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4324" r:id="rId4"/>
  </p:sldMasterIdLst>
  <p:notesMasterIdLst>
    <p:notesMasterId r:id="rId49"/>
  </p:notesMasterIdLst>
  <p:handoutMasterIdLst>
    <p:handoutMasterId r:id="rId50"/>
  </p:handoutMasterIdLst>
  <p:sldIdLst>
    <p:sldId id="10597" r:id="rId5"/>
    <p:sldId id="10729" r:id="rId6"/>
    <p:sldId id="10751" r:id="rId7"/>
    <p:sldId id="10738" r:id="rId8"/>
    <p:sldId id="10752" r:id="rId9"/>
    <p:sldId id="10733" r:id="rId10"/>
    <p:sldId id="10627" r:id="rId11"/>
    <p:sldId id="10699" r:id="rId12"/>
    <p:sldId id="10730" r:id="rId13"/>
    <p:sldId id="10567" r:id="rId14"/>
    <p:sldId id="10731" r:id="rId15"/>
    <p:sldId id="10552" r:id="rId16"/>
    <p:sldId id="10732" r:id="rId17"/>
    <p:sldId id="10701" r:id="rId18"/>
    <p:sldId id="10734" r:id="rId19"/>
    <p:sldId id="10749" r:id="rId20"/>
    <p:sldId id="10550" r:id="rId21"/>
    <p:sldId id="10559" r:id="rId22"/>
    <p:sldId id="10750" r:id="rId23"/>
    <p:sldId id="10630" r:id="rId24"/>
    <p:sldId id="10719" r:id="rId25"/>
    <p:sldId id="10720" r:id="rId26"/>
    <p:sldId id="10636" r:id="rId27"/>
    <p:sldId id="10661" r:id="rId28"/>
    <p:sldId id="10617" r:id="rId29"/>
    <p:sldId id="10694" r:id="rId30"/>
    <p:sldId id="10753" r:id="rId31"/>
    <p:sldId id="10736" r:id="rId32"/>
    <p:sldId id="10703" r:id="rId33"/>
    <p:sldId id="10756" r:id="rId34"/>
    <p:sldId id="10757" r:id="rId35"/>
    <p:sldId id="10735" r:id="rId36"/>
    <p:sldId id="10702" r:id="rId37"/>
    <p:sldId id="10591" r:id="rId38"/>
    <p:sldId id="10741" r:id="rId39"/>
    <p:sldId id="10748" r:id="rId40"/>
    <p:sldId id="10742" r:id="rId41"/>
    <p:sldId id="10747" r:id="rId42"/>
    <p:sldId id="10746" r:id="rId43"/>
    <p:sldId id="10743" r:id="rId44"/>
    <p:sldId id="10744" r:id="rId45"/>
    <p:sldId id="10717" r:id="rId46"/>
    <p:sldId id="10712" r:id="rId47"/>
    <p:sldId id="10706" r:id="rId48"/>
  </p:sldIdLst>
  <p:sldSz cx="12192000" cy="6858000"/>
  <p:notesSz cx="7099300" cy="10234613"/>
  <p:embeddedFontLst>
    <p:embeddedFont>
      <p:font typeface="Montserrat" panose="00000500000000000000" pitchFamily="2" charset="0"/>
      <p:regular r:id="rId51"/>
      <p:bold r:id="rId52"/>
      <p:italic r:id="rId53"/>
      <p:boldItalic r:id="rId54"/>
    </p:embeddedFont>
    <p:embeddedFont>
      <p:font typeface="Montserrat Bold" panose="00000800000000000000" pitchFamily="2" charset="0"/>
      <p:bold r:id="rId55"/>
      <p:italic r:id="rId56"/>
    </p:embeddedFont>
    <p:embeddedFont>
      <p:font typeface="Montserrat SemiBold" panose="00000700000000000000" pitchFamily="2" charset="0"/>
      <p:regular r:id="rId57"/>
      <p:bold r:id="rId58"/>
      <p:boldItalic r:id="rId59"/>
    </p:embeddedFont>
    <p:embeddedFont>
      <p:font typeface="Open Sans" panose="020B0606030504020204" pitchFamily="34" charset="0"/>
      <p:regular r:id="rId60"/>
      <p:bold r:id="rId61"/>
      <p:italic r:id="rId62"/>
      <p:boldItalic r:id="rId63"/>
    </p:embeddedFont>
    <p:embeddedFont>
      <p:font typeface="Open Sans Light" panose="020B0306030504020204" pitchFamily="34" charset="0"/>
      <p:regular r:id="rId64"/>
      <p:italic r:id="rId65"/>
    </p:embeddedFont>
    <p:embeddedFont>
      <p:font typeface="Open Sans Semibold" panose="020B0706030804020204" pitchFamily="34" charset="0"/>
      <p:regular r:id="rId66"/>
      <p:bold r:id="rId67"/>
      <p:italic r:id="rId68"/>
      <p:boldItalic r:id="rId69"/>
    </p:embeddedFont>
  </p:embeddedFontLst>
  <p:custDataLst>
    <p:tags r:id="rId70"/>
  </p:custDataLst>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Standardabschnitt" id="{CB8C5131-2262-4535-A317-4FA55CABDE56}">
          <p14:sldIdLst>
            <p14:sldId id="10597"/>
            <p14:sldId id="10729"/>
            <p14:sldId id="10751"/>
            <p14:sldId id="10738"/>
            <p14:sldId id="10752"/>
            <p14:sldId id="10733"/>
            <p14:sldId id="10627"/>
          </p14:sldIdLst>
        </p14:section>
        <p14:section name="Content Marketing und Newsroom" id="{84D79502-F886-43D8-8E9A-5140ED430134}">
          <p14:sldIdLst>
            <p14:sldId id="10699"/>
            <p14:sldId id="10730"/>
            <p14:sldId id="10567"/>
            <p14:sldId id="10731"/>
            <p14:sldId id="10552"/>
            <p14:sldId id="10732"/>
            <p14:sldId id="10701"/>
            <p14:sldId id="10734"/>
            <p14:sldId id="10749"/>
            <p14:sldId id="10550"/>
            <p14:sldId id="10559"/>
            <p14:sldId id="10750"/>
            <p14:sldId id="10630"/>
            <p14:sldId id="10719"/>
            <p14:sldId id="10720"/>
            <p14:sldId id="10636"/>
            <p14:sldId id="10661"/>
            <p14:sldId id="10617"/>
            <p14:sldId id="10694"/>
            <p14:sldId id="10753"/>
            <p14:sldId id="10736"/>
            <p14:sldId id="10703"/>
            <p14:sldId id="10756"/>
            <p14:sldId id="10757"/>
            <p14:sldId id="10735"/>
            <p14:sldId id="10702"/>
            <p14:sldId id="10591"/>
            <p14:sldId id="10741"/>
            <p14:sldId id="10748"/>
            <p14:sldId id="10742"/>
            <p14:sldId id="10747"/>
            <p14:sldId id="10746"/>
            <p14:sldId id="10743"/>
            <p14:sldId id="10744"/>
            <p14:sldId id="10717"/>
            <p14:sldId id="10712"/>
            <p14:sldId id="10706"/>
          </p14:sldIdLst>
        </p14:section>
      </p14:sectionLst>
    </p:ext>
    <p:ext uri="{EFAFB233-063F-42B5-8137-9DF3F51BA10A}">
      <p15:sldGuideLst xmlns:p15="http://schemas.microsoft.com/office/powerpoint/2012/main">
        <p15:guide id="1" userDrawn="1">
          <p15:clr>
            <a:srgbClr val="A4A3A4"/>
          </p15:clr>
        </p15:guide>
        <p15:guide id="2" pos="7680" userDrawn="1">
          <p15:clr>
            <a:srgbClr val="A4A3A4"/>
          </p15:clr>
        </p15:guide>
        <p15:guide id="3" pos="665" userDrawn="1">
          <p15:clr>
            <a:srgbClr val="A4A3A4"/>
          </p15:clr>
        </p15:guide>
        <p15:guide id="4" pos="1316" userDrawn="1">
          <p15:clr>
            <a:srgbClr val="A4A3A4"/>
          </p15:clr>
        </p15:guide>
        <p15:guide id="5" pos="1388" userDrawn="1">
          <p15:clr>
            <a:srgbClr val="A4A3A4"/>
          </p15:clr>
        </p15:guide>
        <p15:guide id="6" pos="2560" userDrawn="1">
          <p15:clr>
            <a:srgbClr val="A4A3A4"/>
          </p15:clr>
        </p15:guide>
        <p15:guide id="7" pos="2632" userDrawn="1">
          <p15:clr>
            <a:srgbClr val="A4A3A4"/>
          </p15:clr>
        </p15:guide>
        <p15:guide id="8" pos="3804" userDrawn="1">
          <p15:clr>
            <a:srgbClr val="A4A3A4"/>
          </p15:clr>
        </p15:guide>
        <p15:guide id="9" pos="3876" userDrawn="1">
          <p15:clr>
            <a:srgbClr val="A4A3A4"/>
          </p15:clr>
        </p15:guide>
        <p15:guide id="10" pos="5048" userDrawn="1">
          <p15:clr>
            <a:srgbClr val="A4A3A4"/>
          </p15:clr>
        </p15:guide>
        <p15:guide id="11" pos="5120" userDrawn="1">
          <p15:clr>
            <a:srgbClr val="A4A3A4"/>
          </p15:clr>
        </p15:guide>
        <p15:guide id="12" pos="6292" userDrawn="1">
          <p15:clr>
            <a:srgbClr val="A4A3A4"/>
          </p15:clr>
        </p15:guide>
        <p15:guide id="13" pos="6364" userDrawn="1">
          <p15:clr>
            <a:srgbClr val="A4A3A4"/>
          </p15:clr>
        </p15:guide>
        <p15:guide id="14" pos="7537" userDrawn="1">
          <p15:clr>
            <a:srgbClr val="A4A3A4"/>
          </p15:clr>
        </p15:guide>
        <p15:guide id="16" orient="horz" pos="4320" userDrawn="1">
          <p15:clr>
            <a:srgbClr val="A4A3A4"/>
          </p15:clr>
        </p15:guide>
        <p15:guide id="17" orient="horz" pos="144" userDrawn="1">
          <p15:clr>
            <a:srgbClr val="A4A3A4"/>
          </p15:clr>
        </p15:guide>
        <p15:guide id="18" orient="horz" pos="777" userDrawn="1">
          <p15:clr>
            <a:srgbClr val="A4A3A4"/>
          </p15:clr>
        </p15:guide>
        <p15:guide id="19" orient="horz" pos="3521" userDrawn="1">
          <p15:clr>
            <a:srgbClr val="A4A3A4"/>
          </p15:clr>
        </p15:guide>
        <p15:guide id="24" orient="horz" pos="2808" userDrawn="1">
          <p15:clr>
            <a:srgbClr val="A4A3A4"/>
          </p15:clr>
        </p15:guide>
        <p15:guide id="25" orient="horz" pos="2880" userDrawn="1">
          <p15:clr>
            <a:srgbClr val="A4A3A4"/>
          </p15:clr>
        </p15:guide>
        <p15:guide id="26" orient="horz" pos="3475" userDrawn="1">
          <p15:clr>
            <a:srgbClr val="A4A3A4"/>
          </p15:clr>
        </p15:guide>
        <p15:guide id="27" orient="horz" pos="3564" userDrawn="1">
          <p15:clr>
            <a:srgbClr val="A4A3A4"/>
          </p15:clr>
        </p15:guide>
        <p15:guide id="28" orient="horz" pos="4176" userDrawn="1">
          <p15:clr>
            <a:srgbClr val="A4A3A4"/>
          </p15:clr>
        </p15:guide>
        <p15:guide id="29" orient="horz" pos="255" userDrawn="1">
          <p15:clr>
            <a:srgbClr val="A4A3A4"/>
          </p15:clr>
        </p15:guide>
        <p15:guide id="31" pos="417"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8"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5F74C"/>
    <a:srgbClr val="21140E"/>
    <a:srgbClr val="140A57"/>
    <a:srgbClr val="6A97C2"/>
    <a:srgbClr val="26004C"/>
    <a:srgbClr val="9300D2"/>
    <a:srgbClr val="840AB0"/>
    <a:srgbClr val="45195D"/>
    <a:srgbClr val="FC2D84"/>
    <a:srgbClr val="FFE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D0CEC1-9FE8-4591-87F6-AF562A3A0308}" v="1" dt="2024-06-25T06:48:59.32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96" autoAdjust="0"/>
    <p:restoredTop sz="96071" autoAdjust="0"/>
  </p:normalViewPr>
  <p:slideViewPr>
    <p:cSldViewPr snapToGrid="0">
      <p:cViewPr varScale="1">
        <p:scale>
          <a:sx n="99" d="100"/>
          <a:sy n="99" d="100"/>
        </p:scale>
        <p:origin x="76" y="316"/>
      </p:cViewPr>
      <p:guideLst>
        <p:guide/>
        <p:guide pos="7680"/>
        <p:guide pos="665"/>
        <p:guide pos="1316"/>
        <p:guide pos="1388"/>
        <p:guide pos="2560"/>
        <p:guide pos="2632"/>
        <p:guide pos="3804"/>
        <p:guide pos="3876"/>
        <p:guide pos="5048"/>
        <p:guide pos="5120"/>
        <p:guide pos="6292"/>
        <p:guide pos="6364"/>
        <p:guide pos="7537"/>
        <p:guide orient="horz" pos="4320"/>
        <p:guide orient="horz" pos="144"/>
        <p:guide orient="horz" pos="777"/>
        <p:guide orient="horz" pos="3521"/>
        <p:guide orient="horz" pos="2808"/>
        <p:guide orient="horz" pos="2880"/>
        <p:guide orient="horz" pos="3475"/>
        <p:guide orient="horz" pos="3564"/>
        <p:guide orient="horz" pos="4176"/>
        <p:guide orient="horz" pos="255"/>
        <p:guide pos="41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3168" y="-20"/>
      </p:cViewPr>
      <p:guideLst>
        <p:guide orient="horz" pos="3224"/>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handoutMaster" Target="handoutMasters/handoutMaster1.xml"/><Relationship Id="rId55" Type="http://schemas.openxmlformats.org/officeDocument/2006/relationships/font" Target="fonts/font5.fntdata"/><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5"/>
            <a:ext cx="3076364" cy="511731"/>
          </a:xfrm>
          <a:prstGeom prst="rect">
            <a:avLst/>
          </a:prstGeom>
        </p:spPr>
        <p:txBody>
          <a:bodyPr vert="horz" lIns="94537" tIns="47268" rIns="94537" bIns="47268" rtlCol="0"/>
          <a:lstStyle>
            <a:lvl1pPr algn="l">
              <a:defRPr sz="1200"/>
            </a:lvl1pPr>
          </a:lstStyle>
          <a:p>
            <a:endParaRPr lang="de-DE" dirty="0">
              <a:latin typeface="Calibri" panose="020F0502020204030204" pitchFamily="34" charset="0"/>
              <a:cs typeface="Calibri" panose="020F0502020204030204" pitchFamily="34" charset="0"/>
            </a:endParaRPr>
          </a:p>
        </p:txBody>
      </p:sp>
      <p:sp>
        <p:nvSpPr>
          <p:cNvPr id="3" name="Datumsplatzhalter 2"/>
          <p:cNvSpPr>
            <a:spLocks noGrp="1"/>
          </p:cNvSpPr>
          <p:nvPr>
            <p:ph type="dt" sz="quarter" idx="1"/>
          </p:nvPr>
        </p:nvSpPr>
        <p:spPr>
          <a:xfrm>
            <a:off x="4021294" y="5"/>
            <a:ext cx="3076364" cy="511731"/>
          </a:xfrm>
          <a:prstGeom prst="rect">
            <a:avLst/>
          </a:prstGeom>
        </p:spPr>
        <p:txBody>
          <a:bodyPr vert="horz" lIns="94537" tIns="47268" rIns="94537" bIns="47268" rtlCol="0"/>
          <a:lstStyle>
            <a:lvl1pPr algn="r">
              <a:defRPr sz="1200"/>
            </a:lvl1pPr>
          </a:lstStyle>
          <a:p>
            <a:fld id="{6406CBB1-582C-49BD-99FA-D83E180328B2}" type="datetime1">
              <a:rPr lang="de-DE" smtClean="0">
                <a:latin typeface="Calibri" panose="020F0502020204030204" pitchFamily="34" charset="0"/>
                <a:cs typeface="Calibri" panose="020F0502020204030204" pitchFamily="34" charset="0"/>
              </a:rPr>
              <a:t>25.06.2024</a:t>
            </a:fld>
            <a:endParaRPr lang="de-DE" dirty="0">
              <a:latin typeface="Calibri" panose="020F0502020204030204" pitchFamily="34" charset="0"/>
              <a:cs typeface="Calibri" panose="020F0502020204030204" pitchFamily="34" charset="0"/>
            </a:endParaRPr>
          </a:p>
        </p:txBody>
      </p:sp>
      <p:sp>
        <p:nvSpPr>
          <p:cNvPr id="4" name="Fußzeilenplatzhalter 3"/>
          <p:cNvSpPr>
            <a:spLocks noGrp="1"/>
          </p:cNvSpPr>
          <p:nvPr>
            <p:ph type="ftr" sz="quarter" idx="2"/>
          </p:nvPr>
        </p:nvSpPr>
        <p:spPr>
          <a:xfrm>
            <a:off x="0" y="9721112"/>
            <a:ext cx="3076364" cy="511731"/>
          </a:xfrm>
          <a:prstGeom prst="rect">
            <a:avLst/>
          </a:prstGeom>
        </p:spPr>
        <p:txBody>
          <a:bodyPr vert="horz" lIns="94537" tIns="47268" rIns="94537" bIns="47268" rtlCol="0" anchor="b"/>
          <a:lstStyle>
            <a:lvl1pPr algn="l">
              <a:defRPr sz="1200"/>
            </a:lvl1pPr>
          </a:lstStyle>
          <a:p>
            <a:r>
              <a:rPr lang="de-DE" dirty="0">
                <a:latin typeface="Calibri" panose="020F0502020204030204" pitchFamily="34" charset="0"/>
                <a:cs typeface="Calibri" panose="020F0502020204030204" pitchFamily="34" charset="0"/>
              </a:rPr>
              <a:t>copyright talkabout communications</a:t>
            </a:r>
          </a:p>
        </p:txBody>
      </p:sp>
      <p:sp>
        <p:nvSpPr>
          <p:cNvPr id="5" name="Foliennummernplatzhalter 4"/>
          <p:cNvSpPr>
            <a:spLocks noGrp="1"/>
          </p:cNvSpPr>
          <p:nvPr>
            <p:ph type="sldNum" sz="quarter" idx="3"/>
          </p:nvPr>
        </p:nvSpPr>
        <p:spPr>
          <a:xfrm>
            <a:off x="4021294" y="9721112"/>
            <a:ext cx="3076364" cy="511731"/>
          </a:xfrm>
          <a:prstGeom prst="rect">
            <a:avLst/>
          </a:prstGeom>
        </p:spPr>
        <p:txBody>
          <a:bodyPr vert="horz" lIns="94537" tIns="47268" rIns="94537" bIns="47268" rtlCol="0" anchor="b"/>
          <a:lstStyle>
            <a:lvl1pPr algn="r">
              <a:defRPr sz="1200"/>
            </a:lvl1pPr>
          </a:lstStyle>
          <a:p>
            <a:fld id="{3C943C85-F2A6-4484-935D-104E8179A549}" type="slidenum">
              <a:rPr lang="de-DE" smtClean="0">
                <a:latin typeface="Calibri" panose="020F0502020204030204" pitchFamily="34" charset="0"/>
                <a:cs typeface="Calibri" panose="020F0502020204030204" pitchFamily="34" charset="0"/>
              </a:rPr>
              <a:pPr/>
              <a:t>‹Nr.›</a:t>
            </a:fld>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5073123"/>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5"/>
            <a:ext cx="3076364" cy="511731"/>
          </a:xfrm>
          <a:prstGeom prst="rect">
            <a:avLst/>
          </a:prstGeom>
        </p:spPr>
        <p:txBody>
          <a:bodyPr vert="horz" lIns="94537" tIns="47268" rIns="94537" bIns="47268" rtlCol="0"/>
          <a:lstStyle>
            <a:lvl1pPr algn="l" fontAlgn="auto">
              <a:spcBef>
                <a:spcPts val="0"/>
              </a:spcBef>
              <a:spcAft>
                <a:spcPts val="0"/>
              </a:spcAft>
              <a:defRPr sz="1200">
                <a:latin typeface="Calibri Light" panose="020F0302020204030204" pitchFamily="34" charset="0"/>
                <a:cs typeface="+mn-cs"/>
              </a:defRPr>
            </a:lvl1pPr>
          </a:lstStyle>
          <a:p>
            <a:pPr>
              <a:defRPr/>
            </a:pPr>
            <a:endParaRPr lang="de-DE" dirty="0"/>
          </a:p>
        </p:txBody>
      </p:sp>
      <p:sp>
        <p:nvSpPr>
          <p:cNvPr id="3" name="Datumsplatzhalter 2"/>
          <p:cNvSpPr>
            <a:spLocks noGrp="1"/>
          </p:cNvSpPr>
          <p:nvPr>
            <p:ph type="dt" idx="1"/>
          </p:nvPr>
        </p:nvSpPr>
        <p:spPr>
          <a:xfrm>
            <a:off x="4021294" y="5"/>
            <a:ext cx="3076364" cy="511731"/>
          </a:xfrm>
          <a:prstGeom prst="rect">
            <a:avLst/>
          </a:prstGeom>
        </p:spPr>
        <p:txBody>
          <a:bodyPr vert="horz" lIns="94537" tIns="47268" rIns="94537" bIns="47268" rtlCol="0"/>
          <a:lstStyle>
            <a:lvl1pPr algn="r" fontAlgn="auto">
              <a:spcBef>
                <a:spcPts val="0"/>
              </a:spcBef>
              <a:spcAft>
                <a:spcPts val="0"/>
              </a:spcAft>
              <a:defRPr sz="1200" smtClean="0">
                <a:latin typeface="Calibri Light" panose="020F0302020204030204" pitchFamily="34" charset="0"/>
                <a:cs typeface="+mn-cs"/>
              </a:defRPr>
            </a:lvl1pPr>
          </a:lstStyle>
          <a:p>
            <a:pPr>
              <a:defRPr/>
            </a:pPr>
            <a:fld id="{D9AD5A14-08A2-44C0-94A3-DC259A1CEDFB}" type="datetime1">
              <a:rPr lang="de-DE" smtClean="0"/>
              <a:t>25.06.2024</a:t>
            </a:fld>
            <a:endParaRPr lang="de-DE" dirty="0"/>
          </a:p>
        </p:txBody>
      </p:sp>
      <p:sp>
        <p:nvSpPr>
          <p:cNvPr id="4" name="Folienbildplatzhalt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537" tIns="47268" rIns="94537" bIns="47268" rtlCol="0" anchor="ctr"/>
          <a:lstStyle/>
          <a:p>
            <a:pPr lvl="0"/>
            <a:endParaRPr lang="de-DE" noProof="0" dirty="0"/>
          </a:p>
        </p:txBody>
      </p:sp>
      <p:sp>
        <p:nvSpPr>
          <p:cNvPr id="5" name="Notizenplatzhalter 4"/>
          <p:cNvSpPr>
            <a:spLocks noGrp="1"/>
          </p:cNvSpPr>
          <p:nvPr>
            <p:ph type="body" sz="quarter" idx="3"/>
          </p:nvPr>
        </p:nvSpPr>
        <p:spPr>
          <a:xfrm>
            <a:off x="709931" y="4861444"/>
            <a:ext cx="5679439" cy="4605576"/>
          </a:xfrm>
          <a:prstGeom prst="rect">
            <a:avLst/>
          </a:prstGeom>
        </p:spPr>
        <p:txBody>
          <a:bodyPr vert="horz" lIns="94537" tIns="47268" rIns="94537" bIns="47268"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721112"/>
            <a:ext cx="3076364" cy="511731"/>
          </a:xfrm>
          <a:prstGeom prst="rect">
            <a:avLst/>
          </a:prstGeom>
        </p:spPr>
        <p:txBody>
          <a:bodyPr vert="horz" lIns="94537" tIns="47268" rIns="94537" bIns="47268" rtlCol="0" anchor="b"/>
          <a:lstStyle>
            <a:lvl1pPr algn="l" fontAlgn="auto">
              <a:spcBef>
                <a:spcPts val="0"/>
              </a:spcBef>
              <a:spcAft>
                <a:spcPts val="0"/>
              </a:spcAft>
              <a:defRPr sz="1200">
                <a:latin typeface="Calibri Light" panose="020F0302020204030204" pitchFamily="34" charset="0"/>
                <a:cs typeface="+mn-cs"/>
              </a:defRPr>
            </a:lvl1pPr>
          </a:lstStyle>
          <a:p>
            <a:pPr>
              <a:defRPr/>
            </a:pPr>
            <a:r>
              <a:rPr lang="de-DE" dirty="0"/>
              <a:t>copyright talkabout communications</a:t>
            </a:r>
          </a:p>
        </p:txBody>
      </p:sp>
      <p:sp>
        <p:nvSpPr>
          <p:cNvPr id="7" name="Foliennummernplatzhalter 6"/>
          <p:cNvSpPr>
            <a:spLocks noGrp="1"/>
          </p:cNvSpPr>
          <p:nvPr>
            <p:ph type="sldNum" sz="quarter" idx="5"/>
          </p:nvPr>
        </p:nvSpPr>
        <p:spPr>
          <a:xfrm>
            <a:off x="4021294" y="9721112"/>
            <a:ext cx="3076364" cy="511731"/>
          </a:xfrm>
          <a:prstGeom prst="rect">
            <a:avLst/>
          </a:prstGeom>
        </p:spPr>
        <p:txBody>
          <a:bodyPr vert="horz" lIns="94537" tIns="47268" rIns="94537" bIns="47268" rtlCol="0" anchor="b"/>
          <a:lstStyle>
            <a:lvl1pPr algn="r" fontAlgn="auto">
              <a:spcBef>
                <a:spcPts val="0"/>
              </a:spcBef>
              <a:spcAft>
                <a:spcPts val="0"/>
              </a:spcAft>
              <a:defRPr sz="1200" smtClean="0">
                <a:latin typeface="Calibri Light" panose="020F0302020204030204" pitchFamily="34" charset="0"/>
                <a:cs typeface="+mn-cs"/>
              </a:defRPr>
            </a:lvl1pPr>
          </a:lstStyle>
          <a:p>
            <a:pPr>
              <a:defRPr/>
            </a:pPr>
            <a:fld id="{F6E4B21A-9DE0-4203-BD2F-7B899ECB1A60}" type="slidenum">
              <a:rPr lang="de-DE" smtClean="0"/>
              <a:pPr>
                <a:defRPr/>
              </a:pPr>
              <a:t>‹Nr.›</a:t>
            </a:fld>
            <a:endParaRPr lang="de-DE" dirty="0"/>
          </a:p>
        </p:txBody>
      </p:sp>
    </p:spTree>
    <p:extLst>
      <p:ext uri="{BB962C8B-B14F-4D97-AF65-F5344CB8AC3E}">
        <p14:creationId xmlns:p14="http://schemas.microsoft.com/office/powerpoint/2010/main" val="2086809361"/>
      </p:ext>
    </p:extLst>
  </p:cSld>
  <p:clrMap bg1="lt1" tx1="dk1" bg2="lt2" tx2="dk2" accent1="accent1" accent2="accent2" accent3="accent3" accent4="accent4" accent5="accent5" accent6="accent6" hlink="hlink" folHlink="folHlink"/>
  <p:hf hdr="0"/>
  <p:notesStyle>
    <a:lvl1pPr algn="l" rtl="0" fontAlgn="base">
      <a:spcBef>
        <a:spcPct val="30000"/>
      </a:spcBef>
      <a:spcAft>
        <a:spcPct val="0"/>
      </a:spcAft>
      <a:defRPr sz="1200" kern="1200">
        <a:solidFill>
          <a:schemeClr val="tx1"/>
        </a:solidFill>
        <a:latin typeface="Calibri Light" panose="020F0302020204030204" pitchFamily="34" charset="0"/>
        <a:ea typeface="+mn-ea"/>
        <a:cs typeface="+mn-cs"/>
      </a:defRPr>
    </a:lvl1pPr>
    <a:lvl2pPr marL="457200" algn="l" rtl="0" fontAlgn="base">
      <a:spcBef>
        <a:spcPct val="30000"/>
      </a:spcBef>
      <a:spcAft>
        <a:spcPct val="0"/>
      </a:spcAft>
      <a:defRPr sz="1200" kern="1200">
        <a:solidFill>
          <a:schemeClr val="tx1"/>
        </a:solidFill>
        <a:latin typeface="Calibri Light" panose="020F0302020204030204" pitchFamily="34" charset="0"/>
        <a:ea typeface="+mn-ea"/>
        <a:cs typeface="+mn-cs"/>
      </a:defRPr>
    </a:lvl2pPr>
    <a:lvl3pPr marL="914400" algn="l" rtl="0" fontAlgn="base">
      <a:spcBef>
        <a:spcPct val="30000"/>
      </a:spcBef>
      <a:spcAft>
        <a:spcPct val="0"/>
      </a:spcAft>
      <a:defRPr sz="1200" kern="1200">
        <a:solidFill>
          <a:schemeClr val="tx1"/>
        </a:solidFill>
        <a:latin typeface="Calibri Light" panose="020F0302020204030204" pitchFamily="34" charset="0"/>
        <a:ea typeface="+mn-ea"/>
        <a:cs typeface="+mn-cs"/>
      </a:defRPr>
    </a:lvl3pPr>
    <a:lvl4pPr marL="1371600" algn="l" rtl="0" fontAlgn="base">
      <a:spcBef>
        <a:spcPct val="30000"/>
      </a:spcBef>
      <a:spcAft>
        <a:spcPct val="0"/>
      </a:spcAft>
      <a:defRPr sz="1200" kern="1200">
        <a:solidFill>
          <a:schemeClr val="tx1"/>
        </a:solidFill>
        <a:latin typeface="Calibri Light" panose="020F0302020204030204" pitchFamily="34" charset="0"/>
        <a:ea typeface="+mn-ea"/>
        <a:cs typeface="+mn-cs"/>
      </a:defRPr>
    </a:lvl4pPr>
    <a:lvl5pPr marL="1828800" algn="l" rtl="0" fontAlgn="base">
      <a:spcBef>
        <a:spcPct val="30000"/>
      </a:spcBef>
      <a:spcAft>
        <a:spcPct val="0"/>
      </a:spcAft>
      <a:defRPr sz="1200" kern="1200">
        <a:solidFill>
          <a:schemeClr val="tx1"/>
        </a:solidFill>
        <a:latin typeface="Calibri Light" panose="020F03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1</a:t>
            </a:fld>
            <a:endParaRPr lang="de-DE" dirty="0"/>
          </a:p>
        </p:txBody>
      </p:sp>
    </p:spTree>
    <p:extLst>
      <p:ext uri="{BB962C8B-B14F-4D97-AF65-F5344CB8AC3E}">
        <p14:creationId xmlns:p14="http://schemas.microsoft.com/office/powerpoint/2010/main" val="74822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513" y="373063"/>
            <a:ext cx="3308350" cy="1860550"/>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24</a:t>
            </a:fld>
            <a:endParaRPr lang="de-DE" dirty="0"/>
          </a:p>
        </p:txBody>
      </p:sp>
    </p:spTree>
    <p:extLst>
      <p:ext uri="{BB962C8B-B14F-4D97-AF65-F5344CB8AC3E}">
        <p14:creationId xmlns:p14="http://schemas.microsoft.com/office/powerpoint/2010/main" val="4146480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513" y="373063"/>
            <a:ext cx="3308350" cy="1860550"/>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25</a:t>
            </a:fld>
            <a:endParaRPr lang="de-DE" dirty="0"/>
          </a:p>
        </p:txBody>
      </p:sp>
    </p:spTree>
    <p:extLst>
      <p:ext uri="{BB962C8B-B14F-4D97-AF65-F5344CB8AC3E}">
        <p14:creationId xmlns:p14="http://schemas.microsoft.com/office/powerpoint/2010/main" val="409046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513" y="373063"/>
            <a:ext cx="3308350" cy="1860550"/>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26</a:t>
            </a:fld>
            <a:endParaRPr lang="de-DE" dirty="0"/>
          </a:p>
        </p:txBody>
      </p:sp>
    </p:spTree>
    <p:extLst>
      <p:ext uri="{BB962C8B-B14F-4D97-AF65-F5344CB8AC3E}">
        <p14:creationId xmlns:p14="http://schemas.microsoft.com/office/powerpoint/2010/main" val="706054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32</a:t>
            </a:fld>
            <a:endParaRPr lang="de-DE" dirty="0"/>
          </a:p>
        </p:txBody>
      </p:sp>
    </p:spTree>
    <p:extLst>
      <p:ext uri="{BB962C8B-B14F-4D97-AF65-F5344CB8AC3E}">
        <p14:creationId xmlns:p14="http://schemas.microsoft.com/office/powerpoint/2010/main" val="1106176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33</a:t>
            </a:fld>
            <a:endParaRPr lang="de-DE" dirty="0"/>
          </a:p>
        </p:txBody>
      </p:sp>
    </p:spTree>
    <p:extLst>
      <p:ext uri="{BB962C8B-B14F-4D97-AF65-F5344CB8AC3E}">
        <p14:creationId xmlns:p14="http://schemas.microsoft.com/office/powerpoint/2010/main" val="143572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34</a:t>
            </a:fld>
            <a:endParaRPr lang="de-DE" dirty="0"/>
          </a:p>
        </p:txBody>
      </p:sp>
    </p:spTree>
    <p:extLst>
      <p:ext uri="{BB962C8B-B14F-4D97-AF65-F5344CB8AC3E}">
        <p14:creationId xmlns:p14="http://schemas.microsoft.com/office/powerpoint/2010/main" val="1642262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35</a:t>
            </a:fld>
            <a:endParaRPr lang="de-DE" dirty="0"/>
          </a:p>
        </p:txBody>
      </p:sp>
    </p:spTree>
    <p:extLst>
      <p:ext uri="{BB962C8B-B14F-4D97-AF65-F5344CB8AC3E}">
        <p14:creationId xmlns:p14="http://schemas.microsoft.com/office/powerpoint/2010/main" val="4077947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36</a:t>
            </a:fld>
            <a:endParaRPr lang="de-DE" dirty="0"/>
          </a:p>
        </p:txBody>
      </p:sp>
    </p:spTree>
    <p:extLst>
      <p:ext uri="{BB962C8B-B14F-4D97-AF65-F5344CB8AC3E}">
        <p14:creationId xmlns:p14="http://schemas.microsoft.com/office/powerpoint/2010/main" val="1603603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37</a:t>
            </a:fld>
            <a:endParaRPr lang="de-DE" dirty="0"/>
          </a:p>
        </p:txBody>
      </p:sp>
    </p:spTree>
    <p:extLst>
      <p:ext uri="{BB962C8B-B14F-4D97-AF65-F5344CB8AC3E}">
        <p14:creationId xmlns:p14="http://schemas.microsoft.com/office/powerpoint/2010/main" val="1787658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38</a:t>
            </a:fld>
            <a:endParaRPr lang="de-DE" dirty="0"/>
          </a:p>
        </p:txBody>
      </p:sp>
    </p:spTree>
    <p:extLst>
      <p:ext uri="{BB962C8B-B14F-4D97-AF65-F5344CB8AC3E}">
        <p14:creationId xmlns:p14="http://schemas.microsoft.com/office/powerpoint/2010/main" val="3148715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513" y="373063"/>
            <a:ext cx="3308350" cy="1860550"/>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2</a:t>
            </a:fld>
            <a:endParaRPr lang="de-DE" dirty="0"/>
          </a:p>
        </p:txBody>
      </p:sp>
    </p:spTree>
    <p:extLst>
      <p:ext uri="{BB962C8B-B14F-4D97-AF65-F5344CB8AC3E}">
        <p14:creationId xmlns:p14="http://schemas.microsoft.com/office/powerpoint/2010/main" val="1733109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39</a:t>
            </a:fld>
            <a:endParaRPr lang="de-DE" dirty="0"/>
          </a:p>
        </p:txBody>
      </p:sp>
    </p:spTree>
    <p:extLst>
      <p:ext uri="{BB962C8B-B14F-4D97-AF65-F5344CB8AC3E}">
        <p14:creationId xmlns:p14="http://schemas.microsoft.com/office/powerpoint/2010/main" val="646935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40</a:t>
            </a:fld>
            <a:endParaRPr lang="de-DE" dirty="0"/>
          </a:p>
        </p:txBody>
      </p:sp>
    </p:spTree>
    <p:extLst>
      <p:ext uri="{BB962C8B-B14F-4D97-AF65-F5344CB8AC3E}">
        <p14:creationId xmlns:p14="http://schemas.microsoft.com/office/powerpoint/2010/main" val="869568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41</a:t>
            </a:fld>
            <a:endParaRPr lang="de-DE" dirty="0"/>
          </a:p>
        </p:txBody>
      </p:sp>
    </p:spTree>
    <p:extLst>
      <p:ext uri="{BB962C8B-B14F-4D97-AF65-F5344CB8AC3E}">
        <p14:creationId xmlns:p14="http://schemas.microsoft.com/office/powerpoint/2010/main" val="291409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513" y="373063"/>
            <a:ext cx="3308350" cy="1860550"/>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3</a:t>
            </a:fld>
            <a:endParaRPr lang="de-DE" dirty="0"/>
          </a:p>
        </p:txBody>
      </p:sp>
    </p:spTree>
    <p:extLst>
      <p:ext uri="{BB962C8B-B14F-4D97-AF65-F5344CB8AC3E}">
        <p14:creationId xmlns:p14="http://schemas.microsoft.com/office/powerpoint/2010/main" val="325564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513" y="373063"/>
            <a:ext cx="3308350" cy="1860550"/>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4</a:t>
            </a:fld>
            <a:endParaRPr lang="de-DE" dirty="0"/>
          </a:p>
        </p:txBody>
      </p:sp>
    </p:spTree>
    <p:extLst>
      <p:ext uri="{BB962C8B-B14F-4D97-AF65-F5344CB8AC3E}">
        <p14:creationId xmlns:p14="http://schemas.microsoft.com/office/powerpoint/2010/main" val="1243050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513" y="373063"/>
            <a:ext cx="3308350" cy="1860550"/>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5</a:t>
            </a:fld>
            <a:endParaRPr lang="de-DE" dirty="0"/>
          </a:p>
        </p:txBody>
      </p:sp>
    </p:spTree>
    <p:extLst>
      <p:ext uri="{BB962C8B-B14F-4D97-AF65-F5344CB8AC3E}">
        <p14:creationId xmlns:p14="http://schemas.microsoft.com/office/powerpoint/2010/main" val="2776485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513" y="373063"/>
            <a:ext cx="3308350" cy="1860550"/>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6</a:t>
            </a:fld>
            <a:endParaRPr lang="de-DE" dirty="0"/>
          </a:p>
        </p:txBody>
      </p:sp>
    </p:spTree>
    <p:extLst>
      <p:ext uri="{BB962C8B-B14F-4D97-AF65-F5344CB8AC3E}">
        <p14:creationId xmlns:p14="http://schemas.microsoft.com/office/powerpoint/2010/main" val="428825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513" y="373063"/>
            <a:ext cx="3308350" cy="1860550"/>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7</a:t>
            </a:fld>
            <a:endParaRPr lang="de-DE" dirty="0"/>
          </a:p>
        </p:txBody>
      </p:sp>
    </p:spTree>
    <p:extLst>
      <p:ext uri="{BB962C8B-B14F-4D97-AF65-F5344CB8AC3E}">
        <p14:creationId xmlns:p14="http://schemas.microsoft.com/office/powerpoint/2010/main" val="2385627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513" y="373063"/>
            <a:ext cx="3308350" cy="1860550"/>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20</a:t>
            </a:fld>
            <a:endParaRPr lang="de-DE" dirty="0"/>
          </a:p>
        </p:txBody>
      </p:sp>
    </p:spTree>
    <p:extLst>
      <p:ext uri="{BB962C8B-B14F-4D97-AF65-F5344CB8AC3E}">
        <p14:creationId xmlns:p14="http://schemas.microsoft.com/office/powerpoint/2010/main" val="17513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6513" y="373063"/>
            <a:ext cx="3308350" cy="1860550"/>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pPr>
              <a:defRPr/>
            </a:pPr>
            <a:fld id="{9C1ABF22-3839-4A05-AB09-4AB5340DF267}" type="datetime1">
              <a:rPr lang="de-DE" smtClean="0"/>
              <a:t>25.06.2024</a:t>
            </a:fld>
            <a:endParaRPr lang="de-DE" dirty="0"/>
          </a:p>
        </p:txBody>
      </p:sp>
      <p:sp>
        <p:nvSpPr>
          <p:cNvPr id="5" name="Fußzeilenplatzhalter 4"/>
          <p:cNvSpPr>
            <a:spLocks noGrp="1"/>
          </p:cNvSpPr>
          <p:nvPr>
            <p:ph type="ftr" sz="quarter" idx="11"/>
          </p:nvPr>
        </p:nvSpPr>
        <p:spPr/>
        <p:txBody>
          <a:bodyPr/>
          <a:lstStyle/>
          <a:p>
            <a:pPr>
              <a:defRPr/>
            </a:pPr>
            <a:r>
              <a:rPr lang="de-DE" dirty="0"/>
              <a:t>copyright talkabout communications</a:t>
            </a:r>
          </a:p>
        </p:txBody>
      </p:sp>
      <p:sp>
        <p:nvSpPr>
          <p:cNvPr id="6" name="Foliennummernplatzhalter 5"/>
          <p:cNvSpPr>
            <a:spLocks noGrp="1"/>
          </p:cNvSpPr>
          <p:nvPr>
            <p:ph type="sldNum" sz="quarter" idx="12"/>
          </p:nvPr>
        </p:nvSpPr>
        <p:spPr/>
        <p:txBody>
          <a:bodyPr/>
          <a:lstStyle/>
          <a:p>
            <a:pPr>
              <a:defRPr/>
            </a:pPr>
            <a:fld id="{F6E4B21A-9DE0-4203-BD2F-7B899ECB1A60}" type="slidenum">
              <a:rPr lang="de-DE" smtClean="0"/>
              <a:pPr>
                <a:defRPr/>
              </a:pPr>
              <a:t>23</a:t>
            </a:fld>
            <a:endParaRPr lang="de-DE" dirty="0"/>
          </a:p>
        </p:txBody>
      </p:sp>
    </p:spTree>
    <p:extLst>
      <p:ext uri="{BB962C8B-B14F-4D97-AF65-F5344CB8AC3E}">
        <p14:creationId xmlns:p14="http://schemas.microsoft.com/office/powerpoint/2010/main" val="8361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x" preserve="1" userDrawn="1">
  <p:cSld name="tx">
    <p:bg>
      <p:bgPr>
        <a:gradFill>
          <a:gsLst>
            <a:gs pos="47000">
              <a:srgbClr val="160B6D"/>
            </a:gs>
            <a:gs pos="100000">
              <a:srgbClr val="772862"/>
            </a:gs>
          </a:gsLst>
          <a:lin ang="1800000" scaled="0"/>
        </a:gradFill>
        <a:effectLst/>
      </p:bgPr>
    </p:bg>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38878986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extLst>
    <p:ext uri="{DCECCB84-F9BA-43D5-87BE-67443E8EF086}">
      <p15:sldGuideLst xmlns:p15="http://schemas.microsoft.com/office/powerpoint/2012/main">
        <p15:guide id="1" orient="horz" pos="560">
          <p15:clr>
            <a:srgbClr val="FBAE40"/>
          </p15:clr>
        </p15:guide>
        <p15:guide id="2" pos="227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8014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2452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39000">
              <a:srgbClr val="120957"/>
            </a:gs>
            <a:gs pos="100000">
              <a:srgbClr val="772862"/>
            </a:gs>
          </a:gsLst>
          <a:lin ang="18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686084"/>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Lst>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hf hdr="0"/>
  <p:txStyles>
    <p:titleStyle>
      <a:lvl1pPr algn="ctr" rtl="0" eaLnBrk="1" fontAlgn="base" hangingPunct="1">
        <a:spcBef>
          <a:spcPct val="0"/>
        </a:spcBef>
        <a:spcAft>
          <a:spcPct val="0"/>
        </a:spcAft>
        <a:defRPr sz="3600" kern="1200">
          <a:solidFill>
            <a:schemeClr val="bg1"/>
          </a:solidFill>
          <a:latin typeface="Calibri Light" panose="020F0302020204030204" pitchFamily="34" charset="0"/>
          <a:ea typeface="+mj-ea"/>
          <a:cs typeface="+mj-cs"/>
        </a:defRPr>
      </a:lvl1pPr>
      <a:lvl2pPr algn="ctr" rtl="0" eaLnBrk="1" fontAlgn="base" hangingPunct="1">
        <a:spcBef>
          <a:spcPct val="0"/>
        </a:spcBef>
        <a:spcAft>
          <a:spcPct val="0"/>
        </a:spcAft>
        <a:defRPr sz="3600">
          <a:solidFill>
            <a:schemeClr val="bg1"/>
          </a:solidFill>
          <a:latin typeface="Calibri" pitchFamily="34" charset="0"/>
        </a:defRPr>
      </a:lvl2pPr>
      <a:lvl3pPr algn="ctr" rtl="0" eaLnBrk="1" fontAlgn="base" hangingPunct="1">
        <a:spcBef>
          <a:spcPct val="0"/>
        </a:spcBef>
        <a:spcAft>
          <a:spcPct val="0"/>
        </a:spcAft>
        <a:defRPr sz="3600">
          <a:solidFill>
            <a:schemeClr val="bg1"/>
          </a:solidFill>
          <a:latin typeface="Calibri" pitchFamily="34" charset="0"/>
        </a:defRPr>
      </a:lvl3pPr>
      <a:lvl4pPr algn="ctr" rtl="0" eaLnBrk="1" fontAlgn="base" hangingPunct="1">
        <a:spcBef>
          <a:spcPct val="0"/>
        </a:spcBef>
        <a:spcAft>
          <a:spcPct val="0"/>
        </a:spcAft>
        <a:defRPr sz="3600">
          <a:solidFill>
            <a:schemeClr val="bg1"/>
          </a:solidFill>
          <a:latin typeface="Calibri" pitchFamily="34" charset="0"/>
        </a:defRPr>
      </a:lvl4pPr>
      <a:lvl5pPr algn="ctr" rtl="0" eaLnBrk="1" fontAlgn="base" hangingPunct="1">
        <a:spcBef>
          <a:spcPct val="0"/>
        </a:spcBef>
        <a:spcAft>
          <a:spcPct val="0"/>
        </a:spcAft>
        <a:defRPr sz="3600">
          <a:solidFill>
            <a:schemeClr val="bg1"/>
          </a:solidFill>
          <a:latin typeface="Calibri" pitchFamily="34" charset="0"/>
        </a:defRPr>
      </a:lvl5pPr>
      <a:lvl6pPr marL="457200" algn="ctr" rtl="0" eaLnBrk="1" fontAlgn="base" hangingPunct="1">
        <a:spcBef>
          <a:spcPct val="0"/>
        </a:spcBef>
        <a:spcAft>
          <a:spcPct val="0"/>
        </a:spcAft>
        <a:defRPr sz="3600">
          <a:solidFill>
            <a:schemeClr val="bg1"/>
          </a:solidFill>
          <a:latin typeface="Calibri" pitchFamily="34" charset="0"/>
        </a:defRPr>
      </a:lvl6pPr>
      <a:lvl7pPr marL="914400" algn="ctr" rtl="0" eaLnBrk="1" fontAlgn="base" hangingPunct="1">
        <a:spcBef>
          <a:spcPct val="0"/>
        </a:spcBef>
        <a:spcAft>
          <a:spcPct val="0"/>
        </a:spcAft>
        <a:defRPr sz="3600">
          <a:solidFill>
            <a:schemeClr val="bg1"/>
          </a:solidFill>
          <a:latin typeface="Calibri" pitchFamily="34" charset="0"/>
        </a:defRPr>
      </a:lvl7pPr>
      <a:lvl8pPr marL="1371600" algn="ctr" rtl="0" eaLnBrk="1" fontAlgn="base" hangingPunct="1">
        <a:spcBef>
          <a:spcPct val="0"/>
        </a:spcBef>
        <a:spcAft>
          <a:spcPct val="0"/>
        </a:spcAft>
        <a:defRPr sz="3600">
          <a:solidFill>
            <a:schemeClr val="bg1"/>
          </a:solidFill>
          <a:latin typeface="Calibri" pitchFamily="34" charset="0"/>
        </a:defRPr>
      </a:lvl8pPr>
      <a:lvl9pPr marL="1828800" algn="ctr" rtl="0" eaLnBrk="1" fontAlgn="base" hangingPunct="1">
        <a:spcBef>
          <a:spcPct val="0"/>
        </a:spcBef>
        <a:spcAft>
          <a:spcPct val="0"/>
        </a:spcAft>
        <a:defRPr sz="3600">
          <a:solidFill>
            <a:schemeClr val="bg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Calibri Light" panose="020F0302020204030204" pitchFamily="34" charset="0"/>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Calibri Light" panose="020F0302020204030204" pitchFamily="34" charset="0"/>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Calibri Light" panose="020F0302020204030204" pitchFamily="34" charset="0"/>
          <a:ea typeface="+mn-ea"/>
          <a:cs typeface="+mn-cs"/>
        </a:defRPr>
      </a:lvl3pPr>
      <a:lvl4pPr marL="1600200" indent="-228600" algn="l" rtl="0" eaLnBrk="1" fontAlgn="base" hangingPunct="1">
        <a:spcBef>
          <a:spcPct val="20000"/>
        </a:spcBef>
        <a:spcAft>
          <a:spcPct val="0"/>
        </a:spcAft>
        <a:buFont typeface="Arial" charset="0"/>
        <a:buChar char="–"/>
        <a:defRPr kern="1200">
          <a:solidFill>
            <a:schemeClr val="tx1"/>
          </a:solidFill>
          <a:latin typeface="Calibri Light" panose="020F0302020204030204" pitchFamily="34" charset="0"/>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23.pn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23.pn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26.pn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27.pn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27.png"/><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28.png"/><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28.pn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E20F302-6B7C-AB13-0A52-042D7B97C3F7}"/>
              </a:ext>
            </a:extLst>
          </p:cNvPr>
          <p:cNvPicPr>
            <a:picLocks noChangeAspect="1"/>
          </p:cNvPicPr>
          <p:nvPr/>
        </p:nvPicPr>
        <p:blipFill rotWithShape="1">
          <a:blip r:embed="rId4" cstate="screen">
            <a:alphaModFix amt="70000"/>
            <a:extLst>
              <a:ext uri="{28A0092B-C50C-407E-A947-70E740481C1C}">
                <a14:useLocalDpi xmlns:a14="http://schemas.microsoft.com/office/drawing/2010/main"/>
              </a:ext>
            </a:extLst>
          </a:blip>
          <a:srcRect t="24597" r="24598" b="1198"/>
          <a:stretch/>
        </p:blipFill>
        <p:spPr>
          <a:xfrm>
            <a:off x="0" y="-1"/>
            <a:ext cx="12195209" cy="6858001"/>
          </a:xfrm>
          <a:prstGeom prst="rect">
            <a:avLst/>
          </a:prstGeom>
        </p:spPr>
      </p:pic>
      <p:grpSp>
        <p:nvGrpSpPr>
          <p:cNvPr id="15" name="Gruppieren 14">
            <a:extLst>
              <a:ext uri="{FF2B5EF4-FFF2-40B4-BE49-F238E27FC236}">
                <a16:creationId xmlns:a16="http://schemas.microsoft.com/office/drawing/2014/main" id="{DC71B51F-31AB-C6B3-4DEF-A144019CCEF7}"/>
              </a:ext>
            </a:extLst>
          </p:cNvPr>
          <p:cNvGrpSpPr/>
          <p:nvPr/>
        </p:nvGrpSpPr>
        <p:grpSpPr>
          <a:xfrm>
            <a:off x="1033463" y="5987251"/>
            <a:ext cx="2283335" cy="484926"/>
            <a:chOff x="1355146" y="5904320"/>
            <a:chExt cx="2283335" cy="484926"/>
          </a:xfrm>
        </p:grpSpPr>
        <p:pic>
          <p:nvPicPr>
            <p:cNvPr id="16" name="Grafik 15" descr="Ein Bild, das Zeichnung enthält.&#10;&#10;Automatisch generierte Beschreibung">
              <a:extLst>
                <a:ext uri="{FF2B5EF4-FFF2-40B4-BE49-F238E27FC236}">
                  <a16:creationId xmlns:a16="http://schemas.microsoft.com/office/drawing/2014/main" id="{AA1B5792-BCF1-6E1A-828D-7CAC56B755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17" name="Textfeld 16">
              <a:extLst>
                <a:ext uri="{FF2B5EF4-FFF2-40B4-BE49-F238E27FC236}">
                  <a16:creationId xmlns:a16="http://schemas.microsoft.com/office/drawing/2014/main" id="{8BB80C16-3DFD-1E10-48AB-14D36DCCC8BF}"/>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
        <p:nvSpPr>
          <p:cNvPr id="3" name="Rechteck 2">
            <a:extLst>
              <a:ext uri="{FF2B5EF4-FFF2-40B4-BE49-F238E27FC236}">
                <a16:creationId xmlns:a16="http://schemas.microsoft.com/office/drawing/2014/main" id="{D77AFAB9-9684-FAAD-AC5C-B29BE9CBC898}"/>
              </a:ext>
            </a:extLst>
          </p:cNvPr>
          <p:cNvSpPr/>
          <p:nvPr/>
        </p:nvSpPr>
        <p:spPr>
          <a:xfrm>
            <a:off x="947737" y="1497593"/>
            <a:ext cx="10742109" cy="2478908"/>
          </a:xfrm>
          <a:prstGeom prst="rect">
            <a:avLst/>
          </a:prstGeom>
          <a:noFill/>
          <a:effectLst/>
        </p:spPr>
        <p:txBody>
          <a:bodyPr wrap="none" lIns="36000">
            <a:noAutofit/>
          </a:bodyPr>
          <a:lstStyle/>
          <a:p>
            <a:pPr>
              <a:lnSpc>
                <a:spcPct val="70000"/>
              </a:lnSpc>
            </a:pPr>
            <a:r>
              <a:rPr lang="de-DE" sz="8000" b="1" dirty="0">
                <a:solidFill>
                  <a:schemeClr val="bg1"/>
                </a:solidFill>
                <a:latin typeface="Montserrat" panose="00000500000000000000" pitchFamily="2" charset="0"/>
                <a:cs typeface="Calibri Light" panose="020F0302020204030204" pitchFamily="34" charset="0"/>
              </a:rPr>
              <a:t>Optimierung</a:t>
            </a:r>
            <a:r>
              <a:rPr lang="de-DE" sz="4800" b="1" dirty="0">
                <a:solidFill>
                  <a:schemeClr val="bg1"/>
                </a:solidFill>
                <a:latin typeface="Montserrat" panose="00000500000000000000" pitchFamily="2" charset="0"/>
                <a:cs typeface="Calibri Light" panose="020F0302020204030204" pitchFamily="34" charset="0"/>
              </a:rPr>
              <a:t> </a:t>
            </a:r>
            <a:br>
              <a:rPr lang="de-DE" sz="4800" b="1" dirty="0">
                <a:solidFill>
                  <a:schemeClr val="bg1"/>
                </a:solidFill>
                <a:latin typeface="Montserrat" panose="00000500000000000000" pitchFamily="2" charset="0"/>
                <a:cs typeface="Calibri Light" panose="020F0302020204030204" pitchFamily="34" charset="0"/>
              </a:rPr>
            </a:br>
            <a:r>
              <a:rPr lang="de-DE" sz="4800" b="1" dirty="0">
                <a:solidFill>
                  <a:schemeClr val="bg1"/>
                </a:solidFill>
                <a:latin typeface="Montserrat" panose="00000500000000000000" pitchFamily="2" charset="0"/>
                <a:cs typeface="Calibri Light" panose="020F0302020204030204" pitchFamily="34" charset="0"/>
              </a:rPr>
              <a:t>     </a:t>
            </a:r>
            <a:r>
              <a:rPr lang="de-DE" sz="4800" dirty="0">
                <a:solidFill>
                  <a:srgbClr val="B5F74C"/>
                </a:solidFill>
                <a:latin typeface="Montserrat" panose="00000500000000000000" pitchFamily="2" charset="0"/>
                <a:cs typeface="Calibri Light" panose="020F0302020204030204" pitchFamily="34" charset="0"/>
              </a:rPr>
              <a:t>oder</a:t>
            </a:r>
            <a:r>
              <a:rPr lang="en-CA" sz="4800" b="1" baseline="30000" dirty="0">
                <a:solidFill>
                  <a:schemeClr val="bg1"/>
                </a:solidFill>
                <a:latin typeface="Montserrat" panose="00000500000000000000" pitchFamily="2" charset="0"/>
                <a:cs typeface="Calibri Light" panose="020F0302020204030204" pitchFamily="34" charset="0"/>
              </a:rPr>
              <a:t> </a:t>
            </a:r>
            <a:br>
              <a:rPr lang="en-CA" sz="5400" b="1" baseline="30000" dirty="0">
                <a:solidFill>
                  <a:schemeClr val="bg1"/>
                </a:solidFill>
                <a:latin typeface="Montserrat" panose="00000500000000000000" pitchFamily="2" charset="0"/>
                <a:cs typeface="Calibri Light" panose="020F0302020204030204" pitchFamily="34" charset="0"/>
              </a:rPr>
            </a:br>
            <a:r>
              <a:rPr lang="en-CA" sz="8000" b="1" dirty="0">
                <a:solidFill>
                  <a:schemeClr val="bg1"/>
                </a:solidFill>
                <a:latin typeface="Montserrat" panose="00000500000000000000" pitchFamily="2" charset="0"/>
                <a:cs typeface="Calibri Light" panose="020F0302020204030204" pitchFamily="34" charset="0"/>
              </a:rPr>
              <a:t>Transformation?</a:t>
            </a:r>
            <a:endParaRPr lang="de-DE" sz="8000" b="1" dirty="0">
              <a:solidFill>
                <a:schemeClr val="bg1"/>
              </a:solidFill>
              <a:latin typeface="Montserrat" panose="00000500000000000000" pitchFamily="2" charset="0"/>
              <a:cs typeface="Calibri Light" panose="020F0302020204030204" pitchFamily="34" charset="0"/>
            </a:endParaRPr>
          </a:p>
        </p:txBody>
      </p:sp>
      <p:sp>
        <p:nvSpPr>
          <p:cNvPr id="8" name="Ellipse 7">
            <a:extLst>
              <a:ext uri="{FF2B5EF4-FFF2-40B4-BE49-F238E27FC236}">
                <a16:creationId xmlns:a16="http://schemas.microsoft.com/office/drawing/2014/main" id="{F491FD42-FE9C-9748-4FCC-E5F3F82910CF}"/>
              </a:ext>
            </a:extLst>
          </p:cNvPr>
          <p:cNvSpPr>
            <a:spLocks noChangeAspect="1"/>
          </p:cNvSpPr>
          <p:nvPr/>
        </p:nvSpPr>
        <p:spPr>
          <a:xfrm rot="20304547">
            <a:off x="10008749" y="380119"/>
            <a:ext cx="1805886" cy="18058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b="1" dirty="0">
                <a:latin typeface="+mj-lt"/>
              </a:rPr>
              <a:t>Achtung!</a:t>
            </a:r>
            <a:br>
              <a:rPr lang="de-DE" b="1" dirty="0">
                <a:latin typeface="+mj-lt"/>
              </a:rPr>
            </a:br>
            <a:r>
              <a:rPr lang="de-DE" dirty="0">
                <a:latin typeface="+mj-lt"/>
              </a:rPr>
              <a:t>Handy </a:t>
            </a:r>
            <a:br>
              <a:rPr lang="de-DE" dirty="0">
                <a:latin typeface="+mj-lt"/>
              </a:rPr>
            </a:br>
            <a:r>
              <a:rPr lang="de-DE" dirty="0">
                <a:latin typeface="+mj-lt"/>
              </a:rPr>
              <a:t>bereithalten!</a:t>
            </a:r>
          </a:p>
        </p:txBody>
      </p:sp>
    </p:spTree>
    <p:custDataLst>
      <p:tags r:id="rId1"/>
    </p:custDataLst>
    <p:extLst>
      <p:ext uri="{BB962C8B-B14F-4D97-AF65-F5344CB8AC3E}">
        <p14:creationId xmlns:p14="http://schemas.microsoft.com/office/powerpoint/2010/main" val="2860196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02562AC9-A196-0F6C-F2F2-4A3320A8EB1C}"/>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contrast="9000"/>
                    </a14:imgEffect>
                  </a14:imgLayer>
                </a14:imgProps>
              </a:ext>
              <a:ext uri="{28A0092B-C50C-407E-A947-70E740481C1C}">
                <a14:useLocalDpi xmlns:a14="http://schemas.microsoft.com/office/drawing/2010/main"/>
              </a:ext>
            </a:extLst>
          </a:blip>
          <a:srcRect/>
          <a:stretch/>
        </p:blipFill>
        <p:spPr bwMode="auto">
          <a:xfrm>
            <a:off x="0" y="0"/>
            <a:ext cx="12192000" cy="68453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02B4AE5F-9F46-95BF-D950-146331C8DC3C}"/>
              </a:ext>
            </a:extLst>
          </p:cNvPr>
          <p:cNvSpPr/>
          <p:nvPr/>
        </p:nvSpPr>
        <p:spPr>
          <a:xfrm>
            <a:off x="537328" y="1339497"/>
            <a:ext cx="5040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b="1" cap="all" dirty="0">
                <a:latin typeface="+mj-lt"/>
              </a:rPr>
              <a:t>Das Eichhörnchen-MINDSET</a:t>
            </a:r>
          </a:p>
        </p:txBody>
      </p:sp>
      <p:sp>
        <p:nvSpPr>
          <p:cNvPr id="14" name="Rechteck 13">
            <a:extLst>
              <a:ext uri="{FF2B5EF4-FFF2-40B4-BE49-F238E27FC236}">
                <a16:creationId xmlns:a16="http://schemas.microsoft.com/office/drawing/2014/main" id="{A1DA119D-A7C7-A394-E4EE-C1B55C84C928}"/>
              </a:ext>
            </a:extLst>
          </p:cNvPr>
          <p:cNvSpPr/>
          <p:nvPr/>
        </p:nvSpPr>
        <p:spPr>
          <a:xfrm>
            <a:off x="537327" y="478095"/>
            <a:ext cx="5039999" cy="720000"/>
          </a:xfrm>
          <a:prstGeom prst="rect">
            <a:avLst/>
          </a:prstGeom>
          <a:solidFill>
            <a:srgbClr val="6E009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sz="3200" b="1" cap="all" dirty="0">
                <a:latin typeface="+mj-lt"/>
              </a:rPr>
              <a:t>2. DIE UMTRIEBIGEN</a:t>
            </a:r>
          </a:p>
        </p:txBody>
      </p:sp>
      <p:sp>
        <p:nvSpPr>
          <p:cNvPr id="7" name="Rechteck 6">
            <a:extLst>
              <a:ext uri="{FF2B5EF4-FFF2-40B4-BE49-F238E27FC236}">
                <a16:creationId xmlns:a16="http://schemas.microsoft.com/office/drawing/2014/main" id="{DD896C81-4498-BFAB-A97A-8D8BF2545A4D}"/>
              </a:ext>
            </a:extLst>
          </p:cNvPr>
          <p:cNvSpPr/>
          <p:nvPr/>
        </p:nvSpPr>
        <p:spPr>
          <a:xfrm>
            <a:off x="5711553" y="5939663"/>
            <a:ext cx="5943118" cy="756000"/>
          </a:xfrm>
          <a:prstGeom prst="rect">
            <a:avLst/>
          </a:prstGeom>
          <a:solidFill>
            <a:srgbClr val="21140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0" rIns="72000" bIns="0" rtlCol="0" anchor="ctr" anchorCtr="0"/>
          <a:lstStyle/>
          <a:p>
            <a:r>
              <a:rPr lang="de-DE"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Eichhörnchen</a:t>
            </a: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sind bekannt für ihre Schnelligkeit, Agilität und ständige Aktivität. Sie sind immer auf der Suche nach Nahrung und reagieren schnell auf sich verändernde Situationen. </a:t>
            </a:r>
          </a:p>
        </p:txBody>
      </p:sp>
      <p:grpSp>
        <p:nvGrpSpPr>
          <p:cNvPr id="10" name="Gruppieren 9">
            <a:extLst>
              <a:ext uri="{FF2B5EF4-FFF2-40B4-BE49-F238E27FC236}">
                <a16:creationId xmlns:a16="http://schemas.microsoft.com/office/drawing/2014/main" id="{BAB6D0BE-1F3B-3943-3DFC-51ABDB7303F3}"/>
              </a:ext>
            </a:extLst>
          </p:cNvPr>
          <p:cNvGrpSpPr/>
          <p:nvPr/>
        </p:nvGrpSpPr>
        <p:grpSpPr>
          <a:xfrm>
            <a:off x="1033463" y="5987251"/>
            <a:ext cx="2283335" cy="484926"/>
            <a:chOff x="1355146" y="5904320"/>
            <a:chExt cx="2283335" cy="484926"/>
          </a:xfrm>
        </p:grpSpPr>
        <p:pic>
          <p:nvPicPr>
            <p:cNvPr id="11" name="Grafik 10" descr="Ein Bild, das Zeichnung enthält.&#10;&#10;Automatisch generierte Beschreibung">
              <a:extLst>
                <a:ext uri="{FF2B5EF4-FFF2-40B4-BE49-F238E27FC236}">
                  <a16:creationId xmlns:a16="http://schemas.microsoft.com/office/drawing/2014/main" id="{DD375F22-208A-08EC-41F0-C10B5A3206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12" name="Textfeld 11">
              <a:extLst>
                <a:ext uri="{FF2B5EF4-FFF2-40B4-BE49-F238E27FC236}">
                  <a16:creationId xmlns:a16="http://schemas.microsoft.com/office/drawing/2014/main" id="{80F5143C-E7EE-FC30-B061-B3EB2478268E}"/>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Tree>
    <p:extLst>
      <p:ext uri="{BB962C8B-B14F-4D97-AF65-F5344CB8AC3E}">
        <p14:creationId xmlns:p14="http://schemas.microsoft.com/office/powerpoint/2010/main" val="261054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02562AC9-A196-0F6C-F2F2-4A3320A8EB1C}"/>
              </a:ext>
            </a:extLst>
          </p:cNvPr>
          <p:cNvPicPr>
            <a:picLocks noChangeAspect="1" noChangeArrowheads="1"/>
          </p:cNvPicPr>
          <p:nvPr/>
        </p:nvPicPr>
        <p:blipFill rotWithShape="1">
          <a:blip r:embed="rId2" cstate="screen">
            <a:alphaModFix amt="50000"/>
            <a:extLst>
              <a:ext uri="{BEBA8EAE-BF5A-486C-A8C5-ECC9F3942E4B}">
                <a14:imgProps xmlns:a14="http://schemas.microsoft.com/office/drawing/2010/main">
                  <a14:imgLayer r:embed="rId3">
                    <a14:imgEffect>
                      <a14:brightnessContrast contrast="9000"/>
                    </a14:imgEffect>
                  </a14:imgLayer>
                </a14:imgProps>
              </a:ext>
              <a:ext uri="{28A0092B-C50C-407E-A947-70E740481C1C}">
                <a14:useLocalDpi xmlns:a14="http://schemas.microsoft.com/office/drawing/2010/main"/>
              </a:ext>
            </a:extLst>
          </a:blip>
          <a:srcRect/>
          <a:stretch/>
        </p:blipFill>
        <p:spPr bwMode="auto">
          <a:xfrm>
            <a:off x="0" y="0"/>
            <a:ext cx="12192000" cy="68453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02B4AE5F-9F46-95BF-D950-146331C8DC3C}"/>
              </a:ext>
            </a:extLst>
          </p:cNvPr>
          <p:cNvSpPr/>
          <p:nvPr/>
        </p:nvSpPr>
        <p:spPr>
          <a:xfrm>
            <a:off x="537328" y="1339497"/>
            <a:ext cx="5040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b="1" cap="all" dirty="0">
                <a:latin typeface="+mj-lt"/>
              </a:rPr>
              <a:t>Das Eichhörnchen-MINDSET</a:t>
            </a:r>
          </a:p>
        </p:txBody>
      </p:sp>
      <p:sp>
        <p:nvSpPr>
          <p:cNvPr id="14" name="Rechteck 13">
            <a:extLst>
              <a:ext uri="{FF2B5EF4-FFF2-40B4-BE49-F238E27FC236}">
                <a16:creationId xmlns:a16="http://schemas.microsoft.com/office/drawing/2014/main" id="{A1DA119D-A7C7-A394-E4EE-C1B55C84C928}"/>
              </a:ext>
            </a:extLst>
          </p:cNvPr>
          <p:cNvSpPr/>
          <p:nvPr/>
        </p:nvSpPr>
        <p:spPr>
          <a:xfrm>
            <a:off x="537327" y="478095"/>
            <a:ext cx="5039999" cy="720000"/>
          </a:xfrm>
          <a:prstGeom prst="rect">
            <a:avLst/>
          </a:prstGeom>
          <a:solidFill>
            <a:srgbClr val="6E009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sz="3200" b="1" cap="all" dirty="0">
                <a:latin typeface="+mj-lt"/>
              </a:rPr>
              <a:t>2. DIE UMTRIEBIGEN</a:t>
            </a:r>
          </a:p>
        </p:txBody>
      </p:sp>
      <p:grpSp>
        <p:nvGrpSpPr>
          <p:cNvPr id="10" name="Gruppieren 9">
            <a:extLst>
              <a:ext uri="{FF2B5EF4-FFF2-40B4-BE49-F238E27FC236}">
                <a16:creationId xmlns:a16="http://schemas.microsoft.com/office/drawing/2014/main" id="{BAB6D0BE-1F3B-3943-3DFC-51ABDB7303F3}"/>
              </a:ext>
            </a:extLst>
          </p:cNvPr>
          <p:cNvGrpSpPr/>
          <p:nvPr/>
        </p:nvGrpSpPr>
        <p:grpSpPr>
          <a:xfrm>
            <a:off x="1033463" y="5987251"/>
            <a:ext cx="2283335" cy="484926"/>
            <a:chOff x="1355146" y="5904320"/>
            <a:chExt cx="2283335" cy="484926"/>
          </a:xfrm>
        </p:grpSpPr>
        <p:pic>
          <p:nvPicPr>
            <p:cNvPr id="11" name="Grafik 10" descr="Ein Bild, das Zeichnung enthält.&#10;&#10;Automatisch generierte Beschreibung">
              <a:extLst>
                <a:ext uri="{FF2B5EF4-FFF2-40B4-BE49-F238E27FC236}">
                  <a16:creationId xmlns:a16="http://schemas.microsoft.com/office/drawing/2014/main" id="{DD375F22-208A-08EC-41F0-C10B5A3206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12" name="Textfeld 11">
              <a:extLst>
                <a:ext uri="{FF2B5EF4-FFF2-40B4-BE49-F238E27FC236}">
                  <a16:creationId xmlns:a16="http://schemas.microsoft.com/office/drawing/2014/main" id="{80F5143C-E7EE-FC30-B061-B3EB2478268E}"/>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
        <p:nvSpPr>
          <p:cNvPr id="16" name="Rechteck: abgerundete Ecken 15">
            <a:extLst>
              <a:ext uri="{FF2B5EF4-FFF2-40B4-BE49-F238E27FC236}">
                <a16:creationId xmlns:a16="http://schemas.microsoft.com/office/drawing/2014/main" id="{D70FF49C-7E4D-A006-FCF0-48E5F0194507}"/>
              </a:ext>
            </a:extLst>
          </p:cNvPr>
          <p:cNvSpPr/>
          <p:nvPr/>
        </p:nvSpPr>
        <p:spPr>
          <a:xfrm>
            <a:off x="5711553" y="478095"/>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Ziel: </a:t>
            </a:r>
            <a:r>
              <a:rPr lang="de-DE" dirty="0">
                <a:solidFill>
                  <a:schemeClr val="tx1"/>
                </a:solidFill>
                <a:latin typeface="+mj-lt"/>
              </a:rPr>
              <a:t>Kommunikations-</a:t>
            </a:r>
            <a:r>
              <a:rPr lang="de-DE" b="1" dirty="0">
                <a:solidFill>
                  <a:schemeClr val="accent4"/>
                </a:solidFill>
                <a:latin typeface="+mj-lt"/>
              </a:rPr>
              <a:t>Effekte</a:t>
            </a:r>
            <a:r>
              <a:rPr lang="de-DE" dirty="0">
                <a:solidFill>
                  <a:schemeClr val="tx1"/>
                </a:solidFill>
                <a:latin typeface="+mj-lt"/>
              </a:rPr>
              <a:t> erzielen</a:t>
            </a:r>
          </a:p>
        </p:txBody>
      </p:sp>
      <p:sp>
        <p:nvSpPr>
          <p:cNvPr id="17" name="Rechteck: abgerundete Ecken 16">
            <a:extLst>
              <a:ext uri="{FF2B5EF4-FFF2-40B4-BE49-F238E27FC236}">
                <a16:creationId xmlns:a16="http://schemas.microsoft.com/office/drawing/2014/main" id="{8062A24E-BABF-9EB8-51E3-960EB6BB3A0A}"/>
              </a:ext>
            </a:extLst>
          </p:cNvPr>
          <p:cNvSpPr/>
          <p:nvPr/>
        </p:nvSpPr>
        <p:spPr>
          <a:xfrm>
            <a:off x="5711553" y="2601126"/>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KI: </a:t>
            </a:r>
            <a:r>
              <a:rPr lang="de-DE" dirty="0">
                <a:solidFill>
                  <a:schemeClr val="tx1"/>
                </a:solidFill>
                <a:latin typeface="+mj-lt"/>
              </a:rPr>
              <a:t>News &amp; Trends finden und schnell publishen</a:t>
            </a:r>
          </a:p>
        </p:txBody>
      </p:sp>
      <p:sp>
        <p:nvSpPr>
          <p:cNvPr id="18" name="Rechteck: abgerundete Ecken 17">
            <a:extLst>
              <a:ext uri="{FF2B5EF4-FFF2-40B4-BE49-F238E27FC236}">
                <a16:creationId xmlns:a16="http://schemas.microsoft.com/office/drawing/2014/main" id="{9352A4A4-B5A6-52A4-0792-C17F9FB72AA4}"/>
              </a:ext>
            </a:extLst>
          </p:cNvPr>
          <p:cNvSpPr/>
          <p:nvPr/>
        </p:nvSpPr>
        <p:spPr>
          <a:xfrm>
            <a:off x="5711553" y="1893449"/>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KPI: </a:t>
            </a:r>
            <a:r>
              <a:rPr lang="de-DE" dirty="0">
                <a:solidFill>
                  <a:schemeClr val="tx1"/>
                </a:solidFill>
                <a:latin typeface="+mj-lt"/>
              </a:rPr>
              <a:t>Reichweite und Engagement</a:t>
            </a:r>
          </a:p>
        </p:txBody>
      </p:sp>
      <p:sp>
        <p:nvSpPr>
          <p:cNvPr id="19" name="Rechteck: abgerundete Ecken 18">
            <a:extLst>
              <a:ext uri="{FF2B5EF4-FFF2-40B4-BE49-F238E27FC236}">
                <a16:creationId xmlns:a16="http://schemas.microsoft.com/office/drawing/2014/main" id="{F0B97138-080D-5A21-6332-AC6CB903A02A}"/>
              </a:ext>
            </a:extLst>
          </p:cNvPr>
          <p:cNvSpPr/>
          <p:nvPr/>
        </p:nvSpPr>
        <p:spPr>
          <a:xfrm>
            <a:off x="5711553" y="1185772"/>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Content: </a:t>
            </a:r>
            <a:r>
              <a:rPr lang="de-DE" dirty="0">
                <a:solidFill>
                  <a:schemeClr val="tx1"/>
                </a:solidFill>
                <a:latin typeface="+mj-lt"/>
              </a:rPr>
              <a:t>Denken in Kanälen vorherrschend</a:t>
            </a:r>
          </a:p>
        </p:txBody>
      </p:sp>
      <p:sp>
        <p:nvSpPr>
          <p:cNvPr id="20" name="Rechteck: abgerundete Ecken 19">
            <a:extLst>
              <a:ext uri="{FF2B5EF4-FFF2-40B4-BE49-F238E27FC236}">
                <a16:creationId xmlns:a16="http://schemas.microsoft.com/office/drawing/2014/main" id="{D741310F-7718-EA42-A483-48E093AB654B}"/>
              </a:ext>
            </a:extLst>
          </p:cNvPr>
          <p:cNvSpPr/>
          <p:nvPr/>
        </p:nvSpPr>
        <p:spPr>
          <a:xfrm>
            <a:off x="5711553" y="3308803"/>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Kollaboration: </a:t>
            </a:r>
            <a:r>
              <a:rPr lang="de-DE" dirty="0">
                <a:solidFill>
                  <a:schemeClr val="tx1"/>
                </a:solidFill>
                <a:latin typeface="+mj-lt"/>
              </a:rPr>
              <a:t>Gerne im Team aber im Silo</a:t>
            </a:r>
          </a:p>
        </p:txBody>
      </p:sp>
      <p:sp>
        <p:nvSpPr>
          <p:cNvPr id="62" name="Rechteck: abgerundete Ecken 61">
            <a:extLst>
              <a:ext uri="{FF2B5EF4-FFF2-40B4-BE49-F238E27FC236}">
                <a16:creationId xmlns:a16="http://schemas.microsoft.com/office/drawing/2014/main" id="{6EB40038-A475-5BB9-DEE6-FCEFB4ACC6C7}"/>
              </a:ext>
            </a:extLst>
          </p:cNvPr>
          <p:cNvSpPr/>
          <p:nvPr/>
        </p:nvSpPr>
        <p:spPr>
          <a:xfrm>
            <a:off x="5711553" y="4016480"/>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Bedürfnis: </a:t>
            </a:r>
            <a:r>
              <a:rPr lang="de-DE" dirty="0">
                <a:solidFill>
                  <a:schemeClr val="tx1"/>
                </a:solidFill>
                <a:latin typeface="+mj-lt"/>
              </a:rPr>
              <a:t>Schnell, einfach und kreativ!</a:t>
            </a:r>
          </a:p>
        </p:txBody>
      </p:sp>
      <p:sp>
        <p:nvSpPr>
          <p:cNvPr id="2" name="Rechteck: abgerundete Ecken 1">
            <a:extLst>
              <a:ext uri="{FF2B5EF4-FFF2-40B4-BE49-F238E27FC236}">
                <a16:creationId xmlns:a16="http://schemas.microsoft.com/office/drawing/2014/main" id="{79FCAA08-034F-8400-AA4D-DABDAF008D4B}"/>
              </a:ext>
            </a:extLst>
          </p:cNvPr>
          <p:cNvSpPr/>
          <p:nvPr/>
        </p:nvSpPr>
        <p:spPr>
          <a:xfrm>
            <a:off x="5711553" y="4724156"/>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Haltung: </a:t>
            </a:r>
            <a:r>
              <a:rPr lang="de-DE" dirty="0">
                <a:solidFill>
                  <a:schemeClr val="tx1"/>
                </a:solidFill>
                <a:latin typeface="+mj-lt"/>
              </a:rPr>
              <a:t>Auf jeden Hype schnell aufspringen</a:t>
            </a:r>
          </a:p>
        </p:txBody>
      </p:sp>
      <p:sp>
        <p:nvSpPr>
          <p:cNvPr id="3" name="Rechteck: abgerundete Ecken 2">
            <a:extLst>
              <a:ext uri="{FF2B5EF4-FFF2-40B4-BE49-F238E27FC236}">
                <a16:creationId xmlns:a16="http://schemas.microsoft.com/office/drawing/2014/main" id="{A0841F90-8E7F-4AE2-9D67-0DB83711E6F8}"/>
              </a:ext>
            </a:extLst>
          </p:cNvPr>
          <p:cNvSpPr/>
          <p:nvPr/>
        </p:nvSpPr>
        <p:spPr>
          <a:xfrm>
            <a:off x="5711553" y="5417099"/>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Problem: </a:t>
            </a:r>
            <a:r>
              <a:rPr lang="de-DE" dirty="0">
                <a:solidFill>
                  <a:schemeClr val="tx1"/>
                </a:solidFill>
                <a:latin typeface="+mj-lt"/>
              </a:rPr>
              <a:t>Es fehlt oft an Strategie und Plan</a:t>
            </a:r>
          </a:p>
        </p:txBody>
      </p:sp>
    </p:spTree>
    <p:extLst>
      <p:ext uri="{BB962C8B-B14F-4D97-AF65-F5344CB8AC3E}">
        <p14:creationId xmlns:p14="http://schemas.microsoft.com/office/powerpoint/2010/main" val="393559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50"/>
                                        <p:tgtEl>
                                          <p:spTgt spid="19"/>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50"/>
                                        <p:tgtEl>
                                          <p:spTgt spid="20"/>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250"/>
                                        <p:tgtEl>
                                          <p:spTgt spid="62"/>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62" grpId="0" animBg="1"/>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4B11E2E2-3122-73F7-307E-108F53D2EE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0000" contrast="-10000"/>
                    </a14:imgEffect>
                  </a14:imgLayer>
                </a14:imgProps>
              </a:ex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a:extLst>
              <a:ext uri="{FF2B5EF4-FFF2-40B4-BE49-F238E27FC236}">
                <a16:creationId xmlns:a16="http://schemas.microsoft.com/office/drawing/2014/main" id="{43F11E62-0AD2-4643-C832-BD544B2BA7D7}"/>
              </a:ext>
            </a:extLst>
          </p:cNvPr>
          <p:cNvSpPr/>
          <p:nvPr/>
        </p:nvSpPr>
        <p:spPr>
          <a:xfrm>
            <a:off x="537328" y="1339497"/>
            <a:ext cx="5040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b="1" cap="all" dirty="0">
                <a:latin typeface="+mj-lt"/>
              </a:rPr>
              <a:t>Das Fuchs-MINDSET</a:t>
            </a:r>
          </a:p>
        </p:txBody>
      </p:sp>
      <p:sp>
        <p:nvSpPr>
          <p:cNvPr id="14" name="Rechteck 13">
            <a:extLst>
              <a:ext uri="{FF2B5EF4-FFF2-40B4-BE49-F238E27FC236}">
                <a16:creationId xmlns:a16="http://schemas.microsoft.com/office/drawing/2014/main" id="{D238C2AF-0A4B-C9A2-850A-EC347C635DA4}"/>
              </a:ext>
            </a:extLst>
          </p:cNvPr>
          <p:cNvSpPr/>
          <p:nvPr/>
        </p:nvSpPr>
        <p:spPr>
          <a:xfrm>
            <a:off x="537327" y="478095"/>
            <a:ext cx="5039999" cy="720000"/>
          </a:xfrm>
          <a:prstGeom prst="rect">
            <a:avLst/>
          </a:prstGeom>
          <a:solidFill>
            <a:srgbClr val="6E009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sz="3200" b="1" cap="all" dirty="0">
                <a:latin typeface="+mj-lt"/>
              </a:rPr>
              <a:t>3. Die Taktiker</a:t>
            </a:r>
          </a:p>
        </p:txBody>
      </p:sp>
      <p:grpSp>
        <p:nvGrpSpPr>
          <p:cNvPr id="4" name="Gruppieren 3">
            <a:extLst>
              <a:ext uri="{FF2B5EF4-FFF2-40B4-BE49-F238E27FC236}">
                <a16:creationId xmlns:a16="http://schemas.microsoft.com/office/drawing/2014/main" id="{F87777D8-FB85-1CEC-2F22-D79D83751E86}"/>
              </a:ext>
            </a:extLst>
          </p:cNvPr>
          <p:cNvGrpSpPr/>
          <p:nvPr/>
        </p:nvGrpSpPr>
        <p:grpSpPr>
          <a:xfrm>
            <a:off x="1033463" y="5987251"/>
            <a:ext cx="2283335" cy="484926"/>
            <a:chOff x="1355146" y="5904320"/>
            <a:chExt cx="2283335" cy="484926"/>
          </a:xfrm>
        </p:grpSpPr>
        <p:pic>
          <p:nvPicPr>
            <p:cNvPr id="6" name="Grafik 5" descr="Ein Bild, das Zeichnung enthält.&#10;&#10;Automatisch generierte Beschreibung">
              <a:extLst>
                <a:ext uri="{FF2B5EF4-FFF2-40B4-BE49-F238E27FC236}">
                  <a16:creationId xmlns:a16="http://schemas.microsoft.com/office/drawing/2014/main" id="{C2D9BABD-204C-E23D-1B4F-674C215C84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7" name="Textfeld 6">
              <a:extLst>
                <a:ext uri="{FF2B5EF4-FFF2-40B4-BE49-F238E27FC236}">
                  <a16:creationId xmlns:a16="http://schemas.microsoft.com/office/drawing/2014/main" id="{D5850C45-BC85-E6D8-0D21-3B9B962C5471}"/>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
        <p:nvSpPr>
          <p:cNvPr id="26" name="Textfeld 25">
            <a:extLst>
              <a:ext uri="{FF2B5EF4-FFF2-40B4-BE49-F238E27FC236}">
                <a16:creationId xmlns:a16="http://schemas.microsoft.com/office/drawing/2014/main" id="{05697AAD-06E8-173E-461B-8A7F6C4BCC8F}"/>
              </a:ext>
            </a:extLst>
          </p:cNvPr>
          <p:cNvSpPr txBox="1"/>
          <p:nvPr/>
        </p:nvSpPr>
        <p:spPr>
          <a:xfrm>
            <a:off x="5397043" y="5010045"/>
            <a:ext cx="1518107" cy="369332"/>
          </a:xfrm>
          <a:prstGeom prst="rect">
            <a:avLst/>
          </a:prstGeom>
          <a:noFill/>
        </p:spPr>
        <p:txBody>
          <a:bodyPr wrap="square" rtlCol="0">
            <a:spAutoFit/>
          </a:bodyPr>
          <a:lstStyle/>
          <a:p>
            <a:pPr algn="l"/>
            <a:r>
              <a:rPr lang="de-DE" dirty="0">
                <a:solidFill>
                  <a:schemeClr val="bg1"/>
                </a:solidFill>
                <a:latin typeface="Calibri" panose="020F0502020204030204" pitchFamily="34" charset="0"/>
                <a:cs typeface="Calibri" panose="020F0502020204030204" pitchFamily="34" charset="0"/>
              </a:rPr>
              <a:t>Operativ</a:t>
            </a:r>
          </a:p>
        </p:txBody>
      </p:sp>
      <p:sp>
        <p:nvSpPr>
          <p:cNvPr id="3" name="Rechteck 2">
            <a:extLst>
              <a:ext uri="{FF2B5EF4-FFF2-40B4-BE49-F238E27FC236}">
                <a16:creationId xmlns:a16="http://schemas.microsoft.com/office/drawing/2014/main" id="{CB1ADEEE-DE67-90A0-9C45-968A66DB384C}"/>
              </a:ext>
            </a:extLst>
          </p:cNvPr>
          <p:cNvSpPr/>
          <p:nvPr/>
        </p:nvSpPr>
        <p:spPr>
          <a:xfrm>
            <a:off x="5711553" y="5939663"/>
            <a:ext cx="5943118" cy="756000"/>
          </a:xfrm>
          <a:prstGeom prst="rect">
            <a:avLst/>
          </a:prstGeom>
          <a:solidFill>
            <a:srgbClr val="21140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0" rIns="72000" bIns="0" rtlCol="0" anchor="ctr" anchorCtr="0"/>
          <a:lstStyle/>
          <a:p>
            <a:pPr>
              <a:spcBef>
                <a:spcPts val="0"/>
              </a:spcBef>
            </a:pPr>
            <a:r>
              <a:rPr lang="de-DE"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Füchse </a:t>
            </a: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sind clevere, taktische Jäger, die sich auf kurzfristige Ziele konzentrieren. Sie sind Einzelgänger und arbeiten nicht in großen Teams oder Gruppen, was das isolierte Arbeiten und das Fehlen einer starken Zusammenarbeit widerspiegelt.</a:t>
            </a:r>
          </a:p>
        </p:txBody>
      </p:sp>
    </p:spTree>
    <p:extLst>
      <p:ext uri="{BB962C8B-B14F-4D97-AF65-F5344CB8AC3E}">
        <p14:creationId xmlns:p14="http://schemas.microsoft.com/office/powerpoint/2010/main" val="132521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4B11E2E2-3122-73F7-307E-108F53D2EE36}"/>
              </a:ext>
            </a:extLst>
          </p:cNvPr>
          <p:cNvPicPr>
            <a:picLocks noChangeAspect="1" noChangeArrowheads="1"/>
          </p:cNvPicPr>
          <p:nvPr/>
        </p:nvPicPr>
        <p:blipFill>
          <a:blip r:embed="rId2">
            <a:alphaModFix amt="50000"/>
            <a:extLst>
              <a:ext uri="{BEBA8EAE-BF5A-486C-A8C5-ECC9F3942E4B}">
                <a14:imgProps xmlns:a14="http://schemas.microsoft.com/office/drawing/2010/main">
                  <a14:imgLayer r:embed="rId3">
                    <a14:imgEffect>
                      <a14:brightnessContrast bright="30000" contrast="-10000"/>
                    </a14:imgEffect>
                  </a14:imgLayer>
                </a14:imgProps>
              </a:ex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a:extLst>
              <a:ext uri="{FF2B5EF4-FFF2-40B4-BE49-F238E27FC236}">
                <a16:creationId xmlns:a16="http://schemas.microsoft.com/office/drawing/2014/main" id="{43F11E62-0AD2-4643-C832-BD544B2BA7D7}"/>
              </a:ext>
            </a:extLst>
          </p:cNvPr>
          <p:cNvSpPr/>
          <p:nvPr/>
        </p:nvSpPr>
        <p:spPr>
          <a:xfrm>
            <a:off x="537328" y="1339497"/>
            <a:ext cx="5040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b="1" cap="all" dirty="0">
                <a:latin typeface="+mj-lt"/>
              </a:rPr>
              <a:t>Das Fuchs-MINDSET</a:t>
            </a:r>
          </a:p>
        </p:txBody>
      </p:sp>
      <p:sp>
        <p:nvSpPr>
          <p:cNvPr id="14" name="Rechteck 13">
            <a:extLst>
              <a:ext uri="{FF2B5EF4-FFF2-40B4-BE49-F238E27FC236}">
                <a16:creationId xmlns:a16="http://schemas.microsoft.com/office/drawing/2014/main" id="{D238C2AF-0A4B-C9A2-850A-EC347C635DA4}"/>
              </a:ext>
            </a:extLst>
          </p:cNvPr>
          <p:cNvSpPr/>
          <p:nvPr/>
        </p:nvSpPr>
        <p:spPr>
          <a:xfrm>
            <a:off x="537327" y="478095"/>
            <a:ext cx="5039999" cy="720000"/>
          </a:xfrm>
          <a:prstGeom prst="rect">
            <a:avLst/>
          </a:prstGeom>
          <a:solidFill>
            <a:srgbClr val="6E009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sz="3200" b="1" cap="all" dirty="0">
                <a:latin typeface="+mj-lt"/>
              </a:rPr>
              <a:t>3. Die Taktiker</a:t>
            </a:r>
          </a:p>
        </p:txBody>
      </p:sp>
      <p:grpSp>
        <p:nvGrpSpPr>
          <p:cNvPr id="4" name="Gruppieren 3">
            <a:extLst>
              <a:ext uri="{FF2B5EF4-FFF2-40B4-BE49-F238E27FC236}">
                <a16:creationId xmlns:a16="http://schemas.microsoft.com/office/drawing/2014/main" id="{F87777D8-FB85-1CEC-2F22-D79D83751E86}"/>
              </a:ext>
            </a:extLst>
          </p:cNvPr>
          <p:cNvGrpSpPr/>
          <p:nvPr/>
        </p:nvGrpSpPr>
        <p:grpSpPr>
          <a:xfrm>
            <a:off x="1033463" y="5987251"/>
            <a:ext cx="2283335" cy="484926"/>
            <a:chOff x="1355146" y="5904320"/>
            <a:chExt cx="2283335" cy="484926"/>
          </a:xfrm>
        </p:grpSpPr>
        <p:pic>
          <p:nvPicPr>
            <p:cNvPr id="6" name="Grafik 5" descr="Ein Bild, das Zeichnung enthält.&#10;&#10;Automatisch generierte Beschreibung">
              <a:extLst>
                <a:ext uri="{FF2B5EF4-FFF2-40B4-BE49-F238E27FC236}">
                  <a16:creationId xmlns:a16="http://schemas.microsoft.com/office/drawing/2014/main" id="{C2D9BABD-204C-E23D-1B4F-674C215C84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7" name="Textfeld 6">
              <a:extLst>
                <a:ext uri="{FF2B5EF4-FFF2-40B4-BE49-F238E27FC236}">
                  <a16:creationId xmlns:a16="http://schemas.microsoft.com/office/drawing/2014/main" id="{D5850C45-BC85-E6D8-0D21-3B9B962C5471}"/>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
        <p:nvSpPr>
          <p:cNvPr id="40" name="Rechteck: abgerundete Ecken 39">
            <a:extLst>
              <a:ext uri="{FF2B5EF4-FFF2-40B4-BE49-F238E27FC236}">
                <a16:creationId xmlns:a16="http://schemas.microsoft.com/office/drawing/2014/main" id="{8534A49D-FF1B-BD39-2374-2C4E8E756253}"/>
              </a:ext>
            </a:extLst>
          </p:cNvPr>
          <p:cNvSpPr/>
          <p:nvPr/>
        </p:nvSpPr>
        <p:spPr>
          <a:xfrm>
            <a:off x="5711553" y="478095"/>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Ziel: </a:t>
            </a:r>
            <a:r>
              <a:rPr lang="de-DE" dirty="0">
                <a:solidFill>
                  <a:schemeClr val="tx1"/>
                </a:solidFill>
                <a:latin typeface="+mj-lt"/>
              </a:rPr>
              <a:t>Kommunikations-</a:t>
            </a:r>
            <a:r>
              <a:rPr lang="de-DE" b="1" dirty="0">
                <a:solidFill>
                  <a:schemeClr val="accent4"/>
                </a:solidFill>
                <a:latin typeface="+mj-lt"/>
              </a:rPr>
              <a:t>Ergebnisse </a:t>
            </a:r>
            <a:r>
              <a:rPr lang="de-DE" dirty="0">
                <a:solidFill>
                  <a:schemeClr val="tx1"/>
                </a:solidFill>
                <a:latin typeface="+mj-lt"/>
              </a:rPr>
              <a:t>erzielen</a:t>
            </a:r>
          </a:p>
        </p:txBody>
      </p:sp>
      <p:sp>
        <p:nvSpPr>
          <p:cNvPr id="41" name="Rechteck: abgerundete Ecken 40">
            <a:extLst>
              <a:ext uri="{FF2B5EF4-FFF2-40B4-BE49-F238E27FC236}">
                <a16:creationId xmlns:a16="http://schemas.microsoft.com/office/drawing/2014/main" id="{D0F6FD15-0F3A-6362-B4C6-87B3F2240948}"/>
              </a:ext>
            </a:extLst>
          </p:cNvPr>
          <p:cNvSpPr/>
          <p:nvPr/>
        </p:nvSpPr>
        <p:spPr>
          <a:xfrm>
            <a:off x="5711553" y="2601126"/>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KI: </a:t>
            </a:r>
            <a:r>
              <a:rPr lang="de-DE" dirty="0">
                <a:solidFill>
                  <a:schemeClr val="tx1"/>
                </a:solidFill>
                <a:latin typeface="+mj-lt"/>
              </a:rPr>
              <a:t>Vor allem Datenerhebung und -Analyse</a:t>
            </a:r>
          </a:p>
        </p:txBody>
      </p:sp>
      <p:sp>
        <p:nvSpPr>
          <p:cNvPr id="42" name="Rechteck: abgerundete Ecken 41">
            <a:extLst>
              <a:ext uri="{FF2B5EF4-FFF2-40B4-BE49-F238E27FC236}">
                <a16:creationId xmlns:a16="http://schemas.microsoft.com/office/drawing/2014/main" id="{B18A93D9-116F-5388-22F4-0A7121FE73D9}"/>
              </a:ext>
            </a:extLst>
          </p:cNvPr>
          <p:cNvSpPr/>
          <p:nvPr/>
        </p:nvSpPr>
        <p:spPr>
          <a:xfrm>
            <a:off x="5711553" y="1893449"/>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KPI: </a:t>
            </a:r>
            <a:r>
              <a:rPr lang="de-DE" dirty="0">
                <a:solidFill>
                  <a:schemeClr val="tx1"/>
                </a:solidFill>
                <a:latin typeface="+mj-lt"/>
              </a:rPr>
              <a:t>Leads, Ranking, CPA, CPL, Conversion, …</a:t>
            </a:r>
          </a:p>
        </p:txBody>
      </p:sp>
      <p:sp>
        <p:nvSpPr>
          <p:cNvPr id="43" name="Rechteck: abgerundete Ecken 42">
            <a:extLst>
              <a:ext uri="{FF2B5EF4-FFF2-40B4-BE49-F238E27FC236}">
                <a16:creationId xmlns:a16="http://schemas.microsoft.com/office/drawing/2014/main" id="{E7A10D0A-AB6B-67F4-7E57-636F85CF969B}"/>
              </a:ext>
            </a:extLst>
          </p:cNvPr>
          <p:cNvSpPr/>
          <p:nvPr/>
        </p:nvSpPr>
        <p:spPr>
          <a:xfrm>
            <a:off x="5711553" y="1185772"/>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Content: </a:t>
            </a:r>
            <a:r>
              <a:rPr lang="de-DE" dirty="0">
                <a:solidFill>
                  <a:schemeClr val="tx1"/>
                </a:solidFill>
                <a:latin typeface="+mj-lt"/>
              </a:rPr>
              <a:t>Content als formaler Datenpunkt</a:t>
            </a:r>
          </a:p>
        </p:txBody>
      </p:sp>
      <p:sp>
        <p:nvSpPr>
          <p:cNvPr id="44" name="Rechteck: abgerundete Ecken 43">
            <a:extLst>
              <a:ext uri="{FF2B5EF4-FFF2-40B4-BE49-F238E27FC236}">
                <a16:creationId xmlns:a16="http://schemas.microsoft.com/office/drawing/2014/main" id="{12410236-EB9C-4AB7-5ACD-3FE8E400710C}"/>
              </a:ext>
            </a:extLst>
          </p:cNvPr>
          <p:cNvSpPr/>
          <p:nvPr/>
        </p:nvSpPr>
        <p:spPr>
          <a:xfrm>
            <a:off x="5711553" y="3308803"/>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Kollaboration: </a:t>
            </a:r>
            <a:r>
              <a:rPr lang="de-DE" dirty="0">
                <a:solidFill>
                  <a:schemeClr val="tx1"/>
                </a:solidFill>
                <a:latin typeface="+mj-lt"/>
              </a:rPr>
              <a:t>Gerne im Team aber im Silo</a:t>
            </a:r>
          </a:p>
        </p:txBody>
      </p:sp>
      <p:sp>
        <p:nvSpPr>
          <p:cNvPr id="69" name="Rechteck: abgerundete Ecken 68">
            <a:extLst>
              <a:ext uri="{FF2B5EF4-FFF2-40B4-BE49-F238E27FC236}">
                <a16:creationId xmlns:a16="http://schemas.microsoft.com/office/drawing/2014/main" id="{B3A7AF09-5391-4D2C-30DD-169E39653EF9}"/>
              </a:ext>
            </a:extLst>
          </p:cNvPr>
          <p:cNvSpPr/>
          <p:nvPr/>
        </p:nvSpPr>
        <p:spPr>
          <a:xfrm>
            <a:off x="5711553" y="4016480"/>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Bedürfnis: </a:t>
            </a:r>
            <a:r>
              <a:rPr lang="de-DE" dirty="0">
                <a:solidFill>
                  <a:schemeClr val="tx1"/>
                </a:solidFill>
                <a:latin typeface="+mj-lt"/>
              </a:rPr>
              <a:t>Hauptsache Daten und Zahlen</a:t>
            </a:r>
          </a:p>
        </p:txBody>
      </p:sp>
      <p:sp>
        <p:nvSpPr>
          <p:cNvPr id="3" name="Rechteck: abgerundete Ecken 2">
            <a:extLst>
              <a:ext uri="{FF2B5EF4-FFF2-40B4-BE49-F238E27FC236}">
                <a16:creationId xmlns:a16="http://schemas.microsoft.com/office/drawing/2014/main" id="{865D100F-9D47-C9BE-E1BB-F687DDAE37CB}"/>
              </a:ext>
            </a:extLst>
          </p:cNvPr>
          <p:cNvSpPr/>
          <p:nvPr/>
        </p:nvSpPr>
        <p:spPr>
          <a:xfrm>
            <a:off x="5711553" y="4724156"/>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Haltung: </a:t>
            </a:r>
            <a:r>
              <a:rPr lang="de-DE" dirty="0">
                <a:solidFill>
                  <a:schemeClr val="tx1"/>
                </a:solidFill>
                <a:latin typeface="+mj-lt"/>
              </a:rPr>
              <a:t>Ein klar messbares Ziel vor Augen!</a:t>
            </a:r>
          </a:p>
        </p:txBody>
      </p:sp>
      <p:sp>
        <p:nvSpPr>
          <p:cNvPr id="8" name="Rechteck: abgerundete Ecken 7">
            <a:extLst>
              <a:ext uri="{FF2B5EF4-FFF2-40B4-BE49-F238E27FC236}">
                <a16:creationId xmlns:a16="http://schemas.microsoft.com/office/drawing/2014/main" id="{7651B56D-2B9D-E471-42E9-D1C3C6B78BE9}"/>
              </a:ext>
            </a:extLst>
          </p:cNvPr>
          <p:cNvSpPr/>
          <p:nvPr/>
        </p:nvSpPr>
        <p:spPr>
          <a:xfrm>
            <a:off x="5711553" y="5417099"/>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Problem: </a:t>
            </a:r>
            <a:r>
              <a:rPr lang="de-DE" dirty="0">
                <a:solidFill>
                  <a:schemeClr val="tx1"/>
                </a:solidFill>
                <a:latin typeface="+mj-lt"/>
              </a:rPr>
              <a:t>Sex ohne Liebe. Manchen taugts.</a:t>
            </a:r>
          </a:p>
        </p:txBody>
      </p:sp>
    </p:spTree>
    <p:extLst>
      <p:ext uri="{BB962C8B-B14F-4D97-AF65-F5344CB8AC3E}">
        <p14:creationId xmlns:p14="http://schemas.microsoft.com/office/powerpoint/2010/main" val="331275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50"/>
                                        <p:tgtEl>
                                          <p:spTgt spid="4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250"/>
                                        <p:tgtEl>
                                          <p:spTgt spid="4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50"/>
                                        <p:tgtEl>
                                          <p:spTgt spid="42"/>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250"/>
                                        <p:tgtEl>
                                          <p:spTgt spid="41"/>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250"/>
                                        <p:tgtEl>
                                          <p:spTgt spid="44"/>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250"/>
                                        <p:tgtEl>
                                          <p:spTgt spid="69"/>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69" grpId="0" animBg="1"/>
      <p:bldP spid="3"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FA5435E-B83C-8939-BAED-B5D299B204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072" b="2664"/>
          <a:stretch/>
        </p:blipFill>
        <p:spPr>
          <a:xfrm>
            <a:off x="-5819" y="-1"/>
            <a:ext cx="12197819" cy="6858001"/>
          </a:xfrm>
          <a:prstGeom prst="rect">
            <a:avLst/>
          </a:prstGeom>
        </p:spPr>
      </p:pic>
      <p:sp>
        <p:nvSpPr>
          <p:cNvPr id="9" name="Rechteck 8">
            <a:extLst>
              <a:ext uri="{FF2B5EF4-FFF2-40B4-BE49-F238E27FC236}">
                <a16:creationId xmlns:a16="http://schemas.microsoft.com/office/drawing/2014/main" id="{F8F2BF83-3653-8CD6-9391-586AF4044A8B}"/>
              </a:ext>
            </a:extLst>
          </p:cNvPr>
          <p:cNvSpPr/>
          <p:nvPr/>
        </p:nvSpPr>
        <p:spPr>
          <a:xfrm>
            <a:off x="537328" y="1339497"/>
            <a:ext cx="5040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b="1" cap="all" dirty="0">
                <a:latin typeface="+mj-lt"/>
              </a:rPr>
              <a:t>Das Biber-MINDSET</a:t>
            </a:r>
          </a:p>
        </p:txBody>
      </p:sp>
      <p:sp>
        <p:nvSpPr>
          <p:cNvPr id="10" name="Rechteck 9">
            <a:extLst>
              <a:ext uri="{FF2B5EF4-FFF2-40B4-BE49-F238E27FC236}">
                <a16:creationId xmlns:a16="http://schemas.microsoft.com/office/drawing/2014/main" id="{4C0508D6-0A35-6E26-327C-A839F4451E53}"/>
              </a:ext>
            </a:extLst>
          </p:cNvPr>
          <p:cNvSpPr/>
          <p:nvPr/>
        </p:nvSpPr>
        <p:spPr>
          <a:xfrm>
            <a:off x="537327" y="478095"/>
            <a:ext cx="5039999" cy="720000"/>
          </a:xfrm>
          <a:prstGeom prst="rect">
            <a:avLst/>
          </a:prstGeom>
          <a:solidFill>
            <a:srgbClr val="6E009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sz="3200" b="1" cap="all" dirty="0">
                <a:latin typeface="+mj-lt"/>
              </a:rPr>
              <a:t>4. Die Strategen</a:t>
            </a:r>
          </a:p>
        </p:txBody>
      </p:sp>
      <p:sp>
        <p:nvSpPr>
          <p:cNvPr id="15" name="Rechteck 14">
            <a:extLst>
              <a:ext uri="{FF2B5EF4-FFF2-40B4-BE49-F238E27FC236}">
                <a16:creationId xmlns:a16="http://schemas.microsoft.com/office/drawing/2014/main" id="{AF22AC96-06AF-2007-E0DD-DC8A93347116}"/>
              </a:ext>
            </a:extLst>
          </p:cNvPr>
          <p:cNvSpPr/>
          <p:nvPr/>
        </p:nvSpPr>
        <p:spPr>
          <a:xfrm>
            <a:off x="5711553" y="5939663"/>
            <a:ext cx="5943118" cy="756000"/>
          </a:xfrm>
          <a:prstGeom prst="rect">
            <a:avLst/>
          </a:prstGeom>
          <a:solidFill>
            <a:srgbClr val="21140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0" rIns="72000" bIns="0" rtlCol="0" anchor="ctr" anchorCtr="0"/>
          <a:lstStyle/>
          <a:p>
            <a:pPr>
              <a:spcBef>
                <a:spcPts val="0"/>
              </a:spcBef>
            </a:pPr>
            <a:r>
              <a:rPr lang="de-DE"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Biber </a:t>
            </a: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sind bekannt für ihre Fähigkeit, langfristige Projekte (wie den Bau von Dämmen) zu planen und durchzuführen. Sie arbeiten auch als Team zusammen, um diese Ziele zu erreichen. Ihre Arbeit ist strategisch und auf die Zukunft ausgerichtet.</a:t>
            </a:r>
          </a:p>
        </p:txBody>
      </p:sp>
      <p:grpSp>
        <p:nvGrpSpPr>
          <p:cNvPr id="4" name="Gruppieren 3">
            <a:extLst>
              <a:ext uri="{FF2B5EF4-FFF2-40B4-BE49-F238E27FC236}">
                <a16:creationId xmlns:a16="http://schemas.microsoft.com/office/drawing/2014/main" id="{8C523232-B1B7-249B-705E-4F4C24997026}"/>
              </a:ext>
            </a:extLst>
          </p:cNvPr>
          <p:cNvGrpSpPr/>
          <p:nvPr/>
        </p:nvGrpSpPr>
        <p:grpSpPr>
          <a:xfrm>
            <a:off x="1033463" y="5987251"/>
            <a:ext cx="2283335" cy="484926"/>
            <a:chOff x="1355146" y="5904320"/>
            <a:chExt cx="2283335" cy="484926"/>
          </a:xfrm>
        </p:grpSpPr>
        <p:pic>
          <p:nvPicPr>
            <p:cNvPr id="5" name="Grafik 4" descr="Ein Bild, das Zeichnung enthält.&#10;&#10;Automatisch generierte Beschreibung">
              <a:extLst>
                <a:ext uri="{FF2B5EF4-FFF2-40B4-BE49-F238E27FC236}">
                  <a16:creationId xmlns:a16="http://schemas.microsoft.com/office/drawing/2014/main" id="{C0DB51B6-781A-B3A9-5AD8-5FD61E1499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6" name="Textfeld 5">
              <a:extLst>
                <a:ext uri="{FF2B5EF4-FFF2-40B4-BE49-F238E27FC236}">
                  <a16:creationId xmlns:a16="http://schemas.microsoft.com/office/drawing/2014/main" id="{376038BD-B16E-BACC-A904-32C2C4D62ADF}"/>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Tree>
    <p:extLst>
      <p:ext uri="{BB962C8B-B14F-4D97-AF65-F5344CB8AC3E}">
        <p14:creationId xmlns:p14="http://schemas.microsoft.com/office/powerpoint/2010/main" val="373647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FA5435E-B83C-8939-BAED-B5D299B204BA}"/>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r="1072" b="2664"/>
          <a:stretch/>
        </p:blipFill>
        <p:spPr>
          <a:xfrm>
            <a:off x="-5819" y="-1"/>
            <a:ext cx="12197819" cy="6858001"/>
          </a:xfrm>
          <a:prstGeom prst="rect">
            <a:avLst/>
          </a:prstGeom>
        </p:spPr>
      </p:pic>
      <p:sp>
        <p:nvSpPr>
          <p:cNvPr id="9" name="Rechteck 8">
            <a:extLst>
              <a:ext uri="{FF2B5EF4-FFF2-40B4-BE49-F238E27FC236}">
                <a16:creationId xmlns:a16="http://schemas.microsoft.com/office/drawing/2014/main" id="{F8F2BF83-3653-8CD6-9391-586AF4044A8B}"/>
              </a:ext>
            </a:extLst>
          </p:cNvPr>
          <p:cNvSpPr/>
          <p:nvPr/>
        </p:nvSpPr>
        <p:spPr>
          <a:xfrm>
            <a:off x="537328" y="1339497"/>
            <a:ext cx="5040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b="1" cap="all" dirty="0">
                <a:latin typeface="+mj-lt"/>
              </a:rPr>
              <a:t>Das Biber-MINDSET</a:t>
            </a:r>
          </a:p>
        </p:txBody>
      </p:sp>
      <p:sp>
        <p:nvSpPr>
          <p:cNvPr id="10" name="Rechteck 9">
            <a:extLst>
              <a:ext uri="{FF2B5EF4-FFF2-40B4-BE49-F238E27FC236}">
                <a16:creationId xmlns:a16="http://schemas.microsoft.com/office/drawing/2014/main" id="{4C0508D6-0A35-6E26-327C-A839F4451E53}"/>
              </a:ext>
            </a:extLst>
          </p:cNvPr>
          <p:cNvSpPr/>
          <p:nvPr/>
        </p:nvSpPr>
        <p:spPr>
          <a:xfrm>
            <a:off x="537327" y="478095"/>
            <a:ext cx="5039999" cy="720000"/>
          </a:xfrm>
          <a:prstGeom prst="rect">
            <a:avLst/>
          </a:prstGeom>
          <a:solidFill>
            <a:srgbClr val="6E009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sz="3200" b="1" cap="all" dirty="0">
                <a:latin typeface="+mj-lt"/>
              </a:rPr>
              <a:t>4. Die Strategen</a:t>
            </a:r>
          </a:p>
        </p:txBody>
      </p:sp>
      <p:grpSp>
        <p:nvGrpSpPr>
          <p:cNvPr id="4" name="Gruppieren 3">
            <a:extLst>
              <a:ext uri="{FF2B5EF4-FFF2-40B4-BE49-F238E27FC236}">
                <a16:creationId xmlns:a16="http://schemas.microsoft.com/office/drawing/2014/main" id="{8C523232-B1B7-249B-705E-4F4C24997026}"/>
              </a:ext>
            </a:extLst>
          </p:cNvPr>
          <p:cNvGrpSpPr/>
          <p:nvPr/>
        </p:nvGrpSpPr>
        <p:grpSpPr>
          <a:xfrm>
            <a:off x="1033463" y="5987251"/>
            <a:ext cx="2283335" cy="484926"/>
            <a:chOff x="1355146" y="5904320"/>
            <a:chExt cx="2283335" cy="484926"/>
          </a:xfrm>
        </p:grpSpPr>
        <p:pic>
          <p:nvPicPr>
            <p:cNvPr id="5" name="Grafik 4" descr="Ein Bild, das Zeichnung enthält.&#10;&#10;Automatisch generierte Beschreibung">
              <a:extLst>
                <a:ext uri="{FF2B5EF4-FFF2-40B4-BE49-F238E27FC236}">
                  <a16:creationId xmlns:a16="http://schemas.microsoft.com/office/drawing/2014/main" id="{C0DB51B6-781A-B3A9-5AD8-5FD61E1499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6" name="Textfeld 5">
              <a:extLst>
                <a:ext uri="{FF2B5EF4-FFF2-40B4-BE49-F238E27FC236}">
                  <a16:creationId xmlns:a16="http://schemas.microsoft.com/office/drawing/2014/main" id="{376038BD-B16E-BACC-A904-32C2C4D62ADF}"/>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
        <p:nvSpPr>
          <p:cNvPr id="24" name="Rechteck: abgerundete Ecken 23">
            <a:extLst>
              <a:ext uri="{FF2B5EF4-FFF2-40B4-BE49-F238E27FC236}">
                <a16:creationId xmlns:a16="http://schemas.microsoft.com/office/drawing/2014/main" id="{92AF8B05-EE6C-EA36-DF11-0F02A1219366}"/>
              </a:ext>
            </a:extLst>
          </p:cNvPr>
          <p:cNvSpPr/>
          <p:nvPr/>
        </p:nvSpPr>
        <p:spPr>
          <a:xfrm>
            <a:off x="5711553" y="478095"/>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Ziel: </a:t>
            </a:r>
            <a:r>
              <a:rPr lang="de-DE" dirty="0">
                <a:solidFill>
                  <a:schemeClr val="tx1"/>
                </a:solidFill>
                <a:latin typeface="+mj-lt"/>
              </a:rPr>
              <a:t>Kommunikations-</a:t>
            </a:r>
            <a:r>
              <a:rPr lang="de-DE" b="1" dirty="0">
                <a:solidFill>
                  <a:schemeClr val="accent4"/>
                </a:solidFill>
                <a:latin typeface="+mj-lt"/>
              </a:rPr>
              <a:t>Wirkung </a:t>
            </a:r>
            <a:r>
              <a:rPr lang="de-DE" dirty="0">
                <a:solidFill>
                  <a:schemeClr val="tx1"/>
                </a:solidFill>
                <a:latin typeface="+mj-lt"/>
              </a:rPr>
              <a:t>erreichen</a:t>
            </a:r>
          </a:p>
        </p:txBody>
      </p:sp>
      <p:sp>
        <p:nvSpPr>
          <p:cNvPr id="25" name="Rechteck: abgerundete Ecken 24">
            <a:extLst>
              <a:ext uri="{FF2B5EF4-FFF2-40B4-BE49-F238E27FC236}">
                <a16:creationId xmlns:a16="http://schemas.microsoft.com/office/drawing/2014/main" id="{7F4E31C1-DE6D-4A5B-640E-87C8AC9B6969}"/>
              </a:ext>
            </a:extLst>
          </p:cNvPr>
          <p:cNvSpPr/>
          <p:nvPr/>
        </p:nvSpPr>
        <p:spPr>
          <a:xfrm>
            <a:off x="5711553" y="2601126"/>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KI: </a:t>
            </a:r>
            <a:r>
              <a:rPr lang="de-DE" dirty="0">
                <a:solidFill>
                  <a:schemeClr val="tx1"/>
                </a:solidFill>
                <a:latin typeface="+mj-lt"/>
              </a:rPr>
              <a:t>Qualität, Recherche, Tiefe, Variation </a:t>
            </a:r>
          </a:p>
        </p:txBody>
      </p:sp>
      <p:sp>
        <p:nvSpPr>
          <p:cNvPr id="26" name="Rechteck: abgerundete Ecken 25">
            <a:extLst>
              <a:ext uri="{FF2B5EF4-FFF2-40B4-BE49-F238E27FC236}">
                <a16:creationId xmlns:a16="http://schemas.microsoft.com/office/drawing/2014/main" id="{6C887394-C191-9ACC-F5EB-3617FA9411A3}"/>
              </a:ext>
            </a:extLst>
          </p:cNvPr>
          <p:cNvSpPr/>
          <p:nvPr/>
        </p:nvSpPr>
        <p:spPr>
          <a:xfrm>
            <a:off x="5711553" y="1893449"/>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KPI: </a:t>
            </a:r>
            <a:r>
              <a:rPr lang="de-DE" dirty="0">
                <a:solidFill>
                  <a:schemeClr val="tx1"/>
                </a:solidFill>
                <a:latin typeface="+mj-lt"/>
              </a:rPr>
              <a:t>Vertrauen, Reputation, Top of Mind</a:t>
            </a:r>
          </a:p>
        </p:txBody>
      </p:sp>
      <p:sp>
        <p:nvSpPr>
          <p:cNvPr id="27" name="Rechteck: abgerundete Ecken 26">
            <a:extLst>
              <a:ext uri="{FF2B5EF4-FFF2-40B4-BE49-F238E27FC236}">
                <a16:creationId xmlns:a16="http://schemas.microsoft.com/office/drawing/2014/main" id="{5EA38421-C057-104A-1A7A-AA4352E97FDC}"/>
              </a:ext>
            </a:extLst>
          </p:cNvPr>
          <p:cNvSpPr/>
          <p:nvPr/>
        </p:nvSpPr>
        <p:spPr>
          <a:xfrm>
            <a:off x="5711553" y="1185772"/>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Content: </a:t>
            </a:r>
            <a:r>
              <a:rPr lang="de-DE" dirty="0">
                <a:solidFill>
                  <a:schemeClr val="tx1"/>
                </a:solidFill>
                <a:latin typeface="+mj-lt"/>
              </a:rPr>
              <a:t>Denken in Themen statt in Kanälen!</a:t>
            </a:r>
          </a:p>
        </p:txBody>
      </p:sp>
      <p:sp>
        <p:nvSpPr>
          <p:cNvPr id="28" name="Rechteck: abgerundete Ecken 27">
            <a:extLst>
              <a:ext uri="{FF2B5EF4-FFF2-40B4-BE49-F238E27FC236}">
                <a16:creationId xmlns:a16="http://schemas.microsoft.com/office/drawing/2014/main" id="{5E366896-94CC-D9DA-9DE6-7A31520F8E49}"/>
              </a:ext>
            </a:extLst>
          </p:cNvPr>
          <p:cNvSpPr/>
          <p:nvPr/>
        </p:nvSpPr>
        <p:spPr>
          <a:xfrm>
            <a:off x="5711553" y="3308803"/>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Kollaboration: </a:t>
            </a:r>
            <a:r>
              <a:rPr lang="de-DE" dirty="0">
                <a:solidFill>
                  <a:schemeClr val="tx1"/>
                </a:solidFill>
                <a:latin typeface="+mj-lt"/>
              </a:rPr>
              <a:t>Erster Versuch, Silos aufzulösen</a:t>
            </a:r>
          </a:p>
        </p:txBody>
      </p:sp>
      <p:sp>
        <p:nvSpPr>
          <p:cNvPr id="41" name="Rechteck: abgerundete Ecken 40">
            <a:extLst>
              <a:ext uri="{FF2B5EF4-FFF2-40B4-BE49-F238E27FC236}">
                <a16:creationId xmlns:a16="http://schemas.microsoft.com/office/drawing/2014/main" id="{3DA5D773-39AF-F103-203D-6E280480A847}"/>
              </a:ext>
            </a:extLst>
          </p:cNvPr>
          <p:cNvSpPr/>
          <p:nvPr/>
        </p:nvSpPr>
        <p:spPr>
          <a:xfrm>
            <a:off x="5711553" y="4016480"/>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Bedürfnis: </a:t>
            </a:r>
            <a:r>
              <a:rPr lang="de-DE" dirty="0">
                <a:solidFill>
                  <a:schemeClr val="tx1"/>
                </a:solidFill>
                <a:latin typeface="+mj-lt"/>
              </a:rPr>
              <a:t>Erste thematische Schwerpunkte</a:t>
            </a:r>
          </a:p>
        </p:txBody>
      </p:sp>
      <p:sp>
        <p:nvSpPr>
          <p:cNvPr id="2" name="Rechteck: abgerundete Ecken 1">
            <a:extLst>
              <a:ext uri="{FF2B5EF4-FFF2-40B4-BE49-F238E27FC236}">
                <a16:creationId xmlns:a16="http://schemas.microsoft.com/office/drawing/2014/main" id="{F0F6448F-F020-1EE7-6D37-174CE082D651}"/>
              </a:ext>
            </a:extLst>
          </p:cNvPr>
          <p:cNvSpPr/>
          <p:nvPr/>
        </p:nvSpPr>
        <p:spPr>
          <a:xfrm>
            <a:off x="5711553" y="4724156"/>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Haltung: </a:t>
            </a:r>
            <a:r>
              <a:rPr lang="de-DE" dirty="0">
                <a:solidFill>
                  <a:schemeClr val="tx1"/>
                </a:solidFill>
                <a:latin typeface="+mj-lt"/>
              </a:rPr>
              <a:t>Das Richtige richtig machen!</a:t>
            </a:r>
          </a:p>
        </p:txBody>
      </p:sp>
      <p:pic>
        <p:nvPicPr>
          <p:cNvPr id="7" name="Grafik 6" descr="Kommentar (wichtig) mit einfarbiger Füllung">
            <a:extLst>
              <a:ext uri="{FF2B5EF4-FFF2-40B4-BE49-F238E27FC236}">
                <a16:creationId xmlns:a16="http://schemas.microsoft.com/office/drawing/2014/main" id="{49394DB7-4E14-AA24-9F48-4D3823924D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4648" y="3155671"/>
            <a:ext cx="914400" cy="914400"/>
          </a:xfrm>
          <a:prstGeom prst="rect">
            <a:avLst/>
          </a:prstGeom>
        </p:spPr>
      </p:pic>
      <p:pic>
        <p:nvPicPr>
          <p:cNvPr id="8" name="Grafik 7" descr="Kommentar (wichtig) mit einfarbiger Füllung">
            <a:extLst>
              <a:ext uri="{FF2B5EF4-FFF2-40B4-BE49-F238E27FC236}">
                <a16:creationId xmlns:a16="http://schemas.microsoft.com/office/drawing/2014/main" id="{7EB4F0E9-30AE-F721-6C05-BB66637AA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31696" y="1003624"/>
            <a:ext cx="914400" cy="914400"/>
          </a:xfrm>
          <a:prstGeom prst="rect">
            <a:avLst/>
          </a:prstGeom>
        </p:spPr>
      </p:pic>
      <p:sp>
        <p:nvSpPr>
          <p:cNvPr id="3" name="Rechteck: abgerundete Ecken 2">
            <a:extLst>
              <a:ext uri="{FF2B5EF4-FFF2-40B4-BE49-F238E27FC236}">
                <a16:creationId xmlns:a16="http://schemas.microsoft.com/office/drawing/2014/main" id="{E63AA866-0471-0766-C80A-19586E34C5A1}"/>
              </a:ext>
            </a:extLst>
          </p:cNvPr>
          <p:cNvSpPr/>
          <p:nvPr/>
        </p:nvSpPr>
        <p:spPr>
          <a:xfrm>
            <a:off x="5711553" y="5417099"/>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Problem: </a:t>
            </a:r>
            <a:r>
              <a:rPr lang="de-DE" dirty="0">
                <a:solidFill>
                  <a:schemeClr val="tx1"/>
                </a:solidFill>
                <a:latin typeface="+mj-lt"/>
              </a:rPr>
              <a:t>Oft abgekoppelt vom restlichen Team</a:t>
            </a:r>
          </a:p>
        </p:txBody>
      </p:sp>
      <p:pic>
        <p:nvPicPr>
          <p:cNvPr id="11" name="Grafik 10" descr="Kommentar (wichtig) mit einfarbiger Füllung">
            <a:extLst>
              <a:ext uri="{FF2B5EF4-FFF2-40B4-BE49-F238E27FC236}">
                <a16:creationId xmlns:a16="http://schemas.microsoft.com/office/drawing/2014/main" id="{9660F94F-67D5-B775-F777-3E1FCAC109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4648" y="3855860"/>
            <a:ext cx="914400" cy="914400"/>
          </a:xfrm>
          <a:prstGeom prst="rect">
            <a:avLst/>
          </a:prstGeom>
        </p:spPr>
      </p:pic>
    </p:spTree>
    <p:extLst>
      <p:ext uri="{BB962C8B-B14F-4D97-AF65-F5344CB8AC3E}">
        <p14:creationId xmlns:p14="http://schemas.microsoft.com/office/powerpoint/2010/main" val="292952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childTnLst>
                                </p:cTn>
                              </p:par>
                            </p:childTnLst>
                          </p:cTn>
                        </p:par>
                        <p:par>
                          <p:cTn id="32" fill="hold">
                            <p:stCondLst>
                              <p:cond delay="325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5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41" grpId="0" animBg="1"/>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9C0FEC95-0993-6B7E-E9EF-E901B1B83B9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7000" contrast="10000"/>
                    </a14:imgEffect>
                  </a14:imgLayer>
                </a14:imgProps>
              </a:ext>
              <a:ext uri="{28A0092B-C50C-407E-A947-70E740481C1C}">
                <a14:useLocalDpi xmlns:a14="http://schemas.microsoft.com/office/drawing/2010/main"/>
              </a:ext>
            </a:extLst>
          </a:blip>
          <a:srcRect/>
          <a:stretch>
            <a:fillRect/>
          </a:stretch>
        </p:blipFill>
        <p:spPr bwMode="auto">
          <a:xfrm>
            <a:off x="0" y="0"/>
            <a:ext cx="12192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a:extLst>
              <a:ext uri="{FF2B5EF4-FFF2-40B4-BE49-F238E27FC236}">
                <a16:creationId xmlns:a16="http://schemas.microsoft.com/office/drawing/2014/main" id="{7EADAC3F-AF06-978C-3B8B-28658D01523B}"/>
              </a:ext>
            </a:extLst>
          </p:cNvPr>
          <p:cNvSpPr/>
          <p:nvPr/>
        </p:nvSpPr>
        <p:spPr>
          <a:xfrm>
            <a:off x="537328" y="1339497"/>
            <a:ext cx="5040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b="1" cap="all" dirty="0">
                <a:latin typeface="+mj-lt"/>
              </a:rPr>
              <a:t>Das Delfin-MINDSET</a:t>
            </a:r>
          </a:p>
        </p:txBody>
      </p:sp>
      <p:sp>
        <p:nvSpPr>
          <p:cNvPr id="18" name="Rechteck 17">
            <a:extLst>
              <a:ext uri="{FF2B5EF4-FFF2-40B4-BE49-F238E27FC236}">
                <a16:creationId xmlns:a16="http://schemas.microsoft.com/office/drawing/2014/main" id="{8E475F87-8028-CE7D-566F-EAC957E0783F}"/>
              </a:ext>
            </a:extLst>
          </p:cNvPr>
          <p:cNvSpPr/>
          <p:nvPr/>
        </p:nvSpPr>
        <p:spPr>
          <a:xfrm>
            <a:off x="537327" y="478095"/>
            <a:ext cx="5039999" cy="720000"/>
          </a:xfrm>
          <a:prstGeom prst="rect">
            <a:avLst/>
          </a:prstGeom>
          <a:solidFill>
            <a:srgbClr val="6E009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sz="2600" b="1" cap="all" dirty="0">
                <a:latin typeface="+mj-lt"/>
              </a:rPr>
              <a:t>5. DIE Kollaborativen</a:t>
            </a:r>
          </a:p>
        </p:txBody>
      </p:sp>
      <p:sp>
        <p:nvSpPr>
          <p:cNvPr id="24" name="Rechteck 23">
            <a:extLst>
              <a:ext uri="{FF2B5EF4-FFF2-40B4-BE49-F238E27FC236}">
                <a16:creationId xmlns:a16="http://schemas.microsoft.com/office/drawing/2014/main" id="{C74DEFC8-D721-1DF2-9ADA-DAC854FA2739}"/>
              </a:ext>
            </a:extLst>
          </p:cNvPr>
          <p:cNvSpPr/>
          <p:nvPr/>
        </p:nvSpPr>
        <p:spPr>
          <a:xfrm>
            <a:off x="5711553" y="5939663"/>
            <a:ext cx="5943118" cy="756000"/>
          </a:xfrm>
          <a:prstGeom prst="rect">
            <a:avLst/>
          </a:prstGeom>
          <a:solidFill>
            <a:srgbClr val="21140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0" rIns="72000" bIns="0" rtlCol="0" anchor="ctr" anchorCtr="0"/>
          <a:lstStyle/>
          <a:p>
            <a:pPr>
              <a:spcBef>
                <a:spcPts val="0"/>
              </a:spcBef>
            </a:pPr>
            <a:r>
              <a:rPr lang="de-DE"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Delfine</a:t>
            </a: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sind bekannt für ihre Intelligenz, ihr soziales Verhalten und ihre Fähigkeit, in Teams zu arbeiten. Sie kommunizieren miteinander und koordinieren ihre Aktionen, um gemeinsame Ziele zu erreichen.</a:t>
            </a:r>
          </a:p>
        </p:txBody>
      </p:sp>
      <p:grpSp>
        <p:nvGrpSpPr>
          <p:cNvPr id="4" name="Gruppieren 3">
            <a:extLst>
              <a:ext uri="{FF2B5EF4-FFF2-40B4-BE49-F238E27FC236}">
                <a16:creationId xmlns:a16="http://schemas.microsoft.com/office/drawing/2014/main" id="{E20807D3-97A5-0910-F125-7EB0C8E1A293}"/>
              </a:ext>
            </a:extLst>
          </p:cNvPr>
          <p:cNvGrpSpPr/>
          <p:nvPr/>
        </p:nvGrpSpPr>
        <p:grpSpPr>
          <a:xfrm>
            <a:off x="1033463" y="5987251"/>
            <a:ext cx="2283335" cy="484926"/>
            <a:chOff x="1355146" y="5904320"/>
            <a:chExt cx="2283335" cy="484926"/>
          </a:xfrm>
        </p:grpSpPr>
        <p:pic>
          <p:nvPicPr>
            <p:cNvPr id="5" name="Grafik 4" descr="Ein Bild, das Zeichnung enthält.&#10;&#10;Automatisch generierte Beschreibung">
              <a:extLst>
                <a:ext uri="{FF2B5EF4-FFF2-40B4-BE49-F238E27FC236}">
                  <a16:creationId xmlns:a16="http://schemas.microsoft.com/office/drawing/2014/main" id="{9DC44890-60B5-ED0A-2985-701902003A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6" name="Textfeld 5">
              <a:extLst>
                <a:ext uri="{FF2B5EF4-FFF2-40B4-BE49-F238E27FC236}">
                  <a16:creationId xmlns:a16="http://schemas.microsoft.com/office/drawing/2014/main" id="{893BA7E7-22C7-E221-3050-9665413210C1}"/>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Tree>
    <p:extLst>
      <p:ext uri="{BB962C8B-B14F-4D97-AF65-F5344CB8AC3E}">
        <p14:creationId xmlns:p14="http://schemas.microsoft.com/office/powerpoint/2010/main" val="41691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9C0FEC95-0993-6B7E-E9EF-E901B1B83B94}"/>
              </a:ext>
            </a:extLst>
          </p:cNvPr>
          <p:cNvPicPr>
            <a:picLocks noChangeAspect="1" noChangeArrowheads="1"/>
          </p:cNvPicPr>
          <p:nvPr/>
        </p:nvPicPr>
        <p:blipFill>
          <a:blip r:embed="rId2">
            <a:alphaModFix amt="50000"/>
            <a:extLst>
              <a:ext uri="{BEBA8EAE-BF5A-486C-A8C5-ECC9F3942E4B}">
                <a14:imgProps xmlns:a14="http://schemas.microsoft.com/office/drawing/2010/main">
                  <a14:imgLayer r:embed="rId3">
                    <a14:imgEffect>
                      <a14:brightnessContrast bright="17000" contrast="10000"/>
                    </a14:imgEffect>
                  </a14:imgLayer>
                </a14:imgProps>
              </a:ext>
              <a:ext uri="{28A0092B-C50C-407E-A947-70E740481C1C}">
                <a14:useLocalDpi xmlns:a14="http://schemas.microsoft.com/office/drawing/2010/main"/>
              </a:ext>
            </a:extLst>
          </a:blip>
          <a:srcRect/>
          <a:stretch>
            <a:fillRect/>
          </a:stretch>
        </p:blipFill>
        <p:spPr bwMode="auto">
          <a:xfrm>
            <a:off x="0" y="0"/>
            <a:ext cx="12192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a:extLst>
              <a:ext uri="{FF2B5EF4-FFF2-40B4-BE49-F238E27FC236}">
                <a16:creationId xmlns:a16="http://schemas.microsoft.com/office/drawing/2014/main" id="{7EADAC3F-AF06-978C-3B8B-28658D01523B}"/>
              </a:ext>
            </a:extLst>
          </p:cNvPr>
          <p:cNvSpPr/>
          <p:nvPr/>
        </p:nvSpPr>
        <p:spPr>
          <a:xfrm>
            <a:off x="537328" y="1339497"/>
            <a:ext cx="5040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b="1" cap="all" dirty="0">
                <a:latin typeface="+mj-lt"/>
              </a:rPr>
              <a:t>Das Delfin-MINDSET</a:t>
            </a:r>
          </a:p>
        </p:txBody>
      </p:sp>
      <p:sp>
        <p:nvSpPr>
          <p:cNvPr id="18" name="Rechteck 17">
            <a:extLst>
              <a:ext uri="{FF2B5EF4-FFF2-40B4-BE49-F238E27FC236}">
                <a16:creationId xmlns:a16="http://schemas.microsoft.com/office/drawing/2014/main" id="{8E475F87-8028-CE7D-566F-EAC957E0783F}"/>
              </a:ext>
            </a:extLst>
          </p:cNvPr>
          <p:cNvSpPr/>
          <p:nvPr/>
        </p:nvSpPr>
        <p:spPr>
          <a:xfrm>
            <a:off x="537327" y="478095"/>
            <a:ext cx="5039999" cy="720000"/>
          </a:xfrm>
          <a:prstGeom prst="rect">
            <a:avLst/>
          </a:prstGeom>
          <a:solidFill>
            <a:srgbClr val="6E009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sz="2600" b="1" cap="all" dirty="0">
                <a:latin typeface="+mj-lt"/>
              </a:rPr>
              <a:t>5. DIE Kollaborativen</a:t>
            </a:r>
          </a:p>
        </p:txBody>
      </p:sp>
      <p:grpSp>
        <p:nvGrpSpPr>
          <p:cNvPr id="4" name="Gruppieren 3">
            <a:extLst>
              <a:ext uri="{FF2B5EF4-FFF2-40B4-BE49-F238E27FC236}">
                <a16:creationId xmlns:a16="http://schemas.microsoft.com/office/drawing/2014/main" id="{E20807D3-97A5-0910-F125-7EB0C8E1A293}"/>
              </a:ext>
            </a:extLst>
          </p:cNvPr>
          <p:cNvGrpSpPr/>
          <p:nvPr/>
        </p:nvGrpSpPr>
        <p:grpSpPr>
          <a:xfrm>
            <a:off x="1033463" y="5987251"/>
            <a:ext cx="2283335" cy="484926"/>
            <a:chOff x="1355146" y="5904320"/>
            <a:chExt cx="2283335" cy="484926"/>
          </a:xfrm>
        </p:grpSpPr>
        <p:pic>
          <p:nvPicPr>
            <p:cNvPr id="5" name="Grafik 4" descr="Ein Bild, das Zeichnung enthält.&#10;&#10;Automatisch generierte Beschreibung">
              <a:extLst>
                <a:ext uri="{FF2B5EF4-FFF2-40B4-BE49-F238E27FC236}">
                  <a16:creationId xmlns:a16="http://schemas.microsoft.com/office/drawing/2014/main" id="{9DC44890-60B5-ED0A-2985-701902003A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6" name="Textfeld 5">
              <a:extLst>
                <a:ext uri="{FF2B5EF4-FFF2-40B4-BE49-F238E27FC236}">
                  <a16:creationId xmlns:a16="http://schemas.microsoft.com/office/drawing/2014/main" id="{893BA7E7-22C7-E221-3050-9665413210C1}"/>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
        <p:nvSpPr>
          <p:cNvPr id="46" name="Rechteck: abgerundete Ecken 45">
            <a:extLst>
              <a:ext uri="{FF2B5EF4-FFF2-40B4-BE49-F238E27FC236}">
                <a16:creationId xmlns:a16="http://schemas.microsoft.com/office/drawing/2014/main" id="{ECCE4372-A341-7D13-EC6A-07F67932D6FC}"/>
              </a:ext>
            </a:extLst>
          </p:cNvPr>
          <p:cNvSpPr/>
          <p:nvPr/>
        </p:nvSpPr>
        <p:spPr>
          <a:xfrm>
            <a:off x="5711553" y="478095"/>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Ziel: </a:t>
            </a:r>
            <a:r>
              <a:rPr lang="de-DE" dirty="0">
                <a:solidFill>
                  <a:schemeClr val="tx1"/>
                </a:solidFill>
                <a:latin typeface="+mj-lt"/>
              </a:rPr>
              <a:t>Ein Kommunikations-</a:t>
            </a:r>
            <a:r>
              <a:rPr lang="de-DE" b="1" dirty="0">
                <a:solidFill>
                  <a:schemeClr val="accent4"/>
                </a:solidFill>
                <a:latin typeface="+mj-lt"/>
              </a:rPr>
              <a:t>Narrativ </a:t>
            </a:r>
            <a:r>
              <a:rPr lang="de-DE" dirty="0">
                <a:solidFill>
                  <a:schemeClr val="tx1"/>
                </a:solidFill>
                <a:latin typeface="+mj-lt"/>
              </a:rPr>
              <a:t>entwickeln</a:t>
            </a:r>
          </a:p>
        </p:txBody>
      </p:sp>
      <p:sp>
        <p:nvSpPr>
          <p:cNvPr id="47" name="Rechteck: abgerundete Ecken 46">
            <a:extLst>
              <a:ext uri="{FF2B5EF4-FFF2-40B4-BE49-F238E27FC236}">
                <a16:creationId xmlns:a16="http://schemas.microsoft.com/office/drawing/2014/main" id="{B324CF23-F8F7-5576-E6CB-5C01948F332B}"/>
              </a:ext>
            </a:extLst>
          </p:cNvPr>
          <p:cNvSpPr/>
          <p:nvPr/>
        </p:nvSpPr>
        <p:spPr>
          <a:xfrm>
            <a:off x="5711553" y="2601126"/>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KI: </a:t>
            </a:r>
            <a:r>
              <a:rPr lang="de-DE" dirty="0">
                <a:solidFill>
                  <a:schemeClr val="tx1"/>
                </a:solidFill>
                <a:latin typeface="+mj-lt"/>
              </a:rPr>
              <a:t>Themenmanagement und Strukturierung </a:t>
            </a:r>
          </a:p>
        </p:txBody>
      </p:sp>
      <p:sp>
        <p:nvSpPr>
          <p:cNvPr id="48" name="Rechteck: abgerundete Ecken 47">
            <a:extLst>
              <a:ext uri="{FF2B5EF4-FFF2-40B4-BE49-F238E27FC236}">
                <a16:creationId xmlns:a16="http://schemas.microsoft.com/office/drawing/2014/main" id="{36860D58-493C-003A-FA72-D1988A2C897B}"/>
              </a:ext>
            </a:extLst>
          </p:cNvPr>
          <p:cNvSpPr/>
          <p:nvPr/>
        </p:nvSpPr>
        <p:spPr>
          <a:xfrm>
            <a:off x="5711553" y="1893449"/>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KPI: </a:t>
            </a:r>
            <a:r>
              <a:rPr lang="de-DE" dirty="0">
                <a:solidFill>
                  <a:schemeClr val="tx1"/>
                </a:solidFill>
                <a:latin typeface="+mj-lt"/>
              </a:rPr>
              <a:t>Community, </a:t>
            </a:r>
            <a:r>
              <a:rPr lang="de-DE" dirty="0" err="1">
                <a:solidFill>
                  <a:schemeClr val="tx1"/>
                </a:solidFill>
                <a:latin typeface="+mj-lt"/>
              </a:rPr>
              <a:t>Loyality</a:t>
            </a:r>
            <a:r>
              <a:rPr lang="de-DE" dirty="0">
                <a:solidFill>
                  <a:schemeClr val="tx1"/>
                </a:solidFill>
                <a:latin typeface="+mj-lt"/>
              </a:rPr>
              <a:t>, Treue, Thought Lead</a:t>
            </a:r>
          </a:p>
        </p:txBody>
      </p:sp>
      <p:sp>
        <p:nvSpPr>
          <p:cNvPr id="49" name="Rechteck: abgerundete Ecken 48">
            <a:extLst>
              <a:ext uri="{FF2B5EF4-FFF2-40B4-BE49-F238E27FC236}">
                <a16:creationId xmlns:a16="http://schemas.microsoft.com/office/drawing/2014/main" id="{8A80A315-89C1-2BDB-D57E-87C7FA21BDB3}"/>
              </a:ext>
            </a:extLst>
          </p:cNvPr>
          <p:cNvSpPr/>
          <p:nvPr/>
        </p:nvSpPr>
        <p:spPr>
          <a:xfrm>
            <a:off x="5711553" y="1185772"/>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Content: </a:t>
            </a:r>
            <a:r>
              <a:rPr lang="de-DE" sz="1700" dirty="0">
                <a:solidFill>
                  <a:schemeClr val="tx1"/>
                </a:solidFill>
                <a:latin typeface="+mj-lt"/>
              </a:rPr>
              <a:t>Gestalt &amp; Gehalt, vom Thema zum Kanal</a:t>
            </a:r>
          </a:p>
        </p:txBody>
      </p:sp>
      <p:sp>
        <p:nvSpPr>
          <p:cNvPr id="50" name="Rechteck: abgerundete Ecken 49">
            <a:extLst>
              <a:ext uri="{FF2B5EF4-FFF2-40B4-BE49-F238E27FC236}">
                <a16:creationId xmlns:a16="http://schemas.microsoft.com/office/drawing/2014/main" id="{5FAC02B4-D7AE-05DC-95A8-5DE9076A65ED}"/>
              </a:ext>
            </a:extLst>
          </p:cNvPr>
          <p:cNvSpPr/>
          <p:nvPr/>
        </p:nvSpPr>
        <p:spPr>
          <a:xfrm>
            <a:off x="5711553" y="3308803"/>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Kollaboration: </a:t>
            </a:r>
            <a:r>
              <a:rPr lang="de-DE" dirty="0">
                <a:solidFill>
                  <a:schemeClr val="tx1"/>
                </a:solidFill>
                <a:latin typeface="+mj-lt"/>
              </a:rPr>
              <a:t>Kompletter Abbau von Silos</a:t>
            </a:r>
          </a:p>
        </p:txBody>
      </p:sp>
      <p:sp>
        <p:nvSpPr>
          <p:cNvPr id="1031" name="Rechteck: abgerundete Ecken 1030">
            <a:extLst>
              <a:ext uri="{FF2B5EF4-FFF2-40B4-BE49-F238E27FC236}">
                <a16:creationId xmlns:a16="http://schemas.microsoft.com/office/drawing/2014/main" id="{B6B553B8-16BC-B69B-D123-D3B41132EE09}"/>
              </a:ext>
            </a:extLst>
          </p:cNvPr>
          <p:cNvSpPr/>
          <p:nvPr/>
        </p:nvSpPr>
        <p:spPr>
          <a:xfrm>
            <a:off x="5711553" y="4016480"/>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Bedürfnis: </a:t>
            </a:r>
            <a:r>
              <a:rPr lang="de-DE" dirty="0">
                <a:solidFill>
                  <a:schemeClr val="tx1"/>
                </a:solidFill>
                <a:latin typeface="+mj-lt"/>
              </a:rPr>
              <a:t>Übergreifend zusammenarbeiten</a:t>
            </a:r>
          </a:p>
        </p:txBody>
      </p:sp>
      <p:sp>
        <p:nvSpPr>
          <p:cNvPr id="2" name="Rechteck: abgerundete Ecken 1">
            <a:extLst>
              <a:ext uri="{FF2B5EF4-FFF2-40B4-BE49-F238E27FC236}">
                <a16:creationId xmlns:a16="http://schemas.microsoft.com/office/drawing/2014/main" id="{E2F2AB73-4290-B67F-7FFF-2A2AC5B1AC10}"/>
              </a:ext>
            </a:extLst>
          </p:cNvPr>
          <p:cNvSpPr/>
          <p:nvPr/>
        </p:nvSpPr>
        <p:spPr>
          <a:xfrm>
            <a:off x="5711553" y="4724156"/>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Haltung: </a:t>
            </a:r>
            <a:r>
              <a:rPr lang="de-DE" dirty="0">
                <a:solidFill>
                  <a:schemeClr val="tx1"/>
                </a:solidFill>
                <a:latin typeface="+mj-lt"/>
              </a:rPr>
              <a:t>Bedeutung und Sinn vermitteln</a:t>
            </a:r>
          </a:p>
        </p:txBody>
      </p:sp>
      <p:sp>
        <p:nvSpPr>
          <p:cNvPr id="3" name="Rechteck: abgerundete Ecken 2">
            <a:extLst>
              <a:ext uri="{FF2B5EF4-FFF2-40B4-BE49-F238E27FC236}">
                <a16:creationId xmlns:a16="http://schemas.microsoft.com/office/drawing/2014/main" id="{03F59409-B168-C296-49DB-E1F95367BE4D}"/>
              </a:ext>
            </a:extLst>
          </p:cNvPr>
          <p:cNvSpPr/>
          <p:nvPr/>
        </p:nvSpPr>
        <p:spPr>
          <a:xfrm>
            <a:off x="5711553" y="5417099"/>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Problem: </a:t>
            </a:r>
            <a:r>
              <a:rPr lang="de-DE" dirty="0">
                <a:solidFill>
                  <a:schemeClr val="tx1"/>
                </a:solidFill>
                <a:latin typeface="+mj-lt"/>
              </a:rPr>
              <a:t>Operative Einheiten mitnehmen. </a:t>
            </a:r>
          </a:p>
        </p:txBody>
      </p:sp>
    </p:spTree>
    <p:extLst>
      <p:ext uri="{BB962C8B-B14F-4D97-AF65-F5344CB8AC3E}">
        <p14:creationId xmlns:p14="http://schemas.microsoft.com/office/powerpoint/2010/main" val="87036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500"/>
                                        <p:tgtEl>
                                          <p:spTgt spid="103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childTnLst>
                                </p:cTn>
                              </p:par>
                            </p:childTnLst>
                          </p:cTn>
                        </p:par>
                        <p:par>
                          <p:cTn id="32" fill="hold">
                            <p:stCondLst>
                              <p:cond delay="325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1031" grpId="0" animBg="1"/>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B1345A23-7C95-E774-B8E6-DDA9339D02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7000" contrast="18000"/>
                    </a14:imgEffect>
                  </a14:imgLayer>
                </a14:imgProps>
              </a:ext>
              <a:ext uri="{28A0092B-C50C-407E-A947-70E740481C1C}">
                <a14:useLocalDpi xmlns:a14="http://schemas.microsoft.com/office/drawing/2010/main"/>
              </a:ext>
            </a:extLst>
          </a:blip>
          <a:srcRect/>
          <a:stretch>
            <a:fillRect/>
          </a:stretch>
        </p:blipFill>
        <p:spPr bwMode="auto">
          <a:xfrm>
            <a:off x="0" y="0"/>
            <a:ext cx="12192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73F02ED5-31E2-7043-C788-D4F9A01B2442}"/>
              </a:ext>
            </a:extLst>
          </p:cNvPr>
          <p:cNvSpPr/>
          <p:nvPr/>
        </p:nvSpPr>
        <p:spPr>
          <a:xfrm>
            <a:off x="537328" y="1339497"/>
            <a:ext cx="5040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b="1" cap="all" dirty="0">
                <a:latin typeface="+mj-lt"/>
              </a:rPr>
              <a:t>Das Schmetterlings-MINDSET</a:t>
            </a:r>
          </a:p>
        </p:txBody>
      </p:sp>
      <p:sp>
        <p:nvSpPr>
          <p:cNvPr id="7" name="Rechteck 6">
            <a:extLst>
              <a:ext uri="{FF2B5EF4-FFF2-40B4-BE49-F238E27FC236}">
                <a16:creationId xmlns:a16="http://schemas.microsoft.com/office/drawing/2014/main" id="{8E0F6F45-3CFB-E246-F21F-921ED46432EA}"/>
              </a:ext>
            </a:extLst>
          </p:cNvPr>
          <p:cNvSpPr/>
          <p:nvPr/>
        </p:nvSpPr>
        <p:spPr>
          <a:xfrm>
            <a:off x="537327" y="478095"/>
            <a:ext cx="5039999" cy="720000"/>
          </a:xfrm>
          <a:prstGeom prst="rect">
            <a:avLst/>
          </a:prstGeom>
          <a:solidFill>
            <a:srgbClr val="6E009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sz="2500" b="1" cap="all" dirty="0">
                <a:latin typeface="+mj-lt"/>
              </a:rPr>
              <a:t>6. Die Transformativen</a:t>
            </a:r>
          </a:p>
        </p:txBody>
      </p:sp>
      <p:sp>
        <p:nvSpPr>
          <p:cNvPr id="13" name="Rechteck 12">
            <a:extLst>
              <a:ext uri="{FF2B5EF4-FFF2-40B4-BE49-F238E27FC236}">
                <a16:creationId xmlns:a16="http://schemas.microsoft.com/office/drawing/2014/main" id="{6335BC14-1CCC-9142-AEC7-9B6681BA719C}"/>
              </a:ext>
            </a:extLst>
          </p:cNvPr>
          <p:cNvSpPr/>
          <p:nvPr/>
        </p:nvSpPr>
        <p:spPr>
          <a:xfrm>
            <a:off x="5711553" y="5939663"/>
            <a:ext cx="5943118" cy="756000"/>
          </a:xfrm>
          <a:prstGeom prst="rect">
            <a:avLst/>
          </a:prstGeom>
          <a:solidFill>
            <a:srgbClr val="21140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0" rIns="72000" bIns="0" rtlCol="0" anchor="ctr" anchorCtr="0"/>
          <a:lstStyle/>
          <a:p>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Von der Raupe zum Puppenstadium und schließlich zum </a:t>
            </a:r>
            <a:r>
              <a:rPr lang="de-DE"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Schmetterling</a:t>
            </a: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durchläuft dieses Tier eine Metamorphose, die eine vollständige Neugestaltung seiner Form und Funktion beinhaltet. </a:t>
            </a:r>
          </a:p>
        </p:txBody>
      </p:sp>
      <p:grpSp>
        <p:nvGrpSpPr>
          <p:cNvPr id="4" name="Gruppieren 3">
            <a:extLst>
              <a:ext uri="{FF2B5EF4-FFF2-40B4-BE49-F238E27FC236}">
                <a16:creationId xmlns:a16="http://schemas.microsoft.com/office/drawing/2014/main" id="{959E852A-5485-F3A8-AE64-67E3FD363073}"/>
              </a:ext>
            </a:extLst>
          </p:cNvPr>
          <p:cNvGrpSpPr/>
          <p:nvPr/>
        </p:nvGrpSpPr>
        <p:grpSpPr>
          <a:xfrm>
            <a:off x="1033463" y="5987251"/>
            <a:ext cx="2283335" cy="484926"/>
            <a:chOff x="1355146" y="5904320"/>
            <a:chExt cx="2283335" cy="484926"/>
          </a:xfrm>
        </p:grpSpPr>
        <p:pic>
          <p:nvPicPr>
            <p:cNvPr id="5" name="Grafik 4" descr="Ein Bild, das Zeichnung enthält.&#10;&#10;Automatisch generierte Beschreibung">
              <a:extLst>
                <a:ext uri="{FF2B5EF4-FFF2-40B4-BE49-F238E27FC236}">
                  <a16:creationId xmlns:a16="http://schemas.microsoft.com/office/drawing/2014/main" id="{CD301E28-29F8-ACA5-B8B3-459B49D5F5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8" name="Textfeld 7">
              <a:extLst>
                <a:ext uri="{FF2B5EF4-FFF2-40B4-BE49-F238E27FC236}">
                  <a16:creationId xmlns:a16="http://schemas.microsoft.com/office/drawing/2014/main" id="{90B2A84F-9922-7ADD-9209-442ED8B3F0B0}"/>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Tree>
    <p:extLst>
      <p:ext uri="{BB962C8B-B14F-4D97-AF65-F5344CB8AC3E}">
        <p14:creationId xmlns:p14="http://schemas.microsoft.com/office/powerpoint/2010/main" val="140577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B1345A23-7C95-E774-B8E6-DDA9339D0233}"/>
              </a:ext>
            </a:extLst>
          </p:cNvPr>
          <p:cNvPicPr>
            <a:picLocks noChangeAspect="1" noChangeArrowheads="1"/>
          </p:cNvPicPr>
          <p:nvPr/>
        </p:nvPicPr>
        <p:blipFill>
          <a:blip r:embed="rId2">
            <a:alphaModFix amt="50000"/>
            <a:extLst>
              <a:ext uri="{BEBA8EAE-BF5A-486C-A8C5-ECC9F3942E4B}">
                <a14:imgProps xmlns:a14="http://schemas.microsoft.com/office/drawing/2010/main">
                  <a14:imgLayer r:embed="rId3">
                    <a14:imgEffect>
                      <a14:brightnessContrast bright="7000" contrast="18000"/>
                    </a14:imgEffect>
                  </a14:imgLayer>
                </a14:imgProps>
              </a:ext>
              <a:ext uri="{28A0092B-C50C-407E-A947-70E740481C1C}">
                <a14:useLocalDpi xmlns:a14="http://schemas.microsoft.com/office/drawing/2010/main"/>
              </a:ext>
            </a:extLst>
          </a:blip>
          <a:srcRect/>
          <a:stretch>
            <a:fillRect/>
          </a:stretch>
        </p:blipFill>
        <p:spPr bwMode="auto">
          <a:xfrm>
            <a:off x="0" y="0"/>
            <a:ext cx="12192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73F02ED5-31E2-7043-C788-D4F9A01B2442}"/>
              </a:ext>
            </a:extLst>
          </p:cNvPr>
          <p:cNvSpPr/>
          <p:nvPr/>
        </p:nvSpPr>
        <p:spPr>
          <a:xfrm>
            <a:off x="537328" y="1339497"/>
            <a:ext cx="5040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b="1" cap="all" dirty="0">
                <a:latin typeface="+mj-lt"/>
              </a:rPr>
              <a:t>Das Schmetterlings-MINDSET</a:t>
            </a:r>
          </a:p>
        </p:txBody>
      </p:sp>
      <p:sp>
        <p:nvSpPr>
          <p:cNvPr id="7" name="Rechteck 6">
            <a:extLst>
              <a:ext uri="{FF2B5EF4-FFF2-40B4-BE49-F238E27FC236}">
                <a16:creationId xmlns:a16="http://schemas.microsoft.com/office/drawing/2014/main" id="{8E0F6F45-3CFB-E246-F21F-921ED46432EA}"/>
              </a:ext>
            </a:extLst>
          </p:cNvPr>
          <p:cNvSpPr/>
          <p:nvPr/>
        </p:nvSpPr>
        <p:spPr>
          <a:xfrm>
            <a:off x="537327" y="478095"/>
            <a:ext cx="5039999" cy="720000"/>
          </a:xfrm>
          <a:prstGeom prst="rect">
            <a:avLst/>
          </a:prstGeom>
          <a:solidFill>
            <a:srgbClr val="6E009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sz="2500" b="1" cap="all" dirty="0">
                <a:latin typeface="+mj-lt"/>
              </a:rPr>
              <a:t>6. Die Transformativen</a:t>
            </a:r>
          </a:p>
        </p:txBody>
      </p:sp>
      <p:grpSp>
        <p:nvGrpSpPr>
          <p:cNvPr id="4" name="Gruppieren 3">
            <a:extLst>
              <a:ext uri="{FF2B5EF4-FFF2-40B4-BE49-F238E27FC236}">
                <a16:creationId xmlns:a16="http://schemas.microsoft.com/office/drawing/2014/main" id="{959E852A-5485-F3A8-AE64-67E3FD363073}"/>
              </a:ext>
            </a:extLst>
          </p:cNvPr>
          <p:cNvGrpSpPr/>
          <p:nvPr/>
        </p:nvGrpSpPr>
        <p:grpSpPr>
          <a:xfrm>
            <a:off x="1033463" y="5987251"/>
            <a:ext cx="2283335" cy="484926"/>
            <a:chOff x="1355146" y="5904320"/>
            <a:chExt cx="2283335" cy="484926"/>
          </a:xfrm>
        </p:grpSpPr>
        <p:pic>
          <p:nvPicPr>
            <p:cNvPr id="5" name="Grafik 4" descr="Ein Bild, das Zeichnung enthält.&#10;&#10;Automatisch generierte Beschreibung">
              <a:extLst>
                <a:ext uri="{FF2B5EF4-FFF2-40B4-BE49-F238E27FC236}">
                  <a16:creationId xmlns:a16="http://schemas.microsoft.com/office/drawing/2014/main" id="{CD301E28-29F8-ACA5-B8B3-459B49D5F5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8" name="Textfeld 7">
              <a:extLst>
                <a:ext uri="{FF2B5EF4-FFF2-40B4-BE49-F238E27FC236}">
                  <a16:creationId xmlns:a16="http://schemas.microsoft.com/office/drawing/2014/main" id="{90B2A84F-9922-7ADD-9209-442ED8B3F0B0}"/>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
        <p:nvSpPr>
          <p:cNvPr id="25" name="Rechteck: abgerundete Ecken 24">
            <a:extLst>
              <a:ext uri="{FF2B5EF4-FFF2-40B4-BE49-F238E27FC236}">
                <a16:creationId xmlns:a16="http://schemas.microsoft.com/office/drawing/2014/main" id="{919CCA84-8DD6-881B-954C-A77D078FE051}"/>
              </a:ext>
            </a:extLst>
          </p:cNvPr>
          <p:cNvSpPr/>
          <p:nvPr/>
        </p:nvSpPr>
        <p:spPr>
          <a:xfrm>
            <a:off x="5711553" y="478095"/>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Ziel: </a:t>
            </a:r>
            <a:r>
              <a:rPr lang="de-DE" dirty="0">
                <a:solidFill>
                  <a:schemeClr val="tx1"/>
                </a:solidFill>
                <a:latin typeface="+mj-lt"/>
              </a:rPr>
              <a:t>Kommunikation </a:t>
            </a:r>
            <a:r>
              <a:rPr lang="de-DE" b="1" dirty="0">
                <a:solidFill>
                  <a:schemeClr val="accent4"/>
                </a:solidFill>
                <a:latin typeface="+mj-lt"/>
              </a:rPr>
              <a:t>Wertbeitrag</a:t>
            </a:r>
            <a:r>
              <a:rPr lang="de-DE" dirty="0">
                <a:solidFill>
                  <a:schemeClr val="tx1"/>
                </a:solidFill>
                <a:latin typeface="+mj-lt"/>
              </a:rPr>
              <a:t> zum Erfolg </a:t>
            </a:r>
          </a:p>
        </p:txBody>
      </p:sp>
      <p:sp>
        <p:nvSpPr>
          <p:cNvPr id="26" name="Rechteck: abgerundete Ecken 25">
            <a:extLst>
              <a:ext uri="{FF2B5EF4-FFF2-40B4-BE49-F238E27FC236}">
                <a16:creationId xmlns:a16="http://schemas.microsoft.com/office/drawing/2014/main" id="{7F1314C5-3762-300B-A7D0-E3407053A7F7}"/>
              </a:ext>
            </a:extLst>
          </p:cNvPr>
          <p:cNvSpPr/>
          <p:nvPr/>
        </p:nvSpPr>
        <p:spPr>
          <a:xfrm>
            <a:off x="5711553" y="2601126"/>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KI: </a:t>
            </a:r>
            <a:r>
              <a:rPr lang="de-DE" dirty="0">
                <a:solidFill>
                  <a:schemeClr val="tx1"/>
                </a:solidFill>
                <a:latin typeface="+mj-lt"/>
              </a:rPr>
              <a:t>Transparenz, Kollaboration, Steuerung</a:t>
            </a:r>
          </a:p>
        </p:txBody>
      </p:sp>
      <p:sp>
        <p:nvSpPr>
          <p:cNvPr id="27" name="Rechteck: abgerundete Ecken 26">
            <a:extLst>
              <a:ext uri="{FF2B5EF4-FFF2-40B4-BE49-F238E27FC236}">
                <a16:creationId xmlns:a16="http://schemas.microsoft.com/office/drawing/2014/main" id="{0752F9B8-23DF-FED0-AD56-445F5DA2CA73}"/>
              </a:ext>
            </a:extLst>
          </p:cNvPr>
          <p:cNvSpPr/>
          <p:nvPr/>
        </p:nvSpPr>
        <p:spPr>
          <a:xfrm>
            <a:off x="5711553" y="1893449"/>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KPI: </a:t>
            </a:r>
            <a:r>
              <a:rPr lang="de-DE" dirty="0">
                <a:solidFill>
                  <a:schemeClr val="tx1"/>
                </a:solidFill>
                <a:latin typeface="+mj-lt"/>
              </a:rPr>
              <a:t>Bedürfnisbefriedigung mit Produkt</a:t>
            </a:r>
          </a:p>
        </p:txBody>
      </p:sp>
      <p:sp>
        <p:nvSpPr>
          <p:cNvPr id="28" name="Rechteck: abgerundete Ecken 27">
            <a:extLst>
              <a:ext uri="{FF2B5EF4-FFF2-40B4-BE49-F238E27FC236}">
                <a16:creationId xmlns:a16="http://schemas.microsoft.com/office/drawing/2014/main" id="{4A43F73D-6148-7ECC-FDC8-C15F9DE5373C}"/>
              </a:ext>
            </a:extLst>
          </p:cNvPr>
          <p:cNvSpPr/>
          <p:nvPr/>
        </p:nvSpPr>
        <p:spPr>
          <a:xfrm>
            <a:off x="5711553" y="1185772"/>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Content: </a:t>
            </a:r>
            <a:r>
              <a:rPr lang="de-DE" dirty="0">
                <a:solidFill>
                  <a:schemeClr val="tx1"/>
                </a:solidFill>
                <a:latin typeface="+mj-lt"/>
              </a:rPr>
              <a:t>Zentrales Asset der Kommunikation</a:t>
            </a:r>
          </a:p>
        </p:txBody>
      </p:sp>
      <p:sp>
        <p:nvSpPr>
          <p:cNvPr id="46" name="Rechteck: abgerundete Ecken 45">
            <a:extLst>
              <a:ext uri="{FF2B5EF4-FFF2-40B4-BE49-F238E27FC236}">
                <a16:creationId xmlns:a16="http://schemas.microsoft.com/office/drawing/2014/main" id="{34CD8D3A-CECE-9706-6AD6-C66C1A9E6075}"/>
              </a:ext>
            </a:extLst>
          </p:cNvPr>
          <p:cNvSpPr/>
          <p:nvPr/>
        </p:nvSpPr>
        <p:spPr>
          <a:xfrm>
            <a:off x="5711553" y="3308803"/>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Kollaboration: </a:t>
            </a:r>
            <a:r>
              <a:rPr lang="de-DE" dirty="0">
                <a:solidFill>
                  <a:schemeClr val="tx1"/>
                </a:solidFill>
                <a:latin typeface="+mj-lt"/>
              </a:rPr>
              <a:t>Integration ins Business</a:t>
            </a:r>
          </a:p>
        </p:txBody>
      </p:sp>
      <p:sp>
        <p:nvSpPr>
          <p:cNvPr id="59" name="Rechteck: abgerundete Ecken 58">
            <a:extLst>
              <a:ext uri="{FF2B5EF4-FFF2-40B4-BE49-F238E27FC236}">
                <a16:creationId xmlns:a16="http://schemas.microsoft.com/office/drawing/2014/main" id="{295A496C-161A-9531-28DF-64264062EA81}"/>
              </a:ext>
            </a:extLst>
          </p:cNvPr>
          <p:cNvSpPr/>
          <p:nvPr/>
        </p:nvSpPr>
        <p:spPr>
          <a:xfrm>
            <a:off x="5711553" y="4016480"/>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Bedürfnis: </a:t>
            </a:r>
            <a:r>
              <a:rPr lang="de-DE" dirty="0">
                <a:solidFill>
                  <a:schemeClr val="tx1"/>
                </a:solidFill>
                <a:latin typeface="+mj-lt"/>
              </a:rPr>
              <a:t>Verstehen der Wertschöpfung</a:t>
            </a:r>
          </a:p>
        </p:txBody>
      </p:sp>
      <p:sp>
        <p:nvSpPr>
          <p:cNvPr id="2" name="Rechteck: abgerundete Ecken 1">
            <a:extLst>
              <a:ext uri="{FF2B5EF4-FFF2-40B4-BE49-F238E27FC236}">
                <a16:creationId xmlns:a16="http://schemas.microsoft.com/office/drawing/2014/main" id="{B5B2EF5D-57A5-B147-AAB8-A3A6D3CF9138}"/>
              </a:ext>
            </a:extLst>
          </p:cNvPr>
          <p:cNvSpPr/>
          <p:nvPr/>
        </p:nvSpPr>
        <p:spPr>
          <a:xfrm>
            <a:off x="5711553" y="4724156"/>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Haltung: </a:t>
            </a:r>
            <a:r>
              <a:rPr lang="de-DE" dirty="0">
                <a:solidFill>
                  <a:schemeClr val="tx1"/>
                </a:solidFill>
                <a:latin typeface="+mj-lt"/>
              </a:rPr>
              <a:t>Echter Partner des Business</a:t>
            </a:r>
          </a:p>
        </p:txBody>
      </p:sp>
      <p:sp>
        <p:nvSpPr>
          <p:cNvPr id="3" name="Rechteck: abgerundete Ecken 2">
            <a:extLst>
              <a:ext uri="{FF2B5EF4-FFF2-40B4-BE49-F238E27FC236}">
                <a16:creationId xmlns:a16="http://schemas.microsoft.com/office/drawing/2014/main" id="{59FDC749-94AD-3B0D-60D1-E94011B61D18}"/>
              </a:ext>
            </a:extLst>
          </p:cNvPr>
          <p:cNvSpPr/>
          <p:nvPr/>
        </p:nvSpPr>
        <p:spPr>
          <a:xfrm>
            <a:off x="5711553" y="5417099"/>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Problem: </a:t>
            </a:r>
            <a:r>
              <a:rPr lang="de-DE" dirty="0">
                <a:solidFill>
                  <a:schemeClr val="tx1"/>
                </a:solidFill>
                <a:latin typeface="+mj-lt"/>
              </a:rPr>
              <a:t>Am Ende ist es ein Change-Projekt.</a:t>
            </a:r>
          </a:p>
        </p:txBody>
      </p:sp>
    </p:spTree>
    <p:extLst>
      <p:ext uri="{BB962C8B-B14F-4D97-AF65-F5344CB8AC3E}">
        <p14:creationId xmlns:p14="http://schemas.microsoft.com/office/powerpoint/2010/main" val="20673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par>
                          <p:cTn id="38" fill="hold">
                            <p:stCondLst>
                              <p:cond delay="3250"/>
                            </p:stCondLst>
                            <p:childTnLst>
                              <p:par>
                                <p:cTn id="39" presetID="10"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5" grpId="0" animBg="1"/>
      <p:bldP spid="26" grpId="0" animBg="1"/>
      <p:bldP spid="27" grpId="0" animBg="1"/>
      <p:bldP spid="28" grpId="0" animBg="1"/>
      <p:bldP spid="46" grpId="0" animBg="1"/>
      <p:bldP spid="59" grpId="0" animBg="1"/>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0F8B583-E950-6842-4BAE-F3568BF2A70B}"/>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t="24597" r="24598" b="1198"/>
          <a:stretch/>
        </p:blipFill>
        <p:spPr>
          <a:xfrm>
            <a:off x="-1" y="-1"/>
            <a:ext cx="12195209" cy="6858001"/>
          </a:xfrm>
          <a:prstGeom prst="rect">
            <a:avLst/>
          </a:prstGeom>
        </p:spPr>
      </p:pic>
      <p:sp>
        <p:nvSpPr>
          <p:cNvPr id="2" name="Rechteck 1">
            <a:extLst>
              <a:ext uri="{FF2B5EF4-FFF2-40B4-BE49-F238E27FC236}">
                <a16:creationId xmlns:a16="http://schemas.microsoft.com/office/drawing/2014/main" id="{FCA1E938-B710-8D41-88D7-F73C128AF151}"/>
              </a:ext>
            </a:extLst>
          </p:cNvPr>
          <p:cNvSpPr/>
          <p:nvPr/>
        </p:nvSpPr>
        <p:spPr>
          <a:xfrm>
            <a:off x="958727" y="3331438"/>
            <a:ext cx="6971402" cy="1792145"/>
          </a:xfrm>
          <a:prstGeom prst="rect">
            <a:avLst/>
          </a:prstGeom>
          <a:noFill/>
        </p:spPr>
        <p:txBody>
          <a:bodyPr wrap="none" lIns="36000">
            <a:noAutofit/>
          </a:bodyPr>
          <a:lstStyle/>
          <a:p>
            <a:r>
              <a:rPr lang="de-DE" sz="4800" b="1" dirty="0">
                <a:solidFill>
                  <a:schemeClr val="bg1"/>
                </a:solidFill>
                <a:latin typeface="Montserrat" panose="00000500000000000000" pitchFamily="2" charset="0"/>
                <a:cs typeface="Calibri Light" panose="020F0302020204030204" pitchFamily="34" charset="0"/>
              </a:rPr>
              <a:t>… als das Falsche </a:t>
            </a:r>
            <a:br>
              <a:rPr lang="de-DE" sz="4800" b="1" dirty="0">
                <a:solidFill>
                  <a:schemeClr val="bg1"/>
                </a:solidFill>
                <a:latin typeface="Montserrat" panose="00000500000000000000" pitchFamily="2" charset="0"/>
                <a:cs typeface="Calibri Light" panose="020F0302020204030204" pitchFamily="34" charset="0"/>
              </a:rPr>
            </a:br>
            <a:r>
              <a:rPr lang="de-DE" sz="4800" b="1" dirty="0">
                <a:solidFill>
                  <a:schemeClr val="bg1"/>
                </a:solidFill>
                <a:latin typeface="Montserrat" panose="00000500000000000000" pitchFamily="2" charset="0"/>
                <a:cs typeface="Calibri Light" panose="020F0302020204030204" pitchFamily="34" charset="0"/>
              </a:rPr>
              <a:t>richtig gut zu machen!</a:t>
            </a:r>
          </a:p>
        </p:txBody>
      </p:sp>
      <p:sp>
        <p:nvSpPr>
          <p:cNvPr id="3" name="Rechteck 2">
            <a:extLst>
              <a:ext uri="{FF2B5EF4-FFF2-40B4-BE49-F238E27FC236}">
                <a16:creationId xmlns:a16="http://schemas.microsoft.com/office/drawing/2014/main" id="{CA8AEB47-9496-8BDD-CA03-C7D9025DCDA3}"/>
              </a:ext>
            </a:extLst>
          </p:cNvPr>
          <p:cNvSpPr/>
          <p:nvPr/>
        </p:nvSpPr>
        <p:spPr>
          <a:xfrm>
            <a:off x="958727" y="1283062"/>
            <a:ext cx="6971402" cy="1569308"/>
          </a:xfrm>
          <a:prstGeom prst="rect">
            <a:avLst/>
          </a:prstGeom>
          <a:noFill/>
        </p:spPr>
        <p:txBody>
          <a:bodyPr wrap="none" lIns="36000">
            <a:noAutofit/>
          </a:bodyPr>
          <a:lstStyle/>
          <a:p>
            <a:r>
              <a:rPr lang="de-DE" sz="4800" b="1" dirty="0">
                <a:solidFill>
                  <a:schemeClr val="bg1"/>
                </a:solidFill>
                <a:latin typeface="Montserrat" panose="00000500000000000000" pitchFamily="2" charset="0"/>
                <a:cs typeface="Calibri Light" panose="020F0302020204030204" pitchFamily="34" charset="0"/>
              </a:rPr>
              <a:t>Es gibt keine größere </a:t>
            </a:r>
            <a:br>
              <a:rPr lang="de-DE" sz="4800" b="1" dirty="0">
                <a:solidFill>
                  <a:schemeClr val="bg1"/>
                </a:solidFill>
                <a:latin typeface="Montserrat" panose="00000500000000000000" pitchFamily="2" charset="0"/>
                <a:cs typeface="Calibri Light" panose="020F0302020204030204" pitchFamily="34" charset="0"/>
              </a:rPr>
            </a:br>
            <a:r>
              <a:rPr lang="de-DE" sz="4800" b="1" dirty="0">
                <a:solidFill>
                  <a:schemeClr val="bg1"/>
                </a:solidFill>
                <a:latin typeface="Montserrat" panose="00000500000000000000" pitchFamily="2" charset="0"/>
                <a:cs typeface="Calibri Light" panose="020F0302020204030204" pitchFamily="34" charset="0"/>
              </a:rPr>
              <a:t>Verschwendung, …</a:t>
            </a:r>
          </a:p>
        </p:txBody>
      </p:sp>
    </p:spTree>
    <p:custDataLst>
      <p:tags r:id="rId1"/>
    </p:custDataLst>
    <p:extLst>
      <p:ext uri="{BB962C8B-B14F-4D97-AF65-F5344CB8AC3E}">
        <p14:creationId xmlns:p14="http://schemas.microsoft.com/office/powerpoint/2010/main" val="81788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par>
                          <p:cTn id="8" fill="hold">
                            <p:stCondLst>
                              <p:cond delay="1260"/>
                            </p:stCondLst>
                            <p:childTnLst>
                              <p:par>
                                <p:cTn id="9" presetID="10" presetClass="entr" presetSubtype="0" fill="hold" grpId="0" nodeType="afterEffect">
                                  <p:stCondLst>
                                    <p:cond delay="50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3B8D002-9760-96E5-7223-7CFD0434508D}"/>
              </a:ext>
            </a:extLst>
          </p:cNvPr>
          <p:cNvSpPr/>
          <p:nvPr/>
        </p:nvSpPr>
        <p:spPr>
          <a:xfrm>
            <a:off x="611188" y="937894"/>
            <a:ext cx="10027138" cy="1825242"/>
          </a:xfrm>
          <a:prstGeom prst="rect">
            <a:avLst/>
          </a:prstGeom>
          <a:noFill/>
        </p:spPr>
        <p:txBody>
          <a:bodyPr wrap="none">
            <a:noAutofit/>
          </a:bodyPr>
          <a:lstStyle/>
          <a:p>
            <a:r>
              <a:rPr lang="de-DE" sz="8800" b="1" dirty="0">
                <a:solidFill>
                  <a:schemeClr val="accent4"/>
                </a:solidFill>
                <a:latin typeface="Montserrat" panose="00000500000000000000" pitchFamily="2" charset="0"/>
                <a:cs typeface="Calibri Light" panose="020F0302020204030204" pitchFamily="34" charset="0"/>
              </a:rPr>
              <a:t>Zwei</a:t>
            </a:r>
            <a:r>
              <a:rPr lang="de-DE" sz="8800" b="1" dirty="0">
                <a:solidFill>
                  <a:schemeClr val="bg1"/>
                </a:solidFill>
                <a:latin typeface="Montserrat" panose="00000500000000000000" pitchFamily="2" charset="0"/>
                <a:cs typeface="Calibri Light" panose="020F0302020204030204" pitchFamily="34" charset="0"/>
              </a:rPr>
              <a:t> Fragen</a:t>
            </a:r>
            <a:endParaRPr lang="en-CA" sz="4000" b="1" baseline="30000" dirty="0">
              <a:solidFill>
                <a:schemeClr val="bg1"/>
              </a:solidFill>
              <a:latin typeface="Montserrat" panose="00000500000000000000" pitchFamily="2" charset="0"/>
              <a:cs typeface="Calibri Light" panose="020F0302020204030204" pitchFamily="34" charset="0"/>
            </a:endParaRPr>
          </a:p>
        </p:txBody>
      </p:sp>
      <p:sp>
        <p:nvSpPr>
          <p:cNvPr id="6" name="Textfeld 5">
            <a:extLst>
              <a:ext uri="{FF2B5EF4-FFF2-40B4-BE49-F238E27FC236}">
                <a16:creationId xmlns:a16="http://schemas.microsoft.com/office/drawing/2014/main" id="{D0A10865-9BB4-5F16-2275-AAC341038ABD}"/>
              </a:ext>
            </a:extLst>
          </p:cNvPr>
          <p:cNvSpPr txBox="1"/>
          <p:nvPr/>
        </p:nvSpPr>
        <p:spPr>
          <a:xfrm>
            <a:off x="680262" y="2894536"/>
            <a:ext cx="10578287" cy="1384995"/>
          </a:xfrm>
          <a:prstGeom prst="rect">
            <a:avLst/>
          </a:prstGeom>
          <a:noFill/>
        </p:spPr>
        <p:txBody>
          <a:bodyPr wrap="square" rtlCol="0">
            <a:spAutoFit/>
          </a:bodyPr>
          <a:lstStyle/>
          <a:p>
            <a:r>
              <a:rPr lang="de-DE" sz="2800" dirty="0">
                <a:solidFill>
                  <a:schemeClr val="bg1"/>
                </a:solidFill>
                <a:latin typeface="+mj-lt"/>
              </a:rPr>
              <a:t>1. Welches Mindset herrscht bei Euch </a:t>
            </a:r>
            <a:r>
              <a:rPr lang="de-DE" sz="2800" b="1" dirty="0">
                <a:solidFill>
                  <a:schemeClr val="bg1"/>
                </a:solidFill>
                <a:latin typeface="+mj-lt"/>
              </a:rPr>
              <a:t>aktuell </a:t>
            </a:r>
            <a:r>
              <a:rPr lang="de-DE" sz="2800" dirty="0">
                <a:solidFill>
                  <a:schemeClr val="bg1"/>
                </a:solidFill>
                <a:latin typeface="+mj-lt"/>
              </a:rPr>
              <a:t>vor?</a:t>
            </a:r>
          </a:p>
          <a:p>
            <a:endParaRPr lang="de-DE" sz="2800" dirty="0">
              <a:solidFill>
                <a:schemeClr val="bg1"/>
              </a:solidFill>
              <a:latin typeface="+mj-lt"/>
            </a:endParaRPr>
          </a:p>
          <a:p>
            <a:r>
              <a:rPr lang="de-DE" sz="2800" dirty="0">
                <a:solidFill>
                  <a:schemeClr val="bg1"/>
                </a:solidFill>
                <a:latin typeface="+mj-lt"/>
              </a:rPr>
              <a:t>2. Welches Mindset </a:t>
            </a:r>
            <a:r>
              <a:rPr lang="de-DE" sz="2800" b="1" dirty="0">
                <a:solidFill>
                  <a:schemeClr val="bg1"/>
                </a:solidFill>
                <a:latin typeface="+mj-lt"/>
              </a:rPr>
              <a:t>wünscht </a:t>
            </a:r>
            <a:r>
              <a:rPr lang="de-DE" sz="2800" dirty="0">
                <a:solidFill>
                  <a:schemeClr val="bg1"/>
                </a:solidFill>
                <a:latin typeface="+mj-lt"/>
              </a:rPr>
              <a:t>Ihr Euch?</a:t>
            </a:r>
          </a:p>
        </p:txBody>
      </p:sp>
      <p:grpSp>
        <p:nvGrpSpPr>
          <p:cNvPr id="8" name="Gruppieren 7">
            <a:extLst>
              <a:ext uri="{FF2B5EF4-FFF2-40B4-BE49-F238E27FC236}">
                <a16:creationId xmlns:a16="http://schemas.microsoft.com/office/drawing/2014/main" id="{A77B08B8-F0C8-2E91-6289-7B196157EC9C}"/>
              </a:ext>
            </a:extLst>
          </p:cNvPr>
          <p:cNvGrpSpPr/>
          <p:nvPr/>
        </p:nvGrpSpPr>
        <p:grpSpPr>
          <a:xfrm>
            <a:off x="736055" y="5987251"/>
            <a:ext cx="2283335" cy="484926"/>
            <a:chOff x="1355146" y="5904320"/>
            <a:chExt cx="2283335" cy="484926"/>
          </a:xfrm>
        </p:grpSpPr>
        <p:pic>
          <p:nvPicPr>
            <p:cNvPr id="9" name="Grafik 8" descr="Ein Bild, das Zeichnung enthält.&#10;&#10;Automatisch generierte Beschreibung">
              <a:extLst>
                <a:ext uri="{FF2B5EF4-FFF2-40B4-BE49-F238E27FC236}">
                  <a16:creationId xmlns:a16="http://schemas.microsoft.com/office/drawing/2014/main" id="{2F932C57-DDD6-280B-E7DB-AB4F8A9F96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10" name="Textfeld 9">
              <a:extLst>
                <a:ext uri="{FF2B5EF4-FFF2-40B4-BE49-F238E27FC236}">
                  <a16:creationId xmlns:a16="http://schemas.microsoft.com/office/drawing/2014/main" id="{B74ADDFC-6B7B-8347-63F6-DCAE97DE02D6}"/>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Tree>
    <p:custDataLst>
      <p:tags r:id="rId1"/>
    </p:custDataLst>
    <p:extLst>
      <p:ext uri="{BB962C8B-B14F-4D97-AF65-F5344CB8AC3E}">
        <p14:creationId xmlns:p14="http://schemas.microsoft.com/office/powerpoint/2010/main" val="34349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B9B52E6A-3508-88A6-F0BF-66263431A5F7}"/>
              </a:ext>
            </a:extLst>
          </p:cNvPr>
          <p:cNvSpPr/>
          <p:nvPr/>
        </p:nvSpPr>
        <p:spPr>
          <a:xfrm>
            <a:off x="-1" y="-1"/>
            <a:ext cx="12192001" cy="6858001"/>
          </a:xfrm>
          <a:prstGeom prst="rect">
            <a:avLst/>
          </a:prstGeom>
          <a:solidFill>
            <a:srgbClr val="260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3DC1F54E-34A0-1B00-3C42-6EEA64EF959C}"/>
              </a:ext>
            </a:extLst>
          </p:cNvPr>
          <p:cNvPicPr>
            <a:picLocks noChangeAspect="1"/>
          </p:cNvPicPr>
          <p:nvPr/>
        </p:nvPicPr>
        <p:blipFill rotWithShape="1">
          <a:blip r:embed="rId4" cstate="screen">
            <a:alphaModFix amt="35000"/>
            <a:extLst>
              <a:ext uri="{28A0092B-C50C-407E-A947-70E740481C1C}">
                <a14:useLocalDpi xmlns:a14="http://schemas.microsoft.com/office/drawing/2010/main"/>
              </a:ext>
            </a:extLst>
          </a:blip>
          <a:srcRect t="24597" r="24598" b="1198"/>
          <a:stretch/>
        </p:blipFill>
        <p:spPr>
          <a:xfrm>
            <a:off x="0" y="-1"/>
            <a:ext cx="12195209" cy="6858001"/>
          </a:xfrm>
          <a:prstGeom prst="rect">
            <a:avLst/>
          </a:prstGeom>
        </p:spPr>
      </p:pic>
      <p:sp>
        <p:nvSpPr>
          <p:cNvPr id="6" name="Rechteck 5">
            <a:extLst>
              <a:ext uri="{FF2B5EF4-FFF2-40B4-BE49-F238E27FC236}">
                <a16:creationId xmlns:a16="http://schemas.microsoft.com/office/drawing/2014/main" id="{F4043F92-7E32-1DCF-8095-25791B035ECE}"/>
              </a:ext>
            </a:extLst>
          </p:cNvPr>
          <p:cNvSpPr/>
          <p:nvPr>
            <p:custDataLst>
              <p:tags r:id="rId2"/>
            </p:custDataLst>
          </p:nvPr>
        </p:nvSpPr>
        <p:spPr>
          <a:xfrm>
            <a:off x="1866508" y="2571750"/>
            <a:ext cx="9096866" cy="1714500"/>
          </a:xfrm>
          <a:prstGeom prst="rect">
            <a:avLst/>
          </a:prstGeom>
          <a:noFill/>
          <a:ln>
            <a:noFill/>
          </a:ln>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800" b="1">
                <a:solidFill>
                  <a:schemeClr val="bg1"/>
                </a:solidFill>
                <a:latin typeface="+mj-lt"/>
              </a:rPr>
              <a:t>Welches Mindset herrscht bei Euch AKTUELL vor?</a:t>
            </a:r>
            <a:endParaRPr lang="de-DE" sz="4800" b="1" dirty="0">
              <a:solidFill>
                <a:schemeClr val="bg1"/>
              </a:solidFill>
              <a:latin typeface="+mj-lt"/>
            </a:endParaRPr>
          </a:p>
        </p:txBody>
      </p:sp>
    </p:spTree>
    <p:custDataLst>
      <p:tags r:id="rId1"/>
    </p:custDataLst>
    <p:extLst>
      <p:ext uri="{BB962C8B-B14F-4D97-AF65-F5344CB8AC3E}">
        <p14:creationId xmlns:p14="http://schemas.microsoft.com/office/powerpoint/2010/main" val="17371493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6F889939-02D2-56E3-646A-213E5485BAD2}"/>
              </a:ext>
            </a:extLst>
          </p:cNvPr>
          <p:cNvSpPr/>
          <p:nvPr/>
        </p:nvSpPr>
        <p:spPr>
          <a:xfrm>
            <a:off x="-1" y="-1"/>
            <a:ext cx="12192001" cy="6858001"/>
          </a:xfrm>
          <a:prstGeom prst="rect">
            <a:avLst/>
          </a:prstGeom>
          <a:solidFill>
            <a:srgbClr val="260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10009FCF-F448-110F-83BC-E2FA2A12F4F7}"/>
              </a:ext>
            </a:extLst>
          </p:cNvPr>
          <p:cNvPicPr>
            <a:picLocks noChangeAspect="1"/>
          </p:cNvPicPr>
          <p:nvPr/>
        </p:nvPicPr>
        <p:blipFill rotWithShape="1">
          <a:blip r:embed="rId5" cstate="screen">
            <a:alphaModFix amt="35000"/>
            <a:extLst>
              <a:ext uri="{28A0092B-C50C-407E-A947-70E740481C1C}">
                <a14:useLocalDpi xmlns:a14="http://schemas.microsoft.com/office/drawing/2010/main"/>
              </a:ext>
            </a:extLst>
          </a:blip>
          <a:srcRect t="24597" r="24598" b="1198"/>
          <a:stretch/>
        </p:blipFill>
        <p:spPr>
          <a:xfrm>
            <a:off x="0" y="-1"/>
            <a:ext cx="12195209" cy="6858001"/>
          </a:xfrm>
          <a:prstGeom prst="rect">
            <a:avLst/>
          </a:prstGeom>
        </p:spPr>
      </p:pic>
      <p:sp>
        <p:nvSpPr>
          <p:cNvPr id="6" name="Rechteck 5">
            <a:extLst>
              <a:ext uri="{FF2B5EF4-FFF2-40B4-BE49-F238E27FC236}">
                <a16:creationId xmlns:a16="http://schemas.microsoft.com/office/drawing/2014/main" id="{C97E7828-81FD-ADB6-ADA8-2DBBE3BC344F}"/>
              </a:ext>
            </a:extLst>
          </p:cNvPr>
          <p:cNvSpPr/>
          <p:nvPr>
            <p:custDataLst>
              <p:tags r:id="rId2"/>
            </p:custDataLst>
          </p:nvPr>
        </p:nvSpPr>
        <p:spPr>
          <a:xfrm>
            <a:off x="1875692" y="2571750"/>
            <a:ext cx="9796586" cy="1714500"/>
          </a:xfrm>
          <a:prstGeom prst="rect">
            <a:avLst/>
          </a:prstGeom>
          <a:noFill/>
          <a:ln>
            <a:noFill/>
          </a:ln>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800" b="1">
                <a:solidFill>
                  <a:schemeClr val="bg1"/>
                </a:solidFill>
                <a:latin typeface="+mj-lt"/>
              </a:rPr>
              <a:t>Welches Mindset wünscht Ihr Euch oder strebt Ihr an?</a:t>
            </a:r>
            <a:endParaRPr lang="de-DE" sz="4800" b="1" dirty="0">
              <a:solidFill>
                <a:schemeClr val="bg1"/>
              </a:solidFill>
              <a:latin typeface="+mj-lt"/>
            </a:endParaRPr>
          </a:p>
        </p:txBody>
      </p:sp>
      <p:sp>
        <p:nvSpPr>
          <p:cNvPr id="7" name="Rechteck 6">
            <a:extLst>
              <a:ext uri="{FF2B5EF4-FFF2-40B4-BE49-F238E27FC236}">
                <a16:creationId xmlns:a16="http://schemas.microsoft.com/office/drawing/2014/main" id="{C276EFFC-CEE3-976D-DE72-85EDE45281D2}"/>
              </a:ext>
            </a:extLst>
          </p:cNvPr>
          <p:cNvSpPr/>
          <p:nvPr>
            <p:custDataLst>
              <p:tags r:id="rId3"/>
            </p:custDataLst>
          </p:nvPr>
        </p:nvSpPr>
        <p:spPr>
          <a:xfrm>
            <a:off x="3200400" y="6096000"/>
            <a:ext cx="8737600" cy="510125"/>
          </a:xfrm>
          <a:prstGeom prst="rect">
            <a:avLst/>
          </a:prstGeom>
          <a:noFill/>
          <a:ln>
            <a:noFill/>
          </a:ln>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endParaRPr lang="de-DE" sz="1400">
              <a:solidFill>
                <a:srgbClr val="5B5B5B"/>
              </a:solidFill>
            </a:endParaRPr>
          </a:p>
        </p:txBody>
      </p:sp>
    </p:spTree>
    <p:custDataLst>
      <p:tags r:id="rId1"/>
    </p:custDataLst>
    <p:extLst>
      <p:ext uri="{BB962C8B-B14F-4D97-AF65-F5344CB8AC3E}">
        <p14:creationId xmlns:p14="http://schemas.microsoft.com/office/powerpoint/2010/main" val="318888603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DFD5E36-78FE-1AF9-8BA7-994D3DAF67A6}"/>
              </a:ext>
            </a:extLst>
          </p:cNvPr>
          <p:cNvPicPr>
            <a:picLocks noChangeAspect="1"/>
          </p:cNvPicPr>
          <p:nvPr/>
        </p:nvPicPr>
        <p:blipFill rotWithShape="1">
          <a:blip r:embed="rId4" cstate="screen">
            <a:alphaModFix amt="20000"/>
            <a:extLst>
              <a:ext uri="{28A0092B-C50C-407E-A947-70E740481C1C}">
                <a14:useLocalDpi xmlns:a14="http://schemas.microsoft.com/office/drawing/2010/main"/>
              </a:ext>
            </a:extLst>
          </a:blip>
          <a:srcRect/>
          <a:stretch/>
        </p:blipFill>
        <p:spPr>
          <a:xfrm>
            <a:off x="636" y="-1"/>
            <a:ext cx="12191364" cy="6858001"/>
          </a:xfrm>
          <a:prstGeom prst="rect">
            <a:avLst/>
          </a:prstGeom>
        </p:spPr>
      </p:pic>
      <p:sp>
        <p:nvSpPr>
          <p:cNvPr id="22" name="Textfeld 21">
            <a:extLst>
              <a:ext uri="{FF2B5EF4-FFF2-40B4-BE49-F238E27FC236}">
                <a16:creationId xmlns:a16="http://schemas.microsoft.com/office/drawing/2014/main" id="{143AB260-18B3-9FE5-ED31-F9190699067A}"/>
              </a:ext>
            </a:extLst>
          </p:cNvPr>
          <p:cNvSpPr txBox="1"/>
          <p:nvPr/>
        </p:nvSpPr>
        <p:spPr>
          <a:xfrm rot="16200000">
            <a:off x="8701437" y="2594636"/>
            <a:ext cx="1800000" cy="46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sz="1400" b="1" dirty="0">
                <a:solidFill>
                  <a:schemeClr val="bg1"/>
                </a:solidFill>
                <a:latin typeface="Montserrat" panose="00000500000000000000" pitchFamily="2" charset="0"/>
                <a:ea typeface="Open Sans" panose="020B0606030504020204" pitchFamily="34" charset="0"/>
                <a:cs typeface="Open Sans" panose="020B0606030504020204" pitchFamily="34" charset="0"/>
              </a:rPr>
              <a:t>strategisch</a:t>
            </a:r>
          </a:p>
        </p:txBody>
      </p:sp>
      <p:pic>
        <p:nvPicPr>
          <p:cNvPr id="12" name="Grafik 11">
            <a:extLst>
              <a:ext uri="{FF2B5EF4-FFF2-40B4-BE49-F238E27FC236}">
                <a16:creationId xmlns:a16="http://schemas.microsoft.com/office/drawing/2014/main" id="{850705A9-5442-3E95-750B-401EF36812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05175" y="1233488"/>
            <a:ext cx="6023213" cy="4933333"/>
          </a:xfrm>
          <a:prstGeom prst="rect">
            <a:avLst/>
          </a:prstGeom>
        </p:spPr>
      </p:pic>
      <p:sp>
        <p:nvSpPr>
          <p:cNvPr id="43" name="Rechteck 42">
            <a:extLst>
              <a:ext uri="{FF2B5EF4-FFF2-40B4-BE49-F238E27FC236}">
                <a16:creationId xmlns:a16="http://schemas.microsoft.com/office/drawing/2014/main" id="{0D842EF5-1E08-9D62-E24A-931E7C0E8A06}"/>
              </a:ext>
            </a:extLst>
          </p:cNvPr>
          <p:cNvSpPr/>
          <p:nvPr/>
        </p:nvSpPr>
        <p:spPr>
          <a:xfrm>
            <a:off x="8331199" y="1757055"/>
            <a:ext cx="367438" cy="39052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A3DE528C-EA0D-96FE-E816-1F1656C39806}"/>
              </a:ext>
            </a:extLst>
          </p:cNvPr>
          <p:cNvSpPr/>
          <p:nvPr/>
        </p:nvSpPr>
        <p:spPr>
          <a:xfrm>
            <a:off x="3695700" y="2006530"/>
            <a:ext cx="2719388" cy="185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D1F5B5F9-8267-485E-7238-A2180189EB4C}"/>
              </a:ext>
            </a:extLst>
          </p:cNvPr>
          <p:cNvSpPr/>
          <p:nvPr/>
        </p:nvSpPr>
        <p:spPr>
          <a:xfrm>
            <a:off x="3600449" y="3206795"/>
            <a:ext cx="2814639" cy="185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43A15AF8-231A-745E-3159-1317E297DA81}"/>
              </a:ext>
            </a:extLst>
          </p:cNvPr>
          <p:cNvSpPr/>
          <p:nvPr/>
        </p:nvSpPr>
        <p:spPr>
          <a:xfrm>
            <a:off x="3600449" y="3853366"/>
            <a:ext cx="2814639" cy="185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97EC4488-0D10-8066-DA69-9701157DFDD8}"/>
              </a:ext>
            </a:extLst>
          </p:cNvPr>
          <p:cNvSpPr/>
          <p:nvPr/>
        </p:nvSpPr>
        <p:spPr>
          <a:xfrm>
            <a:off x="3600449" y="5082889"/>
            <a:ext cx="2814639" cy="185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Rechteck 61">
            <a:extLst>
              <a:ext uri="{FF2B5EF4-FFF2-40B4-BE49-F238E27FC236}">
                <a16:creationId xmlns:a16="http://schemas.microsoft.com/office/drawing/2014/main" id="{DAFCBCEB-3A80-B77E-1EFC-C8CD1198104E}"/>
              </a:ext>
            </a:extLst>
          </p:cNvPr>
          <p:cNvSpPr/>
          <p:nvPr/>
        </p:nvSpPr>
        <p:spPr>
          <a:xfrm>
            <a:off x="3600449" y="4468782"/>
            <a:ext cx="2814639" cy="185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Rechteck 64">
            <a:extLst>
              <a:ext uri="{FF2B5EF4-FFF2-40B4-BE49-F238E27FC236}">
                <a16:creationId xmlns:a16="http://schemas.microsoft.com/office/drawing/2014/main" id="{ACA7083B-FC70-12AB-6390-2B2D2E1D6D87}"/>
              </a:ext>
            </a:extLst>
          </p:cNvPr>
          <p:cNvSpPr/>
          <p:nvPr/>
        </p:nvSpPr>
        <p:spPr>
          <a:xfrm>
            <a:off x="3695700" y="2615720"/>
            <a:ext cx="2719388" cy="185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A488A7AE-704F-9443-19D7-C15944A18D08}"/>
              </a:ext>
            </a:extLst>
          </p:cNvPr>
          <p:cNvSpPr txBox="1"/>
          <p:nvPr/>
        </p:nvSpPr>
        <p:spPr>
          <a:xfrm rot="16200000">
            <a:off x="5404082" y="1695372"/>
            <a:ext cx="1800000" cy="6023213"/>
          </a:xfrm>
          <a:prstGeom prst="rect">
            <a:avLst/>
          </a:prstGeom>
          <a:solidFill>
            <a:srgbClr val="FC2D84">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de-DE" sz="1400" b="1"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p:txBody>
      </p:sp>
      <p:sp>
        <p:nvSpPr>
          <p:cNvPr id="32" name="Textfeld 31">
            <a:extLst>
              <a:ext uri="{FF2B5EF4-FFF2-40B4-BE49-F238E27FC236}">
                <a16:creationId xmlns:a16="http://schemas.microsoft.com/office/drawing/2014/main" id="{72BA4E3F-30CB-80D9-5F67-5D28DA285436}"/>
              </a:ext>
            </a:extLst>
          </p:cNvPr>
          <p:cNvSpPr txBox="1"/>
          <p:nvPr/>
        </p:nvSpPr>
        <p:spPr>
          <a:xfrm rot="16200000">
            <a:off x="5404083" y="-180788"/>
            <a:ext cx="1800000" cy="6023213"/>
          </a:xfrm>
          <a:prstGeom prst="rect">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de-DE" sz="1400" b="1"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p:txBody>
      </p:sp>
      <p:sp>
        <p:nvSpPr>
          <p:cNvPr id="4" name="Rechteck: abgerundete Ecken 3">
            <a:extLst>
              <a:ext uri="{FF2B5EF4-FFF2-40B4-BE49-F238E27FC236}">
                <a16:creationId xmlns:a16="http://schemas.microsoft.com/office/drawing/2014/main" id="{0FC2BB3C-E6ED-1166-2700-8B313F705893}"/>
              </a:ext>
            </a:extLst>
          </p:cNvPr>
          <p:cNvSpPr/>
          <p:nvPr/>
        </p:nvSpPr>
        <p:spPr>
          <a:xfrm>
            <a:off x="3672749" y="5330392"/>
            <a:ext cx="1013791" cy="130970"/>
          </a:xfrm>
          <a:prstGeom prst="roundRect">
            <a:avLst>
              <a:gd name="adj" fmla="val 49394"/>
            </a:avLst>
          </a:prstGeom>
          <a:solidFill>
            <a:srgbClr val="FC2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 dirty="0">
                <a:solidFill>
                  <a:schemeClr val="accent4"/>
                </a:solidFill>
              </a:rPr>
              <a:t>a</a:t>
            </a:r>
          </a:p>
        </p:txBody>
      </p:sp>
      <p:sp>
        <p:nvSpPr>
          <p:cNvPr id="6" name="Rechteck: abgerundete Ecken 5">
            <a:extLst>
              <a:ext uri="{FF2B5EF4-FFF2-40B4-BE49-F238E27FC236}">
                <a16:creationId xmlns:a16="http://schemas.microsoft.com/office/drawing/2014/main" id="{78241CDD-75FC-C6B4-2154-8D0FE7D1AD95}"/>
              </a:ext>
            </a:extLst>
          </p:cNvPr>
          <p:cNvSpPr/>
          <p:nvPr/>
        </p:nvSpPr>
        <p:spPr>
          <a:xfrm>
            <a:off x="3672749" y="4709398"/>
            <a:ext cx="2665344" cy="130970"/>
          </a:xfrm>
          <a:prstGeom prst="roundRect">
            <a:avLst>
              <a:gd name="adj" fmla="val 49394"/>
            </a:avLst>
          </a:prstGeom>
          <a:solidFill>
            <a:srgbClr val="FC2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 dirty="0">
                <a:solidFill>
                  <a:schemeClr val="accent4"/>
                </a:solidFill>
              </a:rPr>
              <a:t>b</a:t>
            </a:r>
          </a:p>
        </p:txBody>
      </p:sp>
      <p:sp>
        <p:nvSpPr>
          <p:cNvPr id="7" name="Rechteck: abgerundete Ecken 6">
            <a:extLst>
              <a:ext uri="{FF2B5EF4-FFF2-40B4-BE49-F238E27FC236}">
                <a16:creationId xmlns:a16="http://schemas.microsoft.com/office/drawing/2014/main" id="{873E87F5-DDD8-4F09-9579-3C3106E7C46E}"/>
              </a:ext>
            </a:extLst>
          </p:cNvPr>
          <p:cNvSpPr/>
          <p:nvPr/>
        </p:nvSpPr>
        <p:spPr>
          <a:xfrm>
            <a:off x="3672749" y="4108791"/>
            <a:ext cx="367438" cy="130970"/>
          </a:xfrm>
          <a:prstGeom prst="roundRect">
            <a:avLst>
              <a:gd name="adj" fmla="val 49394"/>
            </a:avLst>
          </a:prstGeom>
          <a:solidFill>
            <a:srgbClr val="FC2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 dirty="0">
                <a:solidFill>
                  <a:schemeClr val="accent4"/>
                </a:solidFill>
              </a:rPr>
              <a:t>c</a:t>
            </a:r>
          </a:p>
        </p:txBody>
      </p:sp>
      <p:sp>
        <p:nvSpPr>
          <p:cNvPr id="8" name="Rechteck: abgerundete Ecken 7">
            <a:extLst>
              <a:ext uri="{FF2B5EF4-FFF2-40B4-BE49-F238E27FC236}">
                <a16:creationId xmlns:a16="http://schemas.microsoft.com/office/drawing/2014/main" id="{FDE90D54-A9F7-0427-59CD-D1E60804C051}"/>
              </a:ext>
            </a:extLst>
          </p:cNvPr>
          <p:cNvSpPr/>
          <p:nvPr/>
        </p:nvSpPr>
        <p:spPr>
          <a:xfrm>
            <a:off x="3672748" y="3482817"/>
            <a:ext cx="548413" cy="130970"/>
          </a:xfrm>
          <a:prstGeom prst="roundRect">
            <a:avLst>
              <a:gd name="adj" fmla="val 493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 dirty="0">
                <a:solidFill>
                  <a:schemeClr val="accent4"/>
                </a:solidFill>
              </a:rPr>
              <a:t>3</a:t>
            </a:r>
          </a:p>
        </p:txBody>
      </p:sp>
      <p:sp>
        <p:nvSpPr>
          <p:cNvPr id="9" name="Rechteck: abgerundete Ecken 8">
            <a:extLst>
              <a:ext uri="{FF2B5EF4-FFF2-40B4-BE49-F238E27FC236}">
                <a16:creationId xmlns:a16="http://schemas.microsoft.com/office/drawing/2014/main" id="{7A4A4079-3296-CBC8-1E5B-E88524C6B490}"/>
              </a:ext>
            </a:extLst>
          </p:cNvPr>
          <p:cNvSpPr/>
          <p:nvPr/>
        </p:nvSpPr>
        <p:spPr>
          <a:xfrm>
            <a:off x="3672748" y="2871520"/>
            <a:ext cx="367439" cy="130970"/>
          </a:xfrm>
          <a:prstGeom prst="roundRect">
            <a:avLst>
              <a:gd name="adj" fmla="val 4939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 dirty="0">
                <a:solidFill>
                  <a:schemeClr val="bg1">
                    <a:lumMod val="50000"/>
                  </a:schemeClr>
                </a:solidFill>
              </a:rPr>
              <a:t>2</a:t>
            </a:r>
          </a:p>
        </p:txBody>
      </p:sp>
      <p:sp>
        <p:nvSpPr>
          <p:cNvPr id="10" name="Rechteck: abgerundete Ecken 9">
            <a:extLst>
              <a:ext uri="{FF2B5EF4-FFF2-40B4-BE49-F238E27FC236}">
                <a16:creationId xmlns:a16="http://schemas.microsoft.com/office/drawing/2014/main" id="{A8BEBD5C-24B4-6BD0-8580-114823562D7E}"/>
              </a:ext>
            </a:extLst>
          </p:cNvPr>
          <p:cNvSpPr/>
          <p:nvPr/>
        </p:nvSpPr>
        <p:spPr>
          <a:xfrm>
            <a:off x="3672748" y="2253215"/>
            <a:ext cx="230507" cy="130970"/>
          </a:xfrm>
          <a:prstGeom prst="roundRect">
            <a:avLst>
              <a:gd name="adj" fmla="val 4939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 dirty="0">
                <a:solidFill>
                  <a:schemeClr val="bg1">
                    <a:lumMod val="50000"/>
                  </a:schemeClr>
                </a:solidFill>
              </a:rPr>
              <a:t>1</a:t>
            </a:r>
          </a:p>
        </p:txBody>
      </p:sp>
      <p:sp>
        <p:nvSpPr>
          <p:cNvPr id="21" name="Textfeld 20">
            <a:extLst>
              <a:ext uri="{FF2B5EF4-FFF2-40B4-BE49-F238E27FC236}">
                <a16:creationId xmlns:a16="http://schemas.microsoft.com/office/drawing/2014/main" id="{3E8BB8BB-DD59-85A9-3ADB-DF60A607B0A1}"/>
              </a:ext>
            </a:extLst>
          </p:cNvPr>
          <p:cNvSpPr txBox="1"/>
          <p:nvPr/>
        </p:nvSpPr>
        <p:spPr>
          <a:xfrm rot="16200000">
            <a:off x="8701436" y="4470841"/>
            <a:ext cx="1800000" cy="46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sz="1400" b="1" dirty="0">
                <a:solidFill>
                  <a:schemeClr val="bg1"/>
                </a:solidFill>
                <a:latin typeface="Montserrat" panose="00000500000000000000" pitchFamily="2" charset="0"/>
                <a:ea typeface="Open Sans" panose="020B0606030504020204" pitchFamily="34" charset="0"/>
                <a:cs typeface="Open Sans" panose="020B0606030504020204" pitchFamily="34" charset="0"/>
              </a:rPr>
              <a:t>operativ</a:t>
            </a:r>
          </a:p>
        </p:txBody>
      </p:sp>
      <p:sp>
        <p:nvSpPr>
          <p:cNvPr id="23" name="Textfeld 22">
            <a:extLst>
              <a:ext uri="{FF2B5EF4-FFF2-40B4-BE49-F238E27FC236}">
                <a16:creationId xmlns:a16="http://schemas.microsoft.com/office/drawing/2014/main" id="{7005EAA0-5036-3070-4A41-37D408E012F3}"/>
              </a:ext>
            </a:extLst>
          </p:cNvPr>
          <p:cNvSpPr txBox="1"/>
          <p:nvPr/>
        </p:nvSpPr>
        <p:spPr>
          <a:xfrm rot="16200000">
            <a:off x="9283595" y="1319514"/>
            <a:ext cx="635682"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de-DE" sz="1400" b="1" dirty="0">
              <a:solidFill>
                <a:schemeClr val="tx1"/>
              </a:solidFill>
              <a:latin typeface="Montserrat" panose="00000500000000000000" pitchFamily="2" charset="0"/>
              <a:ea typeface="Open Sans" panose="020B0606030504020204" pitchFamily="34" charset="0"/>
              <a:cs typeface="Open Sans" panose="020B0606030504020204" pitchFamily="34" charset="0"/>
            </a:endParaRPr>
          </a:p>
        </p:txBody>
      </p:sp>
      <p:sp>
        <p:nvSpPr>
          <p:cNvPr id="28" name="Textfeld 27">
            <a:extLst>
              <a:ext uri="{FF2B5EF4-FFF2-40B4-BE49-F238E27FC236}">
                <a16:creationId xmlns:a16="http://schemas.microsoft.com/office/drawing/2014/main" id="{83AEAE7B-E52D-3B45-0556-A1A8E5CEB635}"/>
              </a:ext>
            </a:extLst>
          </p:cNvPr>
          <p:cNvSpPr txBox="1"/>
          <p:nvPr/>
        </p:nvSpPr>
        <p:spPr>
          <a:xfrm rot="16200000">
            <a:off x="9349023" y="5680717"/>
            <a:ext cx="504825"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de-DE" sz="1400" b="1" dirty="0">
              <a:solidFill>
                <a:schemeClr val="tx1"/>
              </a:solidFill>
              <a:latin typeface="Montserrat" panose="00000500000000000000" pitchFamily="2" charset="0"/>
              <a:ea typeface="Open Sans" panose="020B0606030504020204" pitchFamily="34" charset="0"/>
              <a:cs typeface="Open Sans" panose="020B0606030504020204" pitchFamily="34" charset="0"/>
            </a:endParaRPr>
          </a:p>
        </p:txBody>
      </p:sp>
      <p:sp>
        <p:nvSpPr>
          <p:cNvPr id="29" name="Ellipse 28">
            <a:extLst>
              <a:ext uri="{FF2B5EF4-FFF2-40B4-BE49-F238E27FC236}">
                <a16:creationId xmlns:a16="http://schemas.microsoft.com/office/drawing/2014/main" id="{8E61B839-E16F-E0F6-DF29-08E6E8222364}"/>
              </a:ext>
            </a:extLst>
          </p:cNvPr>
          <p:cNvSpPr/>
          <p:nvPr/>
        </p:nvSpPr>
        <p:spPr>
          <a:xfrm>
            <a:off x="10025718" y="4394650"/>
            <a:ext cx="762000" cy="76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b="1" dirty="0">
                <a:latin typeface="+mj-lt"/>
              </a:rPr>
              <a:t>80%</a:t>
            </a:r>
          </a:p>
        </p:txBody>
      </p:sp>
      <p:sp>
        <p:nvSpPr>
          <p:cNvPr id="30" name="Ellipse 29">
            <a:extLst>
              <a:ext uri="{FF2B5EF4-FFF2-40B4-BE49-F238E27FC236}">
                <a16:creationId xmlns:a16="http://schemas.microsoft.com/office/drawing/2014/main" id="{CFD834CE-6D25-8F89-21C6-37861E6049D6}"/>
              </a:ext>
            </a:extLst>
          </p:cNvPr>
          <p:cNvSpPr/>
          <p:nvPr/>
        </p:nvSpPr>
        <p:spPr>
          <a:xfrm>
            <a:off x="10025111" y="2537799"/>
            <a:ext cx="762000" cy="76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b="1" dirty="0">
              <a:latin typeface="+mj-lt"/>
            </a:endParaRPr>
          </a:p>
        </p:txBody>
      </p:sp>
      <p:sp>
        <p:nvSpPr>
          <p:cNvPr id="33" name="Textfeld 32">
            <a:extLst>
              <a:ext uri="{FF2B5EF4-FFF2-40B4-BE49-F238E27FC236}">
                <a16:creationId xmlns:a16="http://schemas.microsoft.com/office/drawing/2014/main" id="{107D468B-6DA8-BA04-0314-0F892313C37D}"/>
              </a:ext>
            </a:extLst>
          </p:cNvPr>
          <p:cNvSpPr txBox="1"/>
          <p:nvPr/>
        </p:nvSpPr>
        <p:spPr>
          <a:xfrm>
            <a:off x="8184021" y="5195971"/>
            <a:ext cx="642477" cy="369332"/>
          </a:xfrm>
          <a:prstGeom prst="rect">
            <a:avLst/>
          </a:prstGeom>
          <a:noFill/>
        </p:spPr>
        <p:txBody>
          <a:bodyPr wrap="square" rtlCol="0">
            <a:spAutoFit/>
          </a:bodyPr>
          <a:lstStyle/>
          <a:p>
            <a:pPr algn="r"/>
            <a:r>
              <a:rPr lang="de-DE" b="1" dirty="0">
                <a:solidFill>
                  <a:srgbClr val="FC2D84"/>
                </a:solidFill>
                <a:latin typeface="Calibri" panose="020F0502020204030204" pitchFamily="34" charset="0"/>
                <a:cs typeface="Calibri" panose="020F0502020204030204" pitchFamily="34" charset="0"/>
              </a:rPr>
              <a:t>20%</a:t>
            </a:r>
          </a:p>
        </p:txBody>
      </p:sp>
      <p:sp>
        <p:nvSpPr>
          <p:cNvPr id="34" name="Textfeld 33">
            <a:extLst>
              <a:ext uri="{FF2B5EF4-FFF2-40B4-BE49-F238E27FC236}">
                <a16:creationId xmlns:a16="http://schemas.microsoft.com/office/drawing/2014/main" id="{B998F32C-440D-6B03-0A78-5E3C238534A3}"/>
              </a:ext>
            </a:extLst>
          </p:cNvPr>
          <p:cNvSpPr txBox="1"/>
          <p:nvPr/>
        </p:nvSpPr>
        <p:spPr>
          <a:xfrm>
            <a:off x="8184021" y="4573369"/>
            <a:ext cx="642477" cy="369332"/>
          </a:xfrm>
          <a:prstGeom prst="rect">
            <a:avLst/>
          </a:prstGeom>
          <a:noFill/>
        </p:spPr>
        <p:txBody>
          <a:bodyPr wrap="square" rtlCol="0">
            <a:spAutoFit/>
          </a:bodyPr>
          <a:lstStyle/>
          <a:p>
            <a:pPr algn="r"/>
            <a:r>
              <a:rPr lang="de-DE" b="1" dirty="0">
                <a:solidFill>
                  <a:srgbClr val="FC2D84"/>
                </a:solidFill>
                <a:latin typeface="Calibri" panose="020F0502020204030204" pitchFamily="34" charset="0"/>
                <a:cs typeface="Calibri" panose="020F0502020204030204" pitchFamily="34" charset="0"/>
              </a:rPr>
              <a:t>50%</a:t>
            </a:r>
          </a:p>
        </p:txBody>
      </p:sp>
      <p:sp>
        <p:nvSpPr>
          <p:cNvPr id="35" name="Textfeld 34">
            <a:extLst>
              <a:ext uri="{FF2B5EF4-FFF2-40B4-BE49-F238E27FC236}">
                <a16:creationId xmlns:a16="http://schemas.microsoft.com/office/drawing/2014/main" id="{FDED8764-CA63-580D-18F0-D24ECA77D939}"/>
              </a:ext>
            </a:extLst>
          </p:cNvPr>
          <p:cNvSpPr txBox="1"/>
          <p:nvPr/>
        </p:nvSpPr>
        <p:spPr>
          <a:xfrm>
            <a:off x="8184021" y="3977428"/>
            <a:ext cx="642477" cy="369332"/>
          </a:xfrm>
          <a:prstGeom prst="rect">
            <a:avLst/>
          </a:prstGeom>
          <a:noFill/>
        </p:spPr>
        <p:txBody>
          <a:bodyPr wrap="square" rtlCol="0">
            <a:spAutoFit/>
          </a:bodyPr>
          <a:lstStyle/>
          <a:p>
            <a:pPr algn="r"/>
            <a:r>
              <a:rPr lang="de-DE" b="1" dirty="0">
                <a:solidFill>
                  <a:srgbClr val="FC2D84"/>
                </a:solidFill>
                <a:latin typeface="Calibri" panose="020F0502020204030204" pitchFamily="34" charset="0"/>
                <a:cs typeface="Calibri" panose="020F0502020204030204" pitchFamily="34" charset="0"/>
              </a:rPr>
              <a:t>10%</a:t>
            </a:r>
          </a:p>
        </p:txBody>
      </p:sp>
      <p:sp>
        <p:nvSpPr>
          <p:cNvPr id="36" name="Textfeld 35">
            <a:extLst>
              <a:ext uri="{FF2B5EF4-FFF2-40B4-BE49-F238E27FC236}">
                <a16:creationId xmlns:a16="http://schemas.microsoft.com/office/drawing/2014/main" id="{29532056-A9EB-20E3-AC7E-EF16CB70F332}"/>
              </a:ext>
            </a:extLst>
          </p:cNvPr>
          <p:cNvSpPr txBox="1"/>
          <p:nvPr/>
        </p:nvSpPr>
        <p:spPr>
          <a:xfrm>
            <a:off x="8184021" y="3356120"/>
            <a:ext cx="642477" cy="369332"/>
          </a:xfrm>
          <a:prstGeom prst="rect">
            <a:avLst/>
          </a:prstGeom>
          <a:noFill/>
        </p:spPr>
        <p:txBody>
          <a:bodyPr wrap="square" rtlCol="0">
            <a:spAutoFit/>
          </a:bodyPr>
          <a:lstStyle/>
          <a:p>
            <a:pPr algn="r"/>
            <a:r>
              <a:rPr lang="de-DE" b="1" dirty="0">
                <a:solidFill>
                  <a:srgbClr val="9D1BBE"/>
                </a:solidFill>
                <a:latin typeface="Calibri" panose="020F0502020204030204" pitchFamily="34" charset="0"/>
                <a:cs typeface="Calibri" panose="020F0502020204030204" pitchFamily="34" charset="0"/>
              </a:rPr>
              <a:t>13%</a:t>
            </a:r>
          </a:p>
        </p:txBody>
      </p:sp>
      <p:sp>
        <p:nvSpPr>
          <p:cNvPr id="41" name="Textfeld 40">
            <a:extLst>
              <a:ext uri="{FF2B5EF4-FFF2-40B4-BE49-F238E27FC236}">
                <a16:creationId xmlns:a16="http://schemas.microsoft.com/office/drawing/2014/main" id="{58997834-0C58-318C-650C-3DB942C100D7}"/>
              </a:ext>
            </a:extLst>
          </p:cNvPr>
          <p:cNvSpPr txBox="1"/>
          <p:nvPr/>
        </p:nvSpPr>
        <p:spPr>
          <a:xfrm>
            <a:off x="8184021" y="2747977"/>
            <a:ext cx="642477" cy="369332"/>
          </a:xfrm>
          <a:prstGeom prst="rect">
            <a:avLst/>
          </a:prstGeom>
          <a:noFill/>
        </p:spPr>
        <p:txBody>
          <a:bodyPr wrap="square" rtlCol="0">
            <a:spAutoFit/>
          </a:bodyPr>
          <a:lstStyle/>
          <a:p>
            <a:pPr algn="r"/>
            <a:r>
              <a:rPr lang="de-DE" b="1" dirty="0">
                <a:solidFill>
                  <a:schemeClr val="bg1">
                    <a:lumMod val="65000"/>
                  </a:schemeClr>
                </a:solidFill>
                <a:latin typeface="Calibri" panose="020F0502020204030204" pitchFamily="34" charset="0"/>
                <a:cs typeface="Calibri" panose="020F0502020204030204" pitchFamily="34" charset="0"/>
              </a:rPr>
              <a:t>6%</a:t>
            </a:r>
          </a:p>
        </p:txBody>
      </p:sp>
      <p:sp>
        <p:nvSpPr>
          <p:cNvPr id="42" name="Textfeld 41">
            <a:extLst>
              <a:ext uri="{FF2B5EF4-FFF2-40B4-BE49-F238E27FC236}">
                <a16:creationId xmlns:a16="http://schemas.microsoft.com/office/drawing/2014/main" id="{1FB8C196-CE80-9486-D29F-9015C58ABE32}"/>
              </a:ext>
            </a:extLst>
          </p:cNvPr>
          <p:cNvSpPr txBox="1"/>
          <p:nvPr/>
        </p:nvSpPr>
        <p:spPr>
          <a:xfrm>
            <a:off x="8184021" y="2129576"/>
            <a:ext cx="642477" cy="369332"/>
          </a:xfrm>
          <a:prstGeom prst="rect">
            <a:avLst/>
          </a:prstGeom>
          <a:noFill/>
        </p:spPr>
        <p:txBody>
          <a:bodyPr wrap="square" rtlCol="0">
            <a:spAutoFit/>
          </a:bodyPr>
          <a:lstStyle/>
          <a:p>
            <a:pPr algn="r"/>
            <a:r>
              <a:rPr lang="de-DE" b="1" dirty="0">
                <a:solidFill>
                  <a:schemeClr val="bg1">
                    <a:lumMod val="65000"/>
                  </a:schemeClr>
                </a:solidFill>
                <a:latin typeface="Calibri" panose="020F0502020204030204" pitchFamily="34" charset="0"/>
                <a:cs typeface="Calibri" panose="020F0502020204030204" pitchFamily="34" charset="0"/>
              </a:rPr>
              <a:t>1%</a:t>
            </a:r>
          </a:p>
        </p:txBody>
      </p:sp>
      <p:sp>
        <p:nvSpPr>
          <p:cNvPr id="47" name="Freihandform: Form 46">
            <a:extLst>
              <a:ext uri="{FF2B5EF4-FFF2-40B4-BE49-F238E27FC236}">
                <a16:creationId xmlns:a16="http://schemas.microsoft.com/office/drawing/2014/main" id="{F7F78C8B-E1F9-20BE-10E4-E9DA93E437EA}"/>
              </a:ext>
            </a:extLst>
          </p:cNvPr>
          <p:cNvSpPr/>
          <p:nvPr/>
        </p:nvSpPr>
        <p:spPr>
          <a:xfrm>
            <a:off x="10049080" y="2555941"/>
            <a:ext cx="715276" cy="555466"/>
          </a:xfrm>
          <a:custGeom>
            <a:avLst/>
            <a:gdLst>
              <a:gd name="connsiteX0" fmla="*/ 381000 w 762000"/>
              <a:gd name="connsiteY0" fmla="*/ 0 h 591750"/>
              <a:gd name="connsiteX1" fmla="*/ 762000 w 762000"/>
              <a:gd name="connsiteY1" fmla="*/ 381000 h 591750"/>
              <a:gd name="connsiteX2" fmla="*/ 732059 w 762000"/>
              <a:gd name="connsiteY2" fmla="*/ 529302 h 591750"/>
              <a:gd name="connsiteX3" fmla="*/ 698163 w 762000"/>
              <a:gd name="connsiteY3" fmla="*/ 591750 h 591750"/>
              <a:gd name="connsiteX4" fmla="*/ 63837 w 762000"/>
              <a:gd name="connsiteY4" fmla="*/ 591750 h 591750"/>
              <a:gd name="connsiteX5" fmla="*/ 29941 w 762000"/>
              <a:gd name="connsiteY5" fmla="*/ 529302 h 591750"/>
              <a:gd name="connsiteX6" fmla="*/ 0 w 762000"/>
              <a:gd name="connsiteY6" fmla="*/ 381000 h 591750"/>
              <a:gd name="connsiteX7" fmla="*/ 381000 w 762000"/>
              <a:gd name="connsiteY7" fmla="*/ 0 h 59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0" h="591750">
                <a:moveTo>
                  <a:pt x="381000" y="0"/>
                </a:moveTo>
                <a:cubicBezTo>
                  <a:pt x="591420" y="0"/>
                  <a:pt x="762000" y="170580"/>
                  <a:pt x="762000" y="381000"/>
                </a:cubicBezTo>
                <a:cubicBezTo>
                  <a:pt x="762000" y="433605"/>
                  <a:pt x="751339" y="483720"/>
                  <a:pt x="732059" y="529302"/>
                </a:cubicBezTo>
                <a:lnTo>
                  <a:pt x="698163" y="591750"/>
                </a:lnTo>
                <a:lnTo>
                  <a:pt x="63837" y="591750"/>
                </a:lnTo>
                <a:lnTo>
                  <a:pt x="29941" y="529302"/>
                </a:lnTo>
                <a:cubicBezTo>
                  <a:pt x="10661" y="483720"/>
                  <a:pt x="0" y="433605"/>
                  <a:pt x="0" y="381000"/>
                </a:cubicBezTo>
                <a:cubicBezTo>
                  <a:pt x="0" y="170580"/>
                  <a:pt x="170580" y="0"/>
                  <a:pt x="381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48" name="Textfeld 47">
            <a:extLst>
              <a:ext uri="{FF2B5EF4-FFF2-40B4-BE49-F238E27FC236}">
                <a16:creationId xmlns:a16="http://schemas.microsoft.com/office/drawing/2014/main" id="{372273DB-D8DD-6AB5-0BB6-A9207F3F532D}"/>
              </a:ext>
            </a:extLst>
          </p:cNvPr>
          <p:cNvSpPr txBox="1"/>
          <p:nvPr/>
        </p:nvSpPr>
        <p:spPr>
          <a:xfrm>
            <a:off x="10072120" y="2700378"/>
            <a:ext cx="714992" cy="369332"/>
          </a:xfrm>
          <a:prstGeom prst="rect">
            <a:avLst/>
          </a:prstGeom>
          <a:noFill/>
        </p:spPr>
        <p:txBody>
          <a:bodyPr wrap="square" rtlCol="0">
            <a:spAutoFit/>
          </a:bodyPr>
          <a:lstStyle/>
          <a:p>
            <a:r>
              <a:rPr lang="de-DE" b="1" dirty="0">
                <a:solidFill>
                  <a:schemeClr val="accent2"/>
                </a:solidFill>
                <a:latin typeface="+mj-lt"/>
              </a:rPr>
              <a:t>20%</a:t>
            </a:r>
            <a:endParaRPr lang="de-DE" dirty="0">
              <a:solidFill>
                <a:schemeClr val="accent2"/>
              </a:solidFill>
              <a:latin typeface="Calibri" panose="020F0502020204030204" pitchFamily="34" charset="0"/>
              <a:cs typeface="Calibri" panose="020F0502020204030204" pitchFamily="34" charset="0"/>
            </a:endParaRPr>
          </a:p>
        </p:txBody>
      </p:sp>
      <p:sp>
        <p:nvSpPr>
          <p:cNvPr id="51" name="Freihandform: Form 50">
            <a:extLst>
              <a:ext uri="{FF2B5EF4-FFF2-40B4-BE49-F238E27FC236}">
                <a16:creationId xmlns:a16="http://schemas.microsoft.com/office/drawing/2014/main" id="{F149053B-BD5C-E241-FD05-4DAD2AE44C12}"/>
              </a:ext>
            </a:extLst>
          </p:cNvPr>
          <p:cNvSpPr/>
          <p:nvPr/>
        </p:nvSpPr>
        <p:spPr>
          <a:xfrm>
            <a:off x="10101694" y="4403266"/>
            <a:ext cx="608834" cy="161755"/>
          </a:xfrm>
          <a:custGeom>
            <a:avLst/>
            <a:gdLst>
              <a:gd name="connsiteX0" fmla="*/ 320614 w 641228"/>
              <a:gd name="connsiteY0" fmla="*/ 0 h 176608"/>
              <a:gd name="connsiteX1" fmla="*/ 636545 w 641228"/>
              <a:gd name="connsiteY1" fmla="*/ 167980 h 176608"/>
              <a:gd name="connsiteX2" fmla="*/ 641228 w 641228"/>
              <a:gd name="connsiteY2" fmla="*/ 176608 h 176608"/>
              <a:gd name="connsiteX3" fmla="*/ 0 w 641228"/>
              <a:gd name="connsiteY3" fmla="*/ 176608 h 176608"/>
              <a:gd name="connsiteX4" fmla="*/ 4683 w 641228"/>
              <a:gd name="connsiteY4" fmla="*/ 167980 h 176608"/>
              <a:gd name="connsiteX5" fmla="*/ 320614 w 641228"/>
              <a:gd name="connsiteY5" fmla="*/ 0 h 17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228" h="176608">
                <a:moveTo>
                  <a:pt x="320614" y="0"/>
                </a:moveTo>
                <a:cubicBezTo>
                  <a:pt x="452127" y="0"/>
                  <a:pt x="568077" y="66633"/>
                  <a:pt x="636545" y="167980"/>
                </a:cubicBezTo>
                <a:lnTo>
                  <a:pt x="641228" y="176608"/>
                </a:lnTo>
                <a:lnTo>
                  <a:pt x="0" y="176608"/>
                </a:lnTo>
                <a:lnTo>
                  <a:pt x="4683" y="167980"/>
                </a:lnTo>
                <a:cubicBezTo>
                  <a:pt x="73152" y="66633"/>
                  <a:pt x="189102" y="0"/>
                  <a:pt x="32061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2" name="Textfeld 51">
            <a:extLst>
              <a:ext uri="{FF2B5EF4-FFF2-40B4-BE49-F238E27FC236}">
                <a16:creationId xmlns:a16="http://schemas.microsoft.com/office/drawing/2014/main" id="{22D1F503-53EA-3A87-4B28-6F017BE2FD7B}"/>
              </a:ext>
            </a:extLst>
          </p:cNvPr>
          <p:cNvSpPr txBox="1"/>
          <p:nvPr/>
        </p:nvSpPr>
        <p:spPr>
          <a:xfrm>
            <a:off x="3600449" y="1970414"/>
            <a:ext cx="2428875" cy="253916"/>
          </a:xfrm>
          <a:prstGeom prst="rect">
            <a:avLst/>
          </a:prstGeom>
          <a:noFill/>
        </p:spPr>
        <p:txBody>
          <a:bodyPr wrap="square" rtlCol="0">
            <a:spAutoFit/>
          </a:bodyPr>
          <a:lstStyle/>
          <a:p>
            <a:pPr algn="l"/>
            <a:r>
              <a:rPr lang="de-DE" sz="1050" b="1" dirty="0">
                <a:latin typeface="Calibri" panose="020F0502020204030204" pitchFamily="34" charset="0"/>
                <a:cs typeface="Calibri" panose="020F0502020204030204" pitchFamily="34" charset="0"/>
              </a:rPr>
              <a:t>Schmetterling-Prinzip (transformativ)</a:t>
            </a:r>
          </a:p>
        </p:txBody>
      </p:sp>
      <p:sp>
        <p:nvSpPr>
          <p:cNvPr id="55" name="Rechteck 54">
            <a:extLst>
              <a:ext uri="{FF2B5EF4-FFF2-40B4-BE49-F238E27FC236}">
                <a16:creationId xmlns:a16="http://schemas.microsoft.com/office/drawing/2014/main" id="{0313FBEB-E345-996B-899E-149B18C5ED75}"/>
              </a:ext>
            </a:extLst>
          </p:cNvPr>
          <p:cNvSpPr/>
          <p:nvPr/>
        </p:nvSpPr>
        <p:spPr>
          <a:xfrm>
            <a:off x="3371851" y="1541620"/>
            <a:ext cx="4152900" cy="2883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a:extLst>
              <a:ext uri="{FF2B5EF4-FFF2-40B4-BE49-F238E27FC236}">
                <a16:creationId xmlns:a16="http://schemas.microsoft.com/office/drawing/2014/main" id="{16DC207B-14D0-9993-0130-6B7DDFCCAE57}"/>
              </a:ext>
            </a:extLst>
          </p:cNvPr>
          <p:cNvSpPr txBox="1"/>
          <p:nvPr/>
        </p:nvSpPr>
        <p:spPr>
          <a:xfrm>
            <a:off x="3600449" y="3192635"/>
            <a:ext cx="2428875" cy="253916"/>
          </a:xfrm>
          <a:prstGeom prst="rect">
            <a:avLst/>
          </a:prstGeom>
          <a:noFill/>
        </p:spPr>
        <p:txBody>
          <a:bodyPr wrap="square" rtlCol="0">
            <a:spAutoFit/>
          </a:bodyPr>
          <a:lstStyle/>
          <a:p>
            <a:pPr algn="l"/>
            <a:r>
              <a:rPr lang="de-DE" sz="1050" b="1" dirty="0">
                <a:latin typeface="Calibri" panose="020F0502020204030204" pitchFamily="34" charset="0"/>
                <a:cs typeface="Calibri" panose="020F0502020204030204" pitchFamily="34" charset="0"/>
              </a:rPr>
              <a:t>Biber-Prinzip (strategisch)</a:t>
            </a:r>
          </a:p>
        </p:txBody>
      </p:sp>
      <p:sp>
        <p:nvSpPr>
          <p:cNvPr id="59" name="Textfeld 58">
            <a:extLst>
              <a:ext uri="{FF2B5EF4-FFF2-40B4-BE49-F238E27FC236}">
                <a16:creationId xmlns:a16="http://schemas.microsoft.com/office/drawing/2014/main" id="{F7B2BDC8-87DF-F471-FE08-CADDB987B447}"/>
              </a:ext>
            </a:extLst>
          </p:cNvPr>
          <p:cNvSpPr txBox="1"/>
          <p:nvPr/>
        </p:nvSpPr>
        <p:spPr>
          <a:xfrm>
            <a:off x="3600449" y="3825046"/>
            <a:ext cx="2428875" cy="253916"/>
          </a:xfrm>
          <a:prstGeom prst="rect">
            <a:avLst/>
          </a:prstGeom>
          <a:noFill/>
        </p:spPr>
        <p:txBody>
          <a:bodyPr wrap="square" rtlCol="0">
            <a:spAutoFit/>
          </a:bodyPr>
          <a:lstStyle/>
          <a:p>
            <a:pPr algn="l"/>
            <a:r>
              <a:rPr lang="de-DE" sz="1050" b="1" dirty="0">
                <a:latin typeface="Calibri" panose="020F0502020204030204" pitchFamily="34" charset="0"/>
                <a:cs typeface="Calibri" panose="020F0502020204030204" pitchFamily="34" charset="0"/>
              </a:rPr>
              <a:t>Fuchs-Prinzip (taktisch)</a:t>
            </a:r>
          </a:p>
        </p:txBody>
      </p:sp>
      <p:sp>
        <p:nvSpPr>
          <p:cNvPr id="61" name="Textfeld 60">
            <a:extLst>
              <a:ext uri="{FF2B5EF4-FFF2-40B4-BE49-F238E27FC236}">
                <a16:creationId xmlns:a16="http://schemas.microsoft.com/office/drawing/2014/main" id="{9D021D0A-EAA8-FE7E-8A93-1ED8C9AEF9A9}"/>
              </a:ext>
            </a:extLst>
          </p:cNvPr>
          <p:cNvSpPr txBox="1"/>
          <p:nvPr/>
        </p:nvSpPr>
        <p:spPr>
          <a:xfrm>
            <a:off x="3600449" y="4426962"/>
            <a:ext cx="2428875" cy="253916"/>
          </a:xfrm>
          <a:prstGeom prst="rect">
            <a:avLst/>
          </a:prstGeom>
          <a:noFill/>
        </p:spPr>
        <p:txBody>
          <a:bodyPr wrap="square" rtlCol="0">
            <a:spAutoFit/>
          </a:bodyPr>
          <a:lstStyle/>
          <a:p>
            <a:pPr algn="l"/>
            <a:r>
              <a:rPr lang="de-DE" sz="1050" b="1" dirty="0">
                <a:latin typeface="Calibri" panose="020F0502020204030204" pitchFamily="34" charset="0"/>
                <a:cs typeface="Calibri" panose="020F0502020204030204" pitchFamily="34" charset="0"/>
              </a:rPr>
              <a:t>Arbeitsbienen-Prinzip (reaktiv)</a:t>
            </a:r>
          </a:p>
        </p:txBody>
      </p:sp>
      <p:sp>
        <p:nvSpPr>
          <p:cNvPr id="63" name="Textfeld 62">
            <a:extLst>
              <a:ext uri="{FF2B5EF4-FFF2-40B4-BE49-F238E27FC236}">
                <a16:creationId xmlns:a16="http://schemas.microsoft.com/office/drawing/2014/main" id="{7B1F2764-035F-A431-CF22-373510E8F6C9}"/>
              </a:ext>
            </a:extLst>
          </p:cNvPr>
          <p:cNvSpPr txBox="1"/>
          <p:nvPr/>
        </p:nvSpPr>
        <p:spPr>
          <a:xfrm>
            <a:off x="3600449" y="5036760"/>
            <a:ext cx="2428875" cy="253916"/>
          </a:xfrm>
          <a:prstGeom prst="rect">
            <a:avLst/>
          </a:prstGeom>
          <a:noFill/>
        </p:spPr>
        <p:txBody>
          <a:bodyPr wrap="square" rtlCol="0">
            <a:spAutoFit/>
          </a:bodyPr>
          <a:lstStyle/>
          <a:p>
            <a:pPr algn="l"/>
            <a:r>
              <a:rPr lang="de-DE" sz="1050" b="1" dirty="0">
                <a:latin typeface="Calibri" panose="020F0502020204030204" pitchFamily="34" charset="0"/>
                <a:cs typeface="Calibri" panose="020F0502020204030204" pitchFamily="34" charset="0"/>
              </a:rPr>
              <a:t>Eichhörnchen-Prinzip (ad-hoc)</a:t>
            </a:r>
          </a:p>
        </p:txBody>
      </p:sp>
      <p:sp>
        <p:nvSpPr>
          <p:cNvPr id="53" name="Textfeld 52">
            <a:extLst>
              <a:ext uri="{FF2B5EF4-FFF2-40B4-BE49-F238E27FC236}">
                <a16:creationId xmlns:a16="http://schemas.microsoft.com/office/drawing/2014/main" id="{2C021823-49B2-6E16-94F4-B49B5C24F8E3}"/>
              </a:ext>
            </a:extLst>
          </p:cNvPr>
          <p:cNvSpPr txBox="1"/>
          <p:nvPr/>
        </p:nvSpPr>
        <p:spPr>
          <a:xfrm>
            <a:off x="3600449" y="2574720"/>
            <a:ext cx="2428875" cy="253916"/>
          </a:xfrm>
          <a:prstGeom prst="rect">
            <a:avLst/>
          </a:prstGeom>
          <a:noFill/>
        </p:spPr>
        <p:txBody>
          <a:bodyPr wrap="square" rtlCol="0">
            <a:spAutoFit/>
          </a:bodyPr>
          <a:lstStyle/>
          <a:p>
            <a:pPr algn="l"/>
            <a:r>
              <a:rPr lang="de-DE" sz="1050" b="1" dirty="0">
                <a:latin typeface="Calibri" panose="020F0502020204030204" pitchFamily="34" charset="0"/>
                <a:cs typeface="Calibri" panose="020F0502020204030204" pitchFamily="34" charset="0"/>
              </a:rPr>
              <a:t>Delfin-Prinzip (narrativ)</a:t>
            </a:r>
          </a:p>
        </p:txBody>
      </p:sp>
      <p:sp>
        <p:nvSpPr>
          <p:cNvPr id="66" name="Textfeld 65">
            <a:extLst>
              <a:ext uri="{FF2B5EF4-FFF2-40B4-BE49-F238E27FC236}">
                <a16:creationId xmlns:a16="http://schemas.microsoft.com/office/drawing/2014/main" id="{65CCDFF7-82F0-E7EB-1631-9B622B8C5DA2}"/>
              </a:ext>
            </a:extLst>
          </p:cNvPr>
          <p:cNvSpPr txBox="1"/>
          <p:nvPr/>
        </p:nvSpPr>
        <p:spPr>
          <a:xfrm>
            <a:off x="3600448" y="1264859"/>
            <a:ext cx="5295901" cy="523220"/>
          </a:xfrm>
          <a:prstGeom prst="rect">
            <a:avLst/>
          </a:prstGeom>
          <a:noFill/>
        </p:spPr>
        <p:txBody>
          <a:bodyPr wrap="square" rtlCol="0">
            <a:spAutoFit/>
          </a:bodyPr>
          <a:lstStyle/>
          <a:p>
            <a:pPr algn="l"/>
            <a:r>
              <a:rPr lang="de-DE" sz="2800" b="1" dirty="0">
                <a:latin typeface="Calibri" panose="020F0502020204030204" pitchFamily="34" charset="0"/>
                <a:cs typeface="Calibri" panose="020F0502020204030204" pitchFamily="34" charset="0"/>
              </a:rPr>
              <a:t>Was herrscht aktuell vor?</a:t>
            </a:r>
          </a:p>
        </p:txBody>
      </p:sp>
      <p:grpSp>
        <p:nvGrpSpPr>
          <p:cNvPr id="124" name="Gruppieren 123">
            <a:extLst>
              <a:ext uri="{FF2B5EF4-FFF2-40B4-BE49-F238E27FC236}">
                <a16:creationId xmlns:a16="http://schemas.microsoft.com/office/drawing/2014/main" id="{CA4FC270-D87B-5486-80A5-0A45847E12A0}"/>
              </a:ext>
            </a:extLst>
          </p:cNvPr>
          <p:cNvGrpSpPr/>
          <p:nvPr/>
        </p:nvGrpSpPr>
        <p:grpSpPr>
          <a:xfrm>
            <a:off x="2530218" y="1965158"/>
            <a:ext cx="556805" cy="3639684"/>
            <a:chOff x="2495146" y="1865981"/>
            <a:chExt cx="591878" cy="3868949"/>
          </a:xfrm>
        </p:grpSpPr>
        <p:grpSp>
          <p:nvGrpSpPr>
            <p:cNvPr id="125" name="Gruppieren 124">
              <a:extLst>
                <a:ext uri="{FF2B5EF4-FFF2-40B4-BE49-F238E27FC236}">
                  <a16:creationId xmlns:a16="http://schemas.microsoft.com/office/drawing/2014/main" id="{432454EE-1C98-5F7F-F05D-19938688BD58}"/>
                </a:ext>
              </a:extLst>
            </p:cNvPr>
            <p:cNvGrpSpPr>
              <a:grpSpLocks noChangeAspect="1"/>
            </p:cNvGrpSpPr>
            <p:nvPr/>
          </p:nvGrpSpPr>
          <p:grpSpPr>
            <a:xfrm>
              <a:off x="2511024" y="4523266"/>
              <a:ext cx="576000" cy="576000"/>
              <a:chOff x="5312762" y="498684"/>
              <a:chExt cx="2233014" cy="2233014"/>
            </a:xfrm>
          </p:grpSpPr>
          <p:sp>
            <p:nvSpPr>
              <p:cNvPr id="185" name="Ellipse 184">
                <a:extLst>
                  <a:ext uri="{FF2B5EF4-FFF2-40B4-BE49-F238E27FC236}">
                    <a16:creationId xmlns:a16="http://schemas.microsoft.com/office/drawing/2014/main" id="{9F782C1E-F560-2560-8CE8-591DCF7E2B88}"/>
                  </a:ext>
                </a:extLst>
              </p:cNvPr>
              <p:cNvSpPr>
                <a:spLocks noChangeAspect="1"/>
              </p:cNvSpPr>
              <p:nvPr/>
            </p:nvSpPr>
            <p:spPr>
              <a:xfrm>
                <a:off x="5312762"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6" name="Gruppieren 185">
                <a:extLst>
                  <a:ext uri="{FF2B5EF4-FFF2-40B4-BE49-F238E27FC236}">
                    <a16:creationId xmlns:a16="http://schemas.microsoft.com/office/drawing/2014/main" id="{E45C5FA8-FC28-45BF-C6EA-DB93F7CD3469}"/>
                  </a:ext>
                </a:extLst>
              </p:cNvPr>
              <p:cNvGrpSpPr/>
              <p:nvPr/>
            </p:nvGrpSpPr>
            <p:grpSpPr>
              <a:xfrm>
                <a:off x="5677356" y="882308"/>
                <a:ext cx="1496442" cy="1388998"/>
                <a:chOff x="5562112" y="775338"/>
                <a:chExt cx="1726930" cy="1602937"/>
              </a:xfrm>
            </p:grpSpPr>
            <p:sp>
              <p:nvSpPr>
                <p:cNvPr id="187" name="Freihandform: Form 186">
                  <a:extLst>
                    <a:ext uri="{FF2B5EF4-FFF2-40B4-BE49-F238E27FC236}">
                      <a16:creationId xmlns:a16="http://schemas.microsoft.com/office/drawing/2014/main" id="{9ABD6146-6BDB-9C0F-D5F8-876F2750052B}"/>
                    </a:ext>
                  </a:extLst>
                </p:cNvPr>
                <p:cNvSpPr/>
                <p:nvPr/>
              </p:nvSpPr>
              <p:spPr>
                <a:xfrm>
                  <a:off x="5620233" y="1145613"/>
                  <a:ext cx="184060" cy="269074"/>
                </a:xfrm>
                <a:custGeom>
                  <a:avLst/>
                  <a:gdLst>
                    <a:gd name="connsiteX0" fmla="*/ 153617 w 184060"/>
                    <a:gd name="connsiteY0" fmla="*/ 269310 h 269074"/>
                    <a:gd name="connsiteX1" fmla="*/ 184425 w 184060"/>
                    <a:gd name="connsiteY1" fmla="*/ 238502 h 269074"/>
                    <a:gd name="connsiteX2" fmla="*/ 184425 w 184060"/>
                    <a:gd name="connsiteY2" fmla="*/ 185445 h 269074"/>
                    <a:gd name="connsiteX3" fmla="*/ 158323 w 184060"/>
                    <a:gd name="connsiteY3" fmla="*/ 91740 h 269074"/>
                    <a:gd name="connsiteX4" fmla="*/ 86868 w 184060"/>
                    <a:gd name="connsiteY4" fmla="*/ 27132 h 269074"/>
                    <a:gd name="connsiteX5" fmla="*/ 44935 w 184060"/>
                    <a:gd name="connsiteY5" fmla="*/ 3167 h 269074"/>
                    <a:gd name="connsiteX6" fmla="*/ 20974 w 184060"/>
                    <a:gd name="connsiteY6" fmla="*/ 1881 h 269074"/>
                    <a:gd name="connsiteX7" fmla="*/ 3858 w 184060"/>
                    <a:gd name="connsiteY7" fmla="*/ 17712 h 269074"/>
                    <a:gd name="connsiteX8" fmla="*/ 2147 w 184060"/>
                    <a:gd name="connsiteY8" fmla="*/ 41248 h 269074"/>
                    <a:gd name="connsiteX9" fmla="*/ 17550 w 184060"/>
                    <a:gd name="connsiteY9" fmla="*/ 58793 h 269074"/>
                    <a:gd name="connsiteX10" fmla="*/ 58627 w 184060"/>
                    <a:gd name="connsiteY10" fmla="*/ 81901 h 269074"/>
                    <a:gd name="connsiteX11" fmla="*/ 122809 w 184060"/>
                    <a:gd name="connsiteY11" fmla="*/ 185445 h 269074"/>
                    <a:gd name="connsiteX12" fmla="*/ 122809 w 184060"/>
                    <a:gd name="connsiteY12" fmla="*/ 238502 h 269074"/>
                    <a:gd name="connsiteX13" fmla="*/ 153617 w 184060"/>
                    <a:gd name="connsiteY13" fmla="*/ 269310 h 2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060" h="269074">
                      <a:moveTo>
                        <a:pt x="153617" y="269310"/>
                      </a:moveTo>
                      <a:cubicBezTo>
                        <a:pt x="174155" y="269310"/>
                        <a:pt x="184425" y="259041"/>
                        <a:pt x="184425" y="238502"/>
                      </a:cubicBezTo>
                      <a:lnTo>
                        <a:pt x="184425" y="185445"/>
                      </a:lnTo>
                      <a:cubicBezTo>
                        <a:pt x="184425" y="151215"/>
                        <a:pt x="175724" y="119980"/>
                        <a:pt x="158323" y="91740"/>
                      </a:cubicBezTo>
                      <a:cubicBezTo>
                        <a:pt x="140923" y="63498"/>
                        <a:pt x="117104" y="41962"/>
                        <a:pt x="86868" y="27132"/>
                      </a:cubicBezTo>
                      <a:lnTo>
                        <a:pt x="44935" y="3167"/>
                      </a:lnTo>
                      <a:cubicBezTo>
                        <a:pt x="36948" y="-252"/>
                        <a:pt x="28960" y="-681"/>
                        <a:pt x="20974" y="1881"/>
                      </a:cubicBezTo>
                      <a:cubicBezTo>
                        <a:pt x="12987" y="4453"/>
                        <a:pt x="7282" y="9730"/>
                        <a:pt x="3858" y="17712"/>
                      </a:cubicBezTo>
                      <a:cubicBezTo>
                        <a:pt x="-136" y="25132"/>
                        <a:pt x="-705" y="32980"/>
                        <a:pt x="2147" y="41248"/>
                      </a:cubicBezTo>
                      <a:cubicBezTo>
                        <a:pt x="4999" y="49525"/>
                        <a:pt x="10134" y="55374"/>
                        <a:pt x="17550" y="58793"/>
                      </a:cubicBezTo>
                      <a:lnTo>
                        <a:pt x="58627" y="81901"/>
                      </a:lnTo>
                      <a:cubicBezTo>
                        <a:pt x="101415" y="103578"/>
                        <a:pt x="122809" y="138094"/>
                        <a:pt x="122809" y="185445"/>
                      </a:cubicBezTo>
                      <a:lnTo>
                        <a:pt x="122809" y="238502"/>
                      </a:lnTo>
                      <a:cubicBezTo>
                        <a:pt x="122809" y="259041"/>
                        <a:pt x="133078" y="269310"/>
                        <a:pt x="153617" y="2693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88" name="Freihandform: Form 187">
                  <a:extLst>
                    <a:ext uri="{FF2B5EF4-FFF2-40B4-BE49-F238E27FC236}">
                      <a16:creationId xmlns:a16="http://schemas.microsoft.com/office/drawing/2014/main" id="{D37E140C-B43D-135E-152C-F3B85504CD3D}"/>
                    </a:ext>
                  </a:extLst>
                </p:cNvPr>
                <p:cNvSpPr/>
                <p:nvPr/>
              </p:nvSpPr>
              <p:spPr>
                <a:xfrm>
                  <a:off x="6733649" y="1888779"/>
                  <a:ext cx="249878" cy="367122"/>
                </a:xfrm>
                <a:custGeom>
                  <a:avLst/>
                  <a:gdLst>
                    <a:gd name="connsiteX0" fmla="*/ 204037 w 249878"/>
                    <a:gd name="connsiteY0" fmla="*/ 367357 h 367122"/>
                    <a:gd name="connsiteX1" fmla="*/ 236984 w 249878"/>
                    <a:gd name="connsiteY1" fmla="*/ 353237 h 367122"/>
                    <a:gd name="connsiteX2" fmla="*/ 250243 w 249878"/>
                    <a:gd name="connsiteY2" fmla="*/ 320290 h 367122"/>
                    <a:gd name="connsiteX3" fmla="*/ 236984 w 249878"/>
                    <a:gd name="connsiteY3" fmla="*/ 287771 h 367122"/>
                    <a:gd name="connsiteX4" fmla="*/ 204037 w 249878"/>
                    <a:gd name="connsiteY4" fmla="*/ 274079 h 367122"/>
                    <a:gd name="connsiteX5" fmla="*/ 113321 w 249878"/>
                    <a:gd name="connsiteY5" fmla="*/ 274079 h 367122"/>
                    <a:gd name="connsiteX6" fmla="*/ 92785 w 249878"/>
                    <a:gd name="connsiteY6" fmla="*/ 253541 h 367122"/>
                    <a:gd name="connsiteX7" fmla="*/ 92785 w 249878"/>
                    <a:gd name="connsiteY7" fmla="*/ 46446 h 367122"/>
                    <a:gd name="connsiteX8" fmla="*/ 79098 w 249878"/>
                    <a:gd name="connsiteY8" fmla="*/ 13927 h 367122"/>
                    <a:gd name="connsiteX9" fmla="*/ 46579 w 249878"/>
                    <a:gd name="connsiteY9" fmla="*/ 235 h 367122"/>
                    <a:gd name="connsiteX10" fmla="*/ 14061 w 249878"/>
                    <a:gd name="connsiteY10" fmla="*/ 13927 h 367122"/>
                    <a:gd name="connsiteX11" fmla="*/ 364 w 249878"/>
                    <a:gd name="connsiteY11" fmla="*/ 46446 h 367122"/>
                    <a:gd name="connsiteX12" fmla="*/ 364 w 249878"/>
                    <a:gd name="connsiteY12" fmla="*/ 253541 h 367122"/>
                    <a:gd name="connsiteX13" fmla="*/ 33311 w 249878"/>
                    <a:gd name="connsiteY13" fmla="*/ 333982 h 367122"/>
                    <a:gd name="connsiteX14" fmla="*/ 113321 w 249878"/>
                    <a:gd name="connsiteY14" fmla="*/ 367357 h 36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878" h="367122">
                      <a:moveTo>
                        <a:pt x="204037" y="367357"/>
                      </a:moveTo>
                      <a:cubicBezTo>
                        <a:pt x="217153" y="367357"/>
                        <a:pt x="228135" y="362651"/>
                        <a:pt x="236984" y="353237"/>
                      </a:cubicBezTo>
                      <a:cubicBezTo>
                        <a:pt x="245823" y="343824"/>
                        <a:pt x="250243" y="332841"/>
                        <a:pt x="250243" y="320290"/>
                      </a:cubicBezTo>
                      <a:cubicBezTo>
                        <a:pt x="250243" y="307739"/>
                        <a:pt x="245823" y="296899"/>
                        <a:pt x="236984" y="287771"/>
                      </a:cubicBezTo>
                      <a:cubicBezTo>
                        <a:pt x="228135" y="278643"/>
                        <a:pt x="217153" y="274079"/>
                        <a:pt x="204037" y="274079"/>
                      </a:cubicBezTo>
                      <a:lnTo>
                        <a:pt x="113321" y="274079"/>
                      </a:lnTo>
                      <a:cubicBezTo>
                        <a:pt x="99634" y="274079"/>
                        <a:pt x="92785" y="267233"/>
                        <a:pt x="92785" y="253541"/>
                      </a:cubicBezTo>
                      <a:lnTo>
                        <a:pt x="92785" y="46446"/>
                      </a:lnTo>
                      <a:cubicBezTo>
                        <a:pt x="92785" y="33895"/>
                        <a:pt x="88223" y="23056"/>
                        <a:pt x="79098" y="13927"/>
                      </a:cubicBezTo>
                      <a:cubicBezTo>
                        <a:pt x="69963" y="4799"/>
                        <a:pt x="59124" y="235"/>
                        <a:pt x="46579" y="235"/>
                      </a:cubicBezTo>
                      <a:cubicBezTo>
                        <a:pt x="34025" y="235"/>
                        <a:pt x="23186" y="4799"/>
                        <a:pt x="14061" y="13927"/>
                      </a:cubicBezTo>
                      <a:cubicBezTo>
                        <a:pt x="4927" y="23056"/>
                        <a:pt x="364" y="33895"/>
                        <a:pt x="364" y="46446"/>
                      </a:cubicBezTo>
                      <a:lnTo>
                        <a:pt x="364" y="253541"/>
                      </a:lnTo>
                      <a:cubicBezTo>
                        <a:pt x="364" y="284919"/>
                        <a:pt x="11346" y="311733"/>
                        <a:pt x="33311" y="333982"/>
                      </a:cubicBezTo>
                      <a:cubicBezTo>
                        <a:pt x="55276" y="356232"/>
                        <a:pt x="81946" y="367357"/>
                        <a:pt x="113321" y="367357"/>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89" name="Freihandform: Form 188">
                  <a:extLst>
                    <a:ext uri="{FF2B5EF4-FFF2-40B4-BE49-F238E27FC236}">
                      <a16:creationId xmlns:a16="http://schemas.microsoft.com/office/drawing/2014/main" id="{31402A65-F448-4892-2014-914B2CC42E69}"/>
                    </a:ext>
                  </a:extLst>
                </p:cNvPr>
                <p:cNvSpPr/>
                <p:nvPr/>
              </p:nvSpPr>
              <p:spPr>
                <a:xfrm>
                  <a:off x="5996839" y="2012009"/>
                  <a:ext cx="180569" cy="366266"/>
                </a:xfrm>
                <a:custGeom>
                  <a:avLst/>
                  <a:gdLst>
                    <a:gd name="connsiteX0" fmla="*/ 46576 w 180569"/>
                    <a:gd name="connsiteY0" fmla="*/ 366502 h 366266"/>
                    <a:gd name="connsiteX1" fmla="*/ 79950 w 180569"/>
                    <a:gd name="connsiteY1" fmla="*/ 352810 h 366266"/>
                    <a:gd name="connsiteX2" fmla="*/ 119315 w 180569"/>
                    <a:gd name="connsiteY2" fmla="*/ 312588 h 366266"/>
                    <a:gd name="connsiteX3" fmla="*/ 180933 w 180569"/>
                    <a:gd name="connsiteY3" fmla="*/ 162830 h 366266"/>
                    <a:gd name="connsiteX4" fmla="*/ 180933 w 180569"/>
                    <a:gd name="connsiteY4" fmla="*/ 46446 h 366266"/>
                    <a:gd name="connsiteX5" fmla="*/ 167665 w 180569"/>
                    <a:gd name="connsiteY5" fmla="*/ 13927 h 366266"/>
                    <a:gd name="connsiteX6" fmla="*/ 134719 w 180569"/>
                    <a:gd name="connsiteY6" fmla="*/ 235 h 366266"/>
                    <a:gd name="connsiteX7" fmla="*/ 102200 w 180569"/>
                    <a:gd name="connsiteY7" fmla="*/ 13927 h 366266"/>
                    <a:gd name="connsiteX8" fmla="*/ 88507 w 180569"/>
                    <a:gd name="connsiteY8" fmla="*/ 46446 h 366266"/>
                    <a:gd name="connsiteX9" fmla="*/ 88507 w 180569"/>
                    <a:gd name="connsiteY9" fmla="*/ 162830 h 366266"/>
                    <a:gd name="connsiteX10" fmla="*/ 54277 w 180569"/>
                    <a:gd name="connsiteY10" fmla="*/ 247550 h 366266"/>
                    <a:gd name="connsiteX11" fmla="*/ 14056 w 180569"/>
                    <a:gd name="connsiteY11" fmla="*/ 286916 h 366266"/>
                    <a:gd name="connsiteX12" fmla="*/ 364 w 180569"/>
                    <a:gd name="connsiteY12" fmla="*/ 319863 h 366266"/>
                    <a:gd name="connsiteX13" fmla="*/ 14056 w 180569"/>
                    <a:gd name="connsiteY13" fmla="*/ 352810 h 366266"/>
                    <a:gd name="connsiteX14" fmla="*/ 46576 w 180569"/>
                    <a:gd name="connsiteY14" fmla="*/ 366502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9" h="366266">
                      <a:moveTo>
                        <a:pt x="46576" y="366502"/>
                      </a:moveTo>
                      <a:cubicBezTo>
                        <a:pt x="59697" y="366502"/>
                        <a:pt x="70821" y="361937"/>
                        <a:pt x="79950" y="352810"/>
                      </a:cubicBezTo>
                      <a:lnTo>
                        <a:pt x="119315" y="312588"/>
                      </a:lnTo>
                      <a:cubicBezTo>
                        <a:pt x="160392" y="270941"/>
                        <a:pt x="180933" y="221022"/>
                        <a:pt x="180933" y="162830"/>
                      </a:cubicBezTo>
                      <a:lnTo>
                        <a:pt x="180933" y="46446"/>
                      </a:lnTo>
                      <a:cubicBezTo>
                        <a:pt x="180933" y="33895"/>
                        <a:pt x="176508" y="23056"/>
                        <a:pt x="167665" y="13927"/>
                      </a:cubicBezTo>
                      <a:cubicBezTo>
                        <a:pt x="158823" y="4799"/>
                        <a:pt x="147841" y="235"/>
                        <a:pt x="134719" y="235"/>
                      </a:cubicBezTo>
                      <a:cubicBezTo>
                        <a:pt x="122168" y="235"/>
                        <a:pt x="111327" y="4799"/>
                        <a:pt x="102200" y="13927"/>
                      </a:cubicBezTo>
                      <a:cubicBezTo>
                        <a:pt x="93072" y="23056"/>
                        <a:pt x="88507" y="33895"/>
                        <a:pt x="88507" y="46446"/>
                      </a:cubicBezTo>
                      <a:lnTo>
                        <a:pt x="88507" y="162830"/>
                      </a:lnTo>
                      <a:cubicBezTo>
                        <a:pt x="88507" y="195920"/>
                        <a:pt x="77097" y="224160"/>
                        <a:pt x="54277" y="247550"/>
                      </a:cubicBezTo>
                      <a:lnTo>
                        <a:pt x="14056" y="286916"/>
                      </a:lnTo>
                      <a:cubicBezTo>
                        <a:pt x="4928" y="296043"/>
                        <a:pt x="364" y="307026"/>
                        <a:pt x="364" y="319863"/>
                      </a:cubicBezTo>
                      <a:cubicBezTo>
                        <a:pt x="364" y="332698"/>
                        <a:pt x="4928" y="343681"/>
                        <a:pt x="14056" y="352810"/>
                      </a:cubicBezTo>
                      <a:cubicBezTo>
                        <a:pt x="23184" y="361937"/>
                        <a:pt x="34023" y="366502"/>
                        <a:pt x="46576" y="366502"/>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90" name="Freihandform: Form 189">
                  <a:extLst>
                    <a:ext uri="{FF2B5EF4-FFF2-40B4-BE49-F238E27FC236}">
                      <a16:creationId xmlns:a16="http://schemas.microsoft.com/office/drawing/2014/main" id="{0CC93E99-19B4-DE88-B47F-F96D9606CB67}"/>
                    </a:ext>
                  </a:extLst>
                </p:cNvPr>
                <p:cNvSpPr/>
                <p:nvPr/>
              </p:nvSpPr>
              <p:spPr>
                <a:xfrm>
                  <a:off x="6487190" y="2012009"/>
                  <a:ext cx="180565" cy="366266"/>
                </a:xfrm>
                <a:custGeom>
                  <a:avLst/>
                  <a:gdLst>
                    <a:gd name="connsiteX0" fmla="*/ 101348 w 180565"/>
                    <a:gd name="connsiteY0" fmla="*/ 352810 h 366266"/>
                    <a:gd name="connsiteX1" fmla="*/ 61981 w 180565"/>
                    <a:gd name="connsiteY1" fmla="*/ 312588 h 366266"/>
                    <a:gd name="connsiteX2" fmla="*/ 364 w 180565"/>
                    <a:gd name="connsiteY2" fmla="*/ 162830 h 366266"/>
                    <a:gd name="connsiteX3" fmla="*/ 364 w 180565"/>
                    <a:gd name="connsiteY3" fmla="*/ 46446 h 366266"/>
                    <a:gd name="connsiteX4" fmla="*/ 13632 w 180565"/>
                    <a:gd name="connsiteY4" fmla="*/ 13927 h 366266"/>
                    <a:gd name="connsiteX5" fmla="*/ 46579 w 180565"/>
                    <a:gd name="connsiteY5" fmla="*/ 235 h 366266"/>
                    <a:gd name="connsiteX6" fmla="*/ 79098 w 180565"/>
                    <a:gd name="connsiteY6" fmla="*/ 13927 h 366266"/>
                    <a:gd name="connsiteX7" fmla="*/ 92785 w 180565"/>
                    <a:gd name="connsiteY7" fmla="*/ 46446 h 366266"/>
                    <a:gd name="connsiteX8" fmla="*/ 92785 w 180565"/>
                    <a:gd name="connsiteY8" fmla="*/ 162830 h 366266"/>
                    <a:gd name="connsiteX9" fmla="*/ 127018 w 180565"/>
                    <a:gd name="connsiteY9" fmla="*/ 247550 h 366266"/>
                    <a:gd name="connsiteX10" fmla="*/ 167242 w 180565"/>
                    <a:gd name="connsiteY10" fmla="*/ 286916 h 366266"/>
                    <a:gd name="connsiteX11" fmla="*/ 180929 w 180565"/>
                    <a:gd name="connsiteY11" fmla="*/ 319863 h 366266"/>
                    <a:gd name="connsiteX12" fmla="*/ 167242 w 180565"/>
                    <a:gd name="connsiteY12" fmla="*/ 352810 h 366266"/>
                    <a:gd name="connsiteX13" fmla="*/ 134724 w 180565"/>
                    <a:gd name="connsiteY13" fmla="*/ 366502 h 366266"/>
                    <a:gd name="connsiteX14" fmla="*/ 101348 w 180565"/>
                    <a:gd name="connsiteY14" fmla="*/ 352810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5" h="366266">
                      <a:moveTo>
                        <a:pt x="101348" y="352810"/>
                      </a:moveTo>
                      <a:lnTo>
                        <a:pt x="61981" y="312588"/>
                      </a:lnTo>
                      <a:cubicBezTo>
                        <a:pt x="20900" y="271512"/>
                        <a:pt x="364" y="221592"/>
                        <a:pt x="364" y="162830"/>
                      </a:cubicBezTo>
                      <a:lnTo>
                        <a:pt x="364" y="46446"/>
                      </a:lnTo>
                      <a:cubicBezTo>
                        <a:pt x="364" y="33895"/>
                        <a:pt x="4784" y="23056"/>
                        <a:pt x="13632" y="13927"/>
                      </a:cubicBezTo>
                      <a:cubicBezTo>
                        <a:pt x="22472" y="4799"/>
                        <a:pt x="33454" y="235"/>
                        <a:pt x="46579" y="235"/>
                      </a:cubicBezTo>
                      <a:cubicBezTo>
                        <a:pt x="59124" y="235"/>
                        <a:pt x="69963" y="4799"/>
                        <a:pt x="79098" y="13927"/>
                      </a:cubicBezTo>
                      <a:cubicBezTo>
                        <a:pt x="88223" y="23056"/>
                        <a:pt x="92785" y="33895"/>
                        <a:pt x="92785" y="46446"/>
                      </a:cubicBezTo>
                      <a:lnTo>
                        <a:pt x="92785" y="162830"/>
                      </a:lnTo>
                      <a:cubicBezTo>
                        <a:pt x="92785" y="195920"/>
                        <a:pt x="104196" y="224160"/>
                        <a:pt x="127018" y="247550"/>
                      </a:cubicBezTo>
                      <a:lnTo>
                        <a:pt x="167242" y="286916"/>
                      </a:lnTo>
                      <a:cubicBezTo>
                        <a:pt x="176367" y="296043"/>
                        <a:pt x="180929" y="307026"/>
                        <a:pt x="180929" y="319863"/>
                      </a:cubicBezTo>
                      <a:cubicBezTo>
                        <a:pt x="180929" y="332698"/>
                        <a:pt x="176367" y="343681"/>
                        <a:pt x="167242" y="352810"/>
                      </a:cubicBezTo>
                      <a:cubicBezTo>
                        <a:pt x="158108" y="361937"/>
                        <a:pt x="147268" y="366502"/>
                        <a:pt x="134724" y="366502"/>
                      </a:cubicBezTo>
                      <a:cubicBezTo>
                        <a:pt x="121598" y="366502"/>
                        <a:pt x="110473" y="361937"/>
                        <a:pt x="101348" y="3528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91" name="Freihandform: Form 190">
                  <a:extLst>
                    <a:ext uri="{FF2B5EF4-FFF2-40B4-BE49-F238E27FC236}">
                      <a16:creationId xmlns:a16="http://schemas.microsoft.com/office/drawing/2014/main" id="{318FB663-E3D1-6218-5380-CDF9D59CDED7}"/>
                    </a:ext>
                  </a:extLst>
                </p:cNvPr>
                <p:cNvSpPr/>
                <p:nvPr/>
              </p:nvSpPr>
              <p:spPr>
                <a:xfrm>
                  <a:off x="7104191" y="1599533"/>
                  <a:ext cx="184851" cy="80441"/>
                </a:xfrm>
                <a:custGeom>
                  <a:avLst/>
                  <a:gdLst>
                    <a:gd name="connsiteX0" fmla="*/ 61981 w 184851"/>
                    <a:gd name="connsiteY0" fmla="*/ 235 h 80441"/>
                    <a:gd name="connsiteX1" fmla="*/ 364 w 184851"/>
                    <a:gd name="connsiteY1" fmla="*/ 39600 h 80441"/>
                    <a:gd name="connsiteX2" fmla="*/ 61981 w 184851"/>
                    <a:gd name="connsiteY2" fmla="*/ 80676 h 80441"/>
                    <a:gd name="connsiteX3" fmla="*/ 171519 w 184851"/>
                    <a:gd name="connsiteY3" fmla="*/ 56714 h 80441"/>
                    <a:gd name="connsiteX4" fmla="*/ 185216 w 184851"/>
                    <a:gd name="connsiteY4" fmla="*/ 40455 h 80441"/>
                    <a:gd name="connsiteX5" fmla="*/ 171519 w 184851"/>
                    <a:gd name="connsiteY5" fmla="*/ 23340 h 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51" h="80441">
                      <a:moveTo>
                        <a:pt x="61981" y="235"/>
                      </a:moveTo>
                      <a:lnTo>
                        <a:pt x="364" y="39600"/>
                      </a:lnTo>
                      <a:lnTo>
                        <a:pt x="61981" y="80676"/>
                      </a:lnTo>
                      <a:lnTo>
                        <a:pt x="171519" y="56714"/>
                      </a:lnTo>
                      <a:cubicBezTo>
                        <a:pt x="180644" y="55004"/>
                        <a:pt x="185216" y="49583"/>
                        <a:pt x="185216" y="40455"/>
                      </a:cubicBezTo>
                      <a:cubicBezTo>
                        <a:pt x="185216" y="31327"/>
                        <a:pt x="180644" y="25622"/>
                        <a:pt x="171519" y="2334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92" name="Freihandform: Form 191">
                  <a:extLst>
                    <a:ext uri="{FF2B5EF4-FFF2-40B4-BE49-F238E27FC236}">
                      <a16:creationId xmlns:a16="http://schemas.microsoft.com/office/drawing/2014/main" id="{F824A4C2-0C1D-C7DA-E1F0-AB71B935ED8F}"/>
                    </a:ext>
                  </a:extLst>
                </p:cNvPr>
                <p:cNvSpPr/>
                <p:nvPr/>
              </p:nvSpPr>
              <p:spPr>
                <a:xfrm>
                  <a:off x="6363965" y="1146831"/>
                  <a:ext cx="524579" cy="985841"/>
                </a:xfrm>
                <a:custGeom>
                  <a:avLst/>
                  <a:gdLst>
                    <a:gd name="connsiteX0" fmla="*/ 123589 w 524579"/>
                    <a:gd name="connsiteY0" fmla="*/ 986076 h 985841"/>
                    <a:gd name="connsiteX1" fmla="*/ 364 w 524579"/>
                    <a:gd name="connsiteY1" fmla="*/ 492302 h 985841"/>
                    <a:gd name="connsiteX2" fmla="*/ 123589 w 524579"/>
                    <a:gd name="connsiteY2" fmla="*/ 235 h 985841"/>
                    <a:gd name="connsiteX3" fmla="*/ 253662 w 524579"/>
                    <a:gd name="connsiteY3" fmla="*/ 235 h 985841"/>
                    <a:gd name="connsiteX4" fmla="*/ 370906 w 524579"/>
                    <a:gd name="connsiteY4" fmla="*/ 16494 h 985841"/>
                    <a:gd name="connsiteX5" fmla="*/ 524944 w 524579"/>
                    <a:gd name="connsiteY5" fmla="*/ 492302 h 985841"/>
                    <a:gd name="connsiteX6" fmla="*/ 370906 w 524579"/>
                    <a:gd name="connsiteY6" fmla="*/ 969817 h 985841"/>
                    <a:gd name="connsiteX7" fmla="*/ 253662 w 524579"/>
                    <a:gd name="connsiteY7" fmla="*/ 986076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79" h="985841">
                      <a:moveTo>
                        <a:pt x="123589" y="986076"/>
                      </a:moveTo>
                      <a:lnTo>
                        <a:pt x="364" y="492302"/>
                      </a:lnTo>
                      <a:lnTo>
                        <a:pt x="123589" y="235"/>
                      </a:lnTo>
                      <a:lnTo>
                        <a:pt x="253662" y="235"/>
                      </a:lnTo>
                      <a:cubicBezTo>
                        <a:pt x="293601" y="235"/>
                        <a:pt x="332682" y="5655"/>
                        <a:pt x="370906" y="16494"/>
                      </a:cubicBezTo>
                      <a:lnTo>
                        <a:pt x="524944" y="492302"/>
                      </a:lnTo>
                      <a:lnTo>
                        <a:pt x="370906" y="969817"/>
                      </a:lnTo>
                      <a:cubicBezTo>
                        <a:pt x="332682" y="980657"/>
                        <a:pt x="293601" y="986076"/>
                        <a:pt x="253662" y="986076"/>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193" name="Freihandform: Form 192">
                  <a:extLst>
                    <a:ext uri="{FF2B5EF4-FFF2-40B4-BE49-F238E27FC236}">
                      <a16:creationId xmlns:a16="http://schemas.microsoft.com/office/drawing/2014/main" id="{8EE0A107-6EA2-3F6E-0588-7CD6DC3DBC75}"/>
                    </a:ext>
                  </a:extLst>
                </p:cNvPr>
                <p:cNvSpPr/>
                <p:nvPr/>
              </p:nvSpPr>
              <p:spPr>
                <a:xfrm>
                  <a:off x="5882167" y="1154536"/>
                  <a:ext cx="450984" cy="970433"/>
                </a:xfrm>
                <a:custGeom>
                  <a:avLst/>
                  <a:gdLst>
                    <a:gd name="connsiteX0" fmla="*/ 297311 w 450984"/>
                    <a:gd name="connsiteY0" fmla="*/ 235 h 970433"/>
                    <a:gd name="connsiteX1" fmla="*/ 451349 w 450984"/>
                    <a:gd name="connsiteY1" fmla="*/ 484597 h 970433"/>
                    <a:gd name="connsiteX2" fmla="*/ 297311 w 450984"/>
                    <a:gd name="connsiteY2" fmla="*/ 970669 h 970433"/>
                    <a:gd name="connsiteX3" fmla="*/ 131296 w 450984"/>
                    <a:gd name="connsiteY3" fmla="*/ 908198 h 970433"/>
                    <a:gd name="connsiteX4" fmla="*/ 1220 w 450984"/>
                    <a:gd name="connsiteY4" fmla="*/ 793527 h 970433"/>
                    <a:gd name="connsiteX5" fmla="*/ 20046 w 450984"/>
                    <a:gd name="connsiteY5" fmla="*/ 700248 h 970433"/>
                    <a:gd name="connsiteX6" fmla="*/ 20046 w 450984"/>
                    <a:gd name="connsiteY6" fmla="*/ 268944 h 970433"/>
                    <a:gd name="connsiteX7" fmla="*/ 364 w 450984"/>
                    <a:gd name="connsiteY7" fmla="*/ 178233 h 970433"/>
                    <a:gd name="connsiteX8" fmla="*/ 130868 w 450984"/>
                    <a:gd name="connsiteY8" fmla="*/ 63138 h 970433"/>
                    <a:gd name="connsiteX9" fmla="*/ 297311 w 450984"/>
                    <a:gd name="connsiteY9" fmla="*/ 235 h 97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984" h="970433">
                      <a:moveTo>
                        <a:pt x="297311" y="235"/>
                      </a:moveTo>
                      <a:lnTo>
                        <a:pt x="451349" y="484597"/>
                      </a:lnTo>
                      <a:lnTo>
                        <a:pt x="297311" y="970669"/>
                      </a:lnTo>
                      <a:cubicBezTo>
                        <a:pt x="237410" y="959829"/>
                        <a:pt x="182071" y="939006"/>
                        <a:pt x="131296" y="908198"/>
                      </a:cubicBezTo>
                      <a:cubicBezTo>
                        <a:pt x="80521" y="877390"/>
                        <a:pt x="37162" y="839167"/>
                        <a:pt x="1220" y="793527"/>
                      </a:cubicBezTo>
                      <a:lnTo>
                        <a:pt x="20046" y="700248"/>
                      </a:lnTo>
                      <a:lnTo>
                        <a:pt x="20046" y="268944"/>
                      </a:lnTo>
                      <a:lnTo>
                        <a:pt x="364" y="178233"/>
                      </a:lnTo>
                      <a:cubicBezTo>
                        <a:pt x="36307" y="132592"/>
                        <a:pt x="79807" y="94226"/>
                        <a:pt x="130868" y="63138"/>
                      </a:cubicBezTo>
                      <a:cubicBezTo>
                        <a:pt x="181929" y="32039"/>
                        <a:pt x="237410" y="11074"/>
                        <a:pt x="297311" y="235"/>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194" name="Freihandform: Form 193">
                  <a:extLst>
                    <a:ext uri="{FF2B5EF4-FFF2-40B4-BE49-F238E27FC236}">
                      <a16:creationId xmlns:a16="http://schemas.microsoft.com/office/drawing/2014/main" id="{5A7C6013-8FC7-66E0-626F-25039BDB325D}"/>
                    </a:ext>
                  </a:extLst>
                </p:cNvPr>
                <p:cNvSpPr/>
                <p:nvPr/>
              </p:nvSpPr>
              <p:spPr>
                <a:xfrm>
                  <a:off x="6950162" y="1430947"/>
                  <a:ext cx="215645" cy="417612"/>
                </a:xfrm>
                <a:custGeom>
                  <a:avLst/>
                  <a:gdLst>
                    <a:gd name="connsiteX0" fmla="*/ 364 w 215645"/>
                    <a:gd name="connsiteY0" fmla="*/ 208186 h 417612"/>
                    <a:gd name="connsiteX1" fmla="*/ 92785 w 215645"/>
                    <a:gd name="connsiteY1" fmla="*/ 417847 h 417612"/>
                    <a:gd name="connsiteX2" fmla="*/ 216010 w 215645"/>
                    <a:gd name="connsiteY2" fmla="*/ 248406 h 417612"/>
                    <a:gd name="connsiteX3" fmla="*/ 216010 w 215645"/>
                    <a:gd name="connsiteY3" fmla="*/ 169676 h 417612"/>
                    <a:gd name="connsiteX4" fmla="*/ 92785 w 215645"/>
                    <a:gd name="connsiteY4" fmla="*/ 235 h 4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5" h="417612">
                      <a:moveTo>
                        <a:pt x="364" y="208186"/>
                      </a:moveTo>
                      <a:lnTo>
                        <a:pt x="92785" y="417847"/>
                      </a:lnTo>
                      <a:lnTo>
                        <a:pt x="216010" y="248406"/>
                      </a:lnTo>
                      <a:lnTo>
                        <a:pt x="216010" y="169676"/>
                      </a:lnTo>
                      <a:lnTo>
                        <a:pt x="92785" y="235"/>
                      </a:ln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195" name="Freihandform: Form 194">
                  <a:extLst>
                    <a:ext uri="{FF2B5EF4-FFF2-40B4-BE49-F238E27FC236}">
                      <a16:creationId xmlns:a16="http://schemas.microsoft.com/office/drawing/2014/main" id="{9495023A-7401-54A3-C8A2-81AF0E34A3D5}"/>
                    </a:ext>
                  </a:extLst>
                </p:cNvPr>
                <p:cNvSpPr/>
                <p:nvPr/>
              </p:nvSpPr>
              <p:spPr>
                <a:xfrm>
                  <a:off x="6177408" y="1146831"/>
                  <a:ext cx="308924" cy="985841"/>
                </a:xfrm>
                <a:custGeom>
                  <a:avLst/>
                  <a:gdLst>
                    <a:gd name="connsiteX0" fmla="*/ 309288 w 308924"/>
                    <a:gd name="connsiteY0" fmla="*/ 235 h 985841"/>
                    <a:gd name="connsiteX1" fmla="*/ 309288 w 308924"/>
                    <a:gd name="connsiteY1" fmla="*/ 986076 h 985841"/>
                    <a:gd name="connsiteX2" fmla="*/ 76526 w 308924"/>
                    <a:gd name="connsiteY2" fmla="*/ 986076 h 985841"/>
                    <a:gd name="connsiteX3" fmla="*/ 38016 w 308924"/>
                    <a:gd name="connsiteY3" fmla="*/ 983081 h 985841"/>
                    <a:gd name="connsiteX4" fmla="*/ 364 w 308924"/>
                    <a:gd name="connsiteY4" fmla="*/ 977519 h 985841"/>
                    <a:gd name="connsiteX5" fmla="*/ 364 w 308924"/>
                    <a:gd name="connsiteY5" fmla="*/ 7941 h 985841"/>
                    <a:gd name="connsiteX6" fmla="*/ 38016 w 308924"/>
                    <a:gd name="connsiteY6" fmla="*/ 3235 h 985841"/>
                    <a:gd name="connsiteX7" fmla="*/ 76526 w 308924"/>
                    <a:gd name="connsiteY7" fmla="*/ 235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24" h="985841">
                      <a:moveTo>
                        <a:pt x="309288" y="235"/>
                      </a:moveTo>
                      <a:lnTo>
                        <a:pt x="309288" y="986076"/>
                      </a:lnTo>
                      <a:lnTo>
                        <a:pt x="76526" y="986076"/>
                      </a:lnTo>
                      <a:cubicBezTo>
                        <a:pt x="63401" y="985506"/>
                        <a:pt x="50561" y="984507"/>
                        <a:pt x="38016" y="983081"/>
                      </a:cubicBezTo>
                      <a:cubicBezTo>
                        <a:pt x="25462" y="981655"/>
                        <a:pt x="12908" y="979801"/>
                        <a:pt x="364" y="977519"/>
                      </a:cubicBezTo>
                      <a:lnTo>
                        <a:pt x="364" y="7941"/>
                      </a:lnTo>
                      <a:cubicBezTo>
                        <a:pt x="12908" y="6226"/>
                        <a:pt x="25462" y="4664"/>
                        <a:pt x="38016" y="3235"/>
                      </a:cubicBezTo>
                      <a:cubicBezTo>
                        <a:pt x="50561" y="1807"/>
                        <a:pt x="63401" y="806"/>
                        <a:pt x="76526" y="235"/>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196" name="Freihandform: Form 195">
                  <a:extLst>
                    <a:ext uri="{FF2B5EF4-FFF2-40B4-BE49-F238E27FC236}">
                      <a16:creationId xmlns:a16="http://schemas.microsoft.com/office/drawing/2014/main" id="{BCBB2B06-D401-C707-3E3E-494CF65ACA8C}"/>
                    </a:ext>
                  </a:extLst>
                </p:cNvPr>
                <p:cNvSpPr/>
                <p:nvPr/>
              </p:nvSpPr>
              <p:spPr>
                <a:xfrm>
                  <a:off x="5562112" y="1331679"/>
                  <a:ext cx="392793" cy="617003"/>
                </a:xfrm>
                <a:custGeom>
                  <a:avLst/>
                  <a:gdLst>
                    <a:gd name="connsiteX0" fmla="*/ 393158 w 392793"/>
                    <a:gd name="connsiteY0" fmla="*/ 84099 h 617003"/>
                    <a:gd name="connsiteX1" fmla="*/ 393158 w 392793"/>
                    <a:gd name="connsiteY1" fmla="*/ 532519 h 617003"/>
                    <a:gd name="connsiteX2" fmla="*/ 369197 w 392793"/>
                    <a:gd name="connsiteY2" fmla="*/ 591994 h 617003"/>
                    <a:gd name="connsiteX3" fmla="*/ 311005 w 392793"/>
                    <a:gd name="connsiteY3" fmla="*/ 617239 h 617003"/>
                    <a:gd name="connsiteX4" fmla="*/ 305871 w 392793"/>
                    <a:gd name="connsiteY4" fmla="*/ 617239 h 617003"/>
                    <a:gd name="connsiteX5" fmla="*/ 152690 w 392793"/>
                    <a:gd name="connsiteY5" fmla="*/ 575735 h 617003"/>
                    <a:gd name="connsiteX6" fmla="*/ 41868 w 392793"/>
                    <a:gd name="connsiteY6" fmla="*/ 464058 h 617003"/>
                    <a:gd name="connsiteX7" fmla="*/ 364 w 392793"/>
                    <a:gd name="connsiteY7" fmla="*/ 309164 h 617003"/>
                    <a:gd name="connsiteX8" fmla="*/ 41441 w 392793"/>
                    <a:gd name="connsiteY8" fmla="*/ 153844 h 617003"/>
                    <a:gd name="connsiteX9" fmla="*/ 151833 w 392793"/>
                    <a:gd name="connsiteY9" fmla="*/ 42167 h 617003"/>
                    <a:gd name="connsiteX10" fmla="*/ 305871 w 392793"/>
                    <a:gd name="connsiteY10" fmla="*/ 235 h 617003"/>
                    <a:gd name="connsiteX11" fmla="*/ 311005 w 392793"/>
                    <a:gd name="connsiteY11" fmla="*/ 235 h 617003"/>
                    <a:gd name="connsiteX12" fmla="*/ 369197 w 392793"/>
                    <a:gd name="connsiteY12" fmla="*/ 25479 h 617003"/>
                    <a:gd name="connsiteX13" fmla="*/ 393158 w 392793"/>
                    <a:gd name="connsiteY13" fmla="*/ 84099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793" h="617003">
                      <a:moveTo>
                        <a:pt x="393158" y="84099"/>
                      </a:moveTo>
                      <a:lnTo>
                        <a:pt x="393158" y="532519"/>
                      </a:lnTo>
                      <a:cubicBezTo>
                        <a:pt x="393158" y="555909"/>
                        <a:pt x="385171" y="575735"/>
                        <a:pt x="369197" y="591994"/>
                      </a:cubicBezTo>
                      <a:cubicBezTo>
                        <a:pt x="353222" y="608253"/>
                        <a:pt x="333826" y="616668"/>
                        <a:pt x="311005" y="617239"/>
                      </a:cubicBezTo>
                      <a:lnTo>
                        <a:pt x="305871" y="617239"/>
                      </a:lnTo>
                      <a:cubicBezTo>
                        <a:pt x="249961" y="617239"/>
                        <a:pt x="198900" y="603404"/>
                        <a:pt x="152690" y="575735"/>
                      </a:cubicBezTo>
                      <a:cubicBezTo>
                        <a:pt x="106478" y="548064"/>
                        <a:pt x="69537" y="510839"/>
                        <a:pt x="41868" y="464058"/>
                      </a:cubicBezTo>
                      <a:cubicBezTo>
                        <a:pt x="14198" y="417276"/>
                        <a:pt x="364" y="365644"/>
                        <a:pt x="364" y="309164"/>
                      </a:cubicBezTo>
                      <a:cubicBezTo>
                        <a:pt x="364" y="252114"/>
                        <a:pt x="14056" y="200340"/>
                        <a:pt x="41441" y="153844"/>
                      </a:cubicBezTo>
                      <a:cubicBezTo>
                        <a:pt x="68825" y="107347"/>
                        <a:pt x="105623" y="70122"/>
                        <a:pt x="151833" y="42167"/>
                      </a:cubicBezTo>
                      <a:cubicBezTo>
                        <a:pt x="198045" y="14212"/>
                        <a:pt x="249390" y="235"/>
                        <a:pt x="305871" y="235"/>
                      </a:cubicBezTo>
                      <a:lnTo>
                        <a:pt x="311005" y="235"/>
                      </a:lnTo>
                      <a:cubicBezTo>
                        <a:pt x="333826" y="806"/>
                        <a:pt x="353222" y="9220"/>
                        <a:pt x="369197" y="25479"/>
                      </a:cubicBezTo>
                      <a:cubicBezTo>
                        <a:pt x="385171" y="41739"/>
                        <a:pt x="393158" y="61279"/>
                        <a:pt x="393158" y="84099"/>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197" name="Freihandform: Form 196">
                  <a:extLst>
                    <a:ext uri="{FF2B5EF4-FFF2-40B4-BE49-F238E27FC236}">
                      <a16:creationId xmlns:a16="http://schemas.microsoft.com/office/drawing/2014/main" id="{AB31F3CB-955B-818A-F516-8921BB470456}"/>
                    </a:ext>
                  </a:extLst>
                </p:cNvPr>
                <p:cNvSpPr/>
                <p:nvPr/>
              </p:nvSpPr>
              <p:spPr>
                <a:xfrm>
                  <a:off x="6732792" y="1162242"/>
                  <a:ext cx="308933" cy="953314"/>
                </a:xfrm>
                <a:custGeom>
                  <a:avLst/>
                  <a:gdLst>
                    <a:gd name="connsiteX0" fmla="*/ 251100 w 308933"/>
                    <a:gd name="connsiteY0" fmla="*/ 186787 h 953314"/>
                    <a:gd name="connsiteX1" fmla="*/ 142420 w 308933"/>
                    <a:gd name="connsiteY1" fmla="*/ 69548 h 953314"/>
                    <a:gd name="connsiteX2" fmla="*/ 364 w 308933"/>
                    <a:gd name="connsiteY2" fmla="*/ 235 h 953314"/>
                    <a:gd name="connsiteX3" fmla="*/ 364 w 308933"/>
                    <a:gd name="connsiteY3" fmla="*/ 953550 h 953314"/>
                    <a:gd name="connsiteX4" fmla="*/ 142420 w 308933"/>
                    <a:gd name="connsiteY4" fmla="*/ 884233 h 953314"/>
                    <a:gd name="connsiteX5" fmla="*/ 251100 w 308933"/>
                    <a:gd name="connsiteY5" fmla="*/ 766994 h 953314"/>
                    <a:gd name="connsiteX6" fmla="*/ 309298 w 308933"/>
                    <a:gd name="connsiteY6" fmla="*/ 686552 h 953314"/>
                    <a:gd name="connsiteX7" fmla="*/ 309298 w 308933"/>
                    <a:gd name="connsiteY7" fmla="*/ 267228 h 9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33" h="953314">
                      <a:moveTo>
                        <a:pt x="251100" y="186787"/>
                      </a:moveTo>
                      <a:cubicBezTo>
                        <a:pt x="222011" y="140576"/>
                        <a:pt x="185778" y="101496"/>
                        <a:pt x="142420" y="69548"/>
                      </a:cubicBezTo>
                      <a:cubicBezTo>
                        <a:pt x="99062" y="37602"/>
                        <a:pt x="51713" y="14494"/>
                        <a:pt x="364" y="235"/>
                      </a:cubicBezTo>
                      <a:lnTo>
                        <a:pt x="364" y="953550"/>
                      </a:lnTo>
                      <a:cubicBezTo>
                        <a:pt x="51713" y="939287"/>
                        <a:pt x="99062" y="916182"/>
                        <a:pt x="142420" y="884233"/>
                      </a:cubicBezTo>
                      <a:cubicBezTo>
                        <a:pt x="185778" y="852284"/>
                        <a:pt x="222011" y="813205"/>
                        <a:pt x="251100" y="766994"/>
                      </a:cubicBezTo>
                      <a:lnTo>
                        <a:pt x="309298" y="686552"/>
                      </a:lnTo>
                      <a:lnTo>
                        <a:pt x="309298" y="267228"/>
                      </a:ln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198" name="Freihandform: Form 197">
                  <a:extLst>
                    <a:ext uri="{FF2B5EF4-FFF2-40B4-BE49-F238E27FC236}">
                      <a16:creationId xmlns:a16="http://schemas.microsoft.com/office/drawing/2014/main" id="{7B6DF9D9-D209-C6F6-DF30-C2167A8910CE}"/>
                    </a:ext>
                  </a:extLst>
                </p:cNvPr>
                <p:cNvSpPr/>
                <p:nvPr/>
              </p:nvSpPr>
              <p:spPr>
                <a:xfrm>
                  <a:off x="6069335" y="775338"/>
                  <a:ext cx="786768" cy="553773"/>
                </a:xfrm>
                <a:custGeom>
                  <a:avLst/>
                  <a:gdLst>
                    <a:gd name="connsiteX0" fmla="*/ 291566 w 786768"/>
                    <a:gd name="connsiteY0" fmla="*/ 108162 h 553773"/>
                    <a:gd name="connsiteX1" fmla="*/ 289851 w 786768"/>
                    <a:gd name="connsiteY1" fmla="*/ 109867 h 553773"/>
                    <a:gd name="connsiteX2" fmla="*/ 288146 w 786768"/>
                    <a:gd name="connsiteY2" fmla="*/ 112010 h 553773"/>
                    <a:gd name="connsiteX3" fmla="*/ 286432 w 786768"/>
                    <a:gd name="connsiteY3" fmla="*/ 114143 h 553773"/>
                    <a:gd name="connsiteX4" fmla="*/ 9166 w 786768"/>
                    <a:gd name="connsiteY4" fmla="*/ 488116 h 553773"/>
                    <a:gd name="connsiteX5" fmla="*/ 5315 w 786768"/>
                    <a:gd name="connsiteY5" fmla="*/ 531332 h 553773"/>
                    <a:gd name="connsiteX6" fmla="*/ 42541 w 786768"/>
                    <a:gd name="connsiteY6" fmla="*/ 554009 h 553773"/>
                    <a:gd name="connsiteX7" fmla="*/ 510641 w 786768"/>
                    <a:gd name="connsiteY7" fmla="*/ 554009 h 553773"/>
                    <a:gd name="connsiteX8" fmla="*/ 651411 w 786768"/>
                    <a:gd name="connsiteY8" fmla="*/ 515928 h 553773"/>
                    <a:gd name="connsiteX9" fmla="*/ 751966 w 786768"/>
                    <a:gd name="connsiteY9" fmla="*/ 413238 h 553773"/>
                    <a:gd name="connsiteX10" fmla="*/ 787056 w 786768"/>
                    <a:gd name="connsiteY10" fmla="*/ 270753 h 553773"/>
                    <a:gd name="connsiteX11" fmla="*/ 748118 w 786768"/>
                    <a:gd name="connsiteY11" fmla="*/ 135965 h 553773"/>
                    <a:gd name="connsiteX12" fmla="*/ 650134 w 786768"/>
                    <a:gd name="connsiteY12" fmla="*/ 38410 h 553773"/>
                    <a:gd name="connsiteX13" fmla="*/ 514917 w 786768"/>
                    <a:gd name="connsiteY13" fmla="*/ 329 h 553773"/>
                    <a:gd name="connsiteX14" fmla="*/ 388273 w 786768"/>
                    <a:gd name="connsiteY14" fmla="*/ 28142 h 553773"/>
                    <a:gd name="connsiteX15" fmla="*/ 291566 w 786768"/>
                    <a:gd name="connsiteY15" fmla="*/ 108162 h 55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8" h="553773">
                      <a:moveTo>
                        <a:pt x="291566" y="108162"/>
                      </a:moveTo>
                      <a:lnTo>
                        <a:pt x="289851" y="109867"/>
                      </a:lnTo>
                      <a:cubicBezTo>
                        <a:pt x="289289" y="110438"/>
                        <a:pt x="288718" y="111152"/>
                        <a:pt x="288146" y="112010"/>
                      </a:cubicBezTo>
                      <a:cubicBezTo>
                        <a:pt x="287575" y="112867"/>
                        <a:pt x="287003" y="113581"/>
                        <a:pt x="286432" y="114143"/>
                      </a:cubicBezTo>
                      <a:lnTo>
                        <a:pt x="9166" y="488116"/>
                      </a:lnTo>
                      <a:cubicBezTo>
                        <a:pt x="-1103" y="501808"/>
                        <a:pt x="-2386" y="516213"/>
                        <a:pt x="5315" y="531332"/>
                      </a:cubicBezTo>
                      <a:cubicBezTo>
                        <a:pt x="13016" y="546450"/>
                        <a:pt x="25426" y="554009"/>
                        <a:pt x="42541" y="554009"/>
                      </a:cubicBezTo>
                      <a:lnTo>
                        <a:pt x="510641" y="554009"/>
                      </a:lnTo>
                      <a:cubicBezTo>
                        <a:pt x="561990" y="554009"/>
                        <a:pt x="608910" y="541315"/>
                        <a:pt x="651411" y="515928"/>
                      </a:cubicBezTo>
                      <a:cubicBezTo>
                        <a:pt x="693921" y="490540"/>
                        <a:pt x="727439" y="456310"/>
                        <a:pt x="751966" y="413238"/>
                      </a:cubicBezTo>
                      <a:cubicBezTo>
                        <a:pt x="776502" y="370166"/>
                        <a:pt x="788199" y="322665"/>
                        <a:pt x="787056" y="270753"/>
                      </a:cubicBezTo>
                      <a:cubicBezTo>
                        <a:pt x="785913" y="221690"/>
                        <a:pt x="772931" y="176761"/>
                        <a:pt x="748118" y="135965"/>
                      </a:cubicBezTo>
                      <a:cubicBezTo>
                        <a:pt x="723296" y="95179"/>
                        <a:pt x="690635" y="62661"/>
                        <a:pt x="650134" y="38410"/>
                      </a:cubicBezTo>
                      <a:cubicBezTo>
                        <a:pt x="609624" y="14169"/>
                        <a:pt x="564552" y="1472"/>
                        <a:pt x="514917" y="329"/>
                      </a:cubicBezTo>
                      <a:cubicBezTo>
                        <a:pt x="469283" y="-814"/>
                        <a:pt x="427059" y="8463"/>
                        <a:pt x="388273" y="28142"/>
                      </a:cubicBezTo>
                      <a:cubicBezTo>
                        <a:pt x="349478" y="47830"/>
                        <a:pt x="317245" y="74500"/>
                        <a:pt x="291566" y="108162"/>
                      </a:cubicBezTo>
                      <a:close/>
                    </a:path>
                  </a:pathLst>
                </a:custGeom>
                <a:solidFill>
                  <a:schemeClr val="accent1">
                    <a:lumMod val="40000"/>
                    <a:lumOff val="60000"/>
                  </a:schemeClr>
                </a:solidFill>
                <a:ln w="3175" cap="flat">
                  <a:solidFill>
                    <a:schemeClr val="bg2"/>
                  </a:solidFill>
                  <a:prstDash val="solid"/>
                  <a:miter/>
                </a:ln>
              </p:spPr>
              <p:txBody>
                <a:bodyPr rtlCol="0" anchor="ctr"/>
                <a:lstStyle/>
                <a:p>
                  <a:endParaRPr lang="de-DE"/>
                </a:p>
              </p:txBody>
            </p:sp>
            <p:sp>
              <p:nvSpPr>
                <p:cNvPr id="199" name="Freihandform: Form 198">
                  <a:extLst>
                    <a:ext uri="{FF2B5EF4-FFF2-40B4-BE49-F238E27FC236}">
                      <a16:creationId xmlns:a16="http://schemas.microsoft.com/office/drawing/2014/main" id="{3AD3BF9D-C5C3-3964-2CAD-B2383C2A6E73}"/>
                    </a:ext>
                  </a:extLst>
                </p:cNvPr>
                <p:cNvSpPr/>
                <p:nvPr/>
              </p:nvSpPr>
              <p:spPr>
                <a:xfrm>
                  <a:off x="5712807" y="1577322"/>
                  <a:ext cx="123416" cy="123430"/>
                </a:xfrm>
                <a:custGeom>
                  <a:avLst/>
                  <a:gdLst>
                    <a:gd name="connsiteX0" fmla="*/ 62073 w 123416"/>
                    <a:gd name="connsiteY0" fmla="*/ 123666 h 123430"/>
                    <a:gd name="connsiteX1" fmla="*/ 38097 w 123416"/>
                    <a:gd name="connsiteY1" fmla="*/ 118872 h 123430"/>
                    <a:gd name="connsiteX2" fmla="*/ 18428 w 123416"/>
                    <a:gd name="connsiteY2" fmla="*/ 105601 h 123430"/>
                    <a:gd name="connsiteX3" fmla="*/ 5158 w 123416"/>
                    <a:gd name="connsiteY3" fmla="*/ 85931 h 123430"/>
                    <a:gd name="connsiteX4" fmla="*/ 364 w 123416"/>
                    <a:gd name="connsiteY4" fmla="*/ 61957 h 123430"/>
                    <a:gd name="connsiteX5" fmla="*/ 5158 w 123416"/>
                    <a:gd name="connsiteY5" fmla="*/ 37976 h 123430"/>
                    <a:gd name="connsiteX6" fmla="*/ 18428 w 123416"/>
                    <a:gd name="connsiteY6" fmla="*/ 18313 h 123430"/>
                    <a:gd name="connsiteX7" fmla="*/ 38097 w 123416"/>
                    <a:gd name="connsiteY7" fmla="*/ 5036 h 123430"/>
                    <a:gd name="connsiteX8" fmla="*/ 62073 w 123416"/>
                    <a:gd name="connsiteY8" fmla="*/ 235 h 123430"/>
                    <a:gd name="connsiteX9" fmla="*/ 86047 w 123416"/>
                    <a:gd name="connsiteY9" fmla="*/ 5036 h 123430"/>
                    <a:gd name="connsiteX10" fmla="*/ 105716 w 123416"/>
                    <a:gd name="connsiteY10" fmla="*/ 18313 h 123430"/>
                    <a:gd name="connsiteX11" fmla="*/ 118987 w 123416"/>
                    <a:gd name="connsiteY11" fmla="*/ 37976 h 123430"/>
                    <a:gd name="connsiteX12" fmla="*/ 123780 w 123416"/>
                    <a:gd name="connsiteY12" fmla="*/ 61957 h 123430"/>
                    <a:gd name="connsiteX13" fmla="*/ 118987 w 123416"/>
                    <a:gd name="connsiteY13" fmla="*/ 85931 h 123430"/>
                    <a:gd name="connsiteX14" fmla="*/ 105716 w 123416"/>
                    <a:gd name="connsiteY14" fmla="*/ 105601 h 123430"/>
                    <a:gd name="connsiteX15" fmla="*/ 86047 w 123416"/>
                    <a:gd name="connsiteY15" fmla="*/ 118872 h 123430"/>
                    <a:gd name="connsiteX16" fmla="*/ 62073 w 123416"/>
                    <a:gd name="connsiteY16" fmla="*/ 123666 h 12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416" h="123430">
                      <a:moveTo>
                        <a:pt x="62073" y="123666"/>
                      </a:moveTo>
                      <a:cubicBezTo>
                        <a:pt x="53551" y="123666"/>
                        <a:pt x="45559" y="122067"/>
                        <a:pt x="38097" y="118872"/>
                      </a:cubicBezTo>
                      <a:cubicBezTo>
                        <a:pt x="30636" y="115676"/>
                        <a:pt x="24080" y="111253"/>
                        <a:pt x="18428" y="105601"/>
                      </a:cubicBezTo>
                      <a:cubicBezTo>
                        <a:pt x="12777" y="99949"/>
                        <a:pt x="8354" y="93393"/>
                        <a:pt x="5158" y="85931"/>
                      </a:cubicBezTo>
                      <a:cubicBezTo>
                        <a:pt x="1961" y="78470"/>
                        <a:pt x="364" y="70479"/>
                        <a:pt x="364" y="61957"/>
                      </a:cubicBezTo>
                      <a:cubicBezTo>
                        <a:pt x="364" y="53426"/>
                        <a:pt x="1961" y="45432"/>
                        <a:pt x="5158" y="37976"/>
                      </a:cubicBezTo>
                      <a:cubicBezTo>
                        <a:pt x="8354" y="30519"/>
                        <a:pt x="12777" y="23965"/>
                        <a:pt x="18428" y="18313"/>
                      </a:cubicBezTo>
                      <a:cubicBezTo>
                        <a:pt x="24080" y="12661"/>
                        <a:pt x="30636" y="8236"/>
                        <a:pt x="38097" y="5036"/>
                      </a:cubicBezTo>
                      <a:cubicBezTo>
                        <a:pt x="45559" y="1835"/>
                        <a:pt x="53551" y="235"/>
                        <a:pt x="62073" y="235"/>
                      </a:cubicBezTo>
                      <a:cubicBezTo>
                        <a:pt x="70595" y="235"/>
                        <a:pt x="78586" y="1835"/>
                        <a:pt x="86047" y="5036"/>
                      </a:cubicBezTo>
                      <a:cubicBezTo>
                        <a:pt x="93508" y="8236"/>
                        <a:pt x="100065" y="12661"/>
                        <a:pt x="105716" y="18313"/>
                      </a:cubicBezTo>
                      <a:cubicBezTo>
                        <a:pt x="111367" y="23965"/>
                        <a:pt x="115792" y="30519"/>
                        <a:pt x="118987" y="37976"/>
                      </a:cubicBezTo>
                      <a:cubicBezTo>
                        <a:pt x="122183" y="45432"/>
                        <a:pt x="123780" y="53426"/>
                        <a:pt x="123780" y="61957"/>
                      </a:cubicBezTo>
                      <a:cubicBezTo>
                        <a:pt x="123780" y="70479"/>
                        <a:pt x="122183" y="78470"/>
                        <a:pt x="118987" y="85931"/>
                      </a:cubicBezTo>
                      <a:cubicBezTo>
                        <a:pt x="115792" y="93393"/>
                        <a:pt x="111367" y="99949"/>
                        <a:pt x="105716" y="105601"/>
                      </a:cubicBezTo>
                      <a:cubicBezTo>
                        <a:pt x="100065" y="111253"/>
                        <a:pt x="93508" y="115676"/>
                        <a:pt x="86047" y="118872"/>
                      </a:cubicBezTo>
                      <a:cubicBezTo>
                        <a:pt x="78586" y="122067"/>
                        <a:pt x="70595" y="123666"/>
                        <a:pt x="62073" y="123666"/>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grpSp>
          <p:nvGrpSpPr>
            <p:cNvPr id="126" name="Gruppieren 125">
              <a:extLst>
                <a:ext uri="{FF2B5EF4-FFF2-40B4-BE49-F238E27FC236}">
                  <a16:creationId xmlns:a16="http://schemas.microsoft.com/office/drawing/2014/main" id="{DB66C6A8-F550-5FA6-20A2-2B807C528A68}"/>
                </a:ext>
              </a:extLst>
            </p:cNvPr>
            <p:cNvGrpSpPr/>
            <p:nvPr/>
          </p:nvGrpSpPr>
          <p:grpSpPr>
            <a:xfrm>
              <a:off x="2502819" y="1865981"/>
              <a:ext cx="576000" cy="576000"/>
              <a:chOff x="1278515" y="1771531"/>
              <a:chExt cx="576000" cy="576000"/>
            </a:xfrm>
          </p:grpSpPr>
          <p:sp>
            <p:nvSpPr>
              <p:cNvPr id="170" name="Ellipse 169">
                <a:extLst>
                  <a:ext uri="{FF2B5EF4-FFF2-40B4-BE49-F238E27FC236}">
                    <a16:creationId xmlns:a16="http://schemas.microsoft.com/office/drawing/2014/main" id="{D3ACFB0C-16F6-67CE-2C13-8BB36F18916F}"/>
                  </a:ext>
                </a:extLst>
              </p:cNvPr>
              <p:cNvSpPr>
                <a:spLocks noChangeAspect="1"/>
              </p:cNvSpPr>
              <p:nvPr/>
            </p:nvSpPr>
            <p:spPr>
              <a:xfrm>
                <a:off x="1278515" y="1771531"/>
                <a:ext cx="576000" cy="57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1" name="Gruppieren 170">
                <a:extLst>
                  <a:ext uri="{FF2B5EF4-FFF2-40B4-BE49-F238E27FC236}">
                    <a16:creationId xmlns:a16="http://schemas.microsoft.com/office/drawing/2014/main" id="{49CC285C-2BDE-51DB-B52F-0FFA72E51D6E}"/>
                  </a:ext>
                </a:extLst>
              </p:cNvPr>
              <p:cNvGrpSpPr/>
              <p:nvPr/>
            </p:nvGrpSpPr>
            <p:grpSpPr>
              <a:xfrm>
                <a:off x="1392207" y="1880695"/>
                <a:ext cx="347239" cy="347296"/>
                <a:chOff x="9164726" y="4039808"/>
                <a:chExt cx="1473676" cy="1473918"/>
              </a:xfrm>
            </p:grpSpPr>
            <p:sp>
              <p:nvSpPr>
                <p:cNvPr id="172" name="Freihandform: Form 171">
                  <a:extLst>
                    <a:ext uri="{FF2B5EF4-FFF2-40B4-BE49-F238E27FC236}">
                      <a16:creationId xmlns:a16="http://schemas.microsoft.com/office/drawing/2014/main" id="{9B993789-29FD-E3ED-F530-AF9A37926351}"/>
                    </a:ext>
                  </a:extLst>
                </p:cNvPr>
                <p:cNvSpPr/>
                <p:nvPr/>
              </p:nvSpPr>
              <p:spPr>
                <a:xfrm>
                  <a:off x="9164726" y="4040049"/>
                  <a:ext cx="1473676" cy="1473677"/>
                </a:xfrm>
                <a:custGeom>
                  <a:avLst/>
                  <a:gdLst>
                    <a:gd name="connsiteX0" fmla="*/ 1573509 w 1726930"/>
                    <a:gd name="connsiteY0" fmla="*/ 451 h 1726932"/>
                    <a:gd name="connsiteX1" fmla="*/ 1682617 w 1726930"/>
                    <a:gd name="connsiteY1" fmla="*/ 45809 h 1726932"/>
                    <a:gd name="connsiteX2" fmla="*/ 1727547 w 1726930"/>
                    <a:gd name="connsiteY2" fmla="*/ 154489 h 1726932"/>
                    <a:gd name="connsiteX3" fmla="*/ 1727547 w 1726930"/>
                    <a:gd name="connsiteY3" fmla="*/ 756093 h 1726932"/>
                    <a:gd name="connsiteX4" fmla="*/ 1696305 w 1726930"/>
                    <a:gd name="connsiteY4" fmla="*/ 872049 h 1726932"/>
                    <a:gd name="connsiteX5" fmla="*/ 1612875 w 1726930"/>
                    <a:gd name="connsiteY5" fmla="*/ 955913 h 1726932"/>
                    <a:gd name="connsiteX6" fmla="*/ 1496489 w 1726930"/>
                    <a:gd name="connsiteY6" fmla="*/ 987149 h 1726932"/>
                    <a:gd name="connsiteX7" fmla="*/ 1357853 w 1726930"/>
                    <a:gd name="connsiteY7" fmla="*/ 987149 h 1726932"/>
                    <a:gd name="connsiteX8" fmla="*/ 1543553 w 1726930"/>
                    <a:gd name="connsiteY8" fmla="*/ 1037211 h 1726932"/>
                    <a:gd name="connsiteX9" fmla="*/ 1677483 w 1726930"/>
                    <a:gd name="connsiteY9" fmla="*/ 1171137 h 1726932"/>
                    <a:gd name="connsiteX10" fmla="*/ 1727547 w 1726930"/>
                    <a:gd name="connsiteY10" fmla="*/ 1357694 h 1726932"/>
                    <a:gd name="connsiteX11" fmla="*/ 1677483 w 1726930"/>
                    <a:gd name="connsiteY11" fmla="*/ 1543394 h 1726932"/>
                    <a:gd name="connsiteX12" fmla="*/ 1543553 w 1726930"/>
                    <a:gd name="connsiteY12" fmla="*/ 1677321 h 1726932"/>
                    <a:gd name="connsiteX13" fmla="*/ 1357853 w 1726930"/>
                    <a:gd name="connsiteY13" fmla="*/ 1727383 h 1726932"/>
                    <a:gd name="connsiteX14" fmla="*/ 1159743 w 1726930"/>
                    <a:gd name="connsiteY14" fmla="*/ 1670046 h 1726932"/>
                    <a:gd name="connsiteX15" fmla="*/ 1025821 w 1726930"/>
                    <a:gd name="connsiteY15" fmla="*/ 1521144 h 1726932"/>
                    <a:gd name="connsiteX16" fmla="*/ 1007847 w 1726930"/>
                    <a:gd name="connsiteY16" fmla="*/ 1478356 h 1726932"/>
                    <a:gd name="connsiteX17" fmla="*/ 864077 w 1726930"/>
                    <a:gd name="connsiteY17" fmla="*/ 1134339 h 1726932"/>
                    <a:gd name="connsiteX18" fmla="*/ 720316 w 1726930"/>
                    <a:gd name="connsiteY18" fmla="*/ 1478356 h 1726932"/>
                    <a:gd name="connsiteX19" fmla="*/ 702343 w 1726930"/>
                    <a:gd name="connsiteY19" fmla="*/ 1521144 h 1726932"/>
                    <a:gd name="connsiteX20" fmla="*/ 568414 w 1726930"/>
                    <a:gd name="connsiteY20" fmla="*/ 1670046 h 1726932"/>
                    <a:gd name="connsiteX21" fmla="*/ 371161 w 1726930"/>
                    <a:gd name="connsiteY21" fmla="*/ 1727383 h 1726932"/>
                    <a:gd name="connsiteX22" fmla="*/ 184605 w 1726930"/>
                    <a:gd name="connsiteY22" fmla="*/ 1677321 h 1726932"/>
                    <a:gd name="connsiteX23" fmla="*/ 50678 w 1726930"/>
                    <a:gd name="connsiteY23" fmla="*/ 1543394 h 1726932"/>
                    <a:gd name="connsiteX24" fmla="*/ 617 w 1726930"/>
                    <a:gd name="connsiteY24" fmla="*/ 1357694 h 1726932"/>
                    <a:gd name="connsiteX25" fmla="*/ 50678 w 1726930"/>
                    <a:gd name="connsiteY25" fmla="*/ 1171137 h 1726932"/>
                    <a:gd name="connsiteX26" fmla="*/ 184605 w 1726930"/>
                    <a:gd name="connsiteY26" fmla="*/ 1037211 h 1726932"/>
                    <a:gd name="connsiteX27" fmla="*/ 371161 w 1726930"/>
                    <a:gd name="connsiteY27" fmla="*/ 987149 h 1726932"/>
                    <a:gd name="connsiteX28" fmla="*/ 231672 w 1726930"/>
                    <a:gd name="connsiteY28" fmla="*/ 987149 h 1726932"/>
                    <a:gd name="connsiteX29" fmla="*/ 115717 w 1726930"/>
                    <a:gd name="connsiteY29" fmla="*/ 955913 h 1726932"/>
                    <a:gd name="connsiteX30" fmla="*/ 31852 w 1726930"/>
                    <a:gd name="connsiteY30" fmla="*/ 872049 h 1726932"/>
                    <a:gd name="connsiteX31" fmla="*/ 617 w 1726930"/>
                    <a:gd name="connsiteY31" fmla="*/ 756093 h 1726932"/>
                    <a:gd name="connsiteX32" fmla="*/ 617 w 1726930"/>
                    <a:gd name="connsiteY32" fmla="*/ 154489 h 1726932"/>
                    <a:gd name="connsiteX33" fmla="*/ 45972 w 1726930"/>
                    <a:gd name="connsiteY33" fmla="*/ 45809 h 1726932"/>
                    <a:gd name="connsiteX34" fmla="*/ 154653 w 1726930"/>
                    <a:gd name="connsiteY34" fmla="*/ 451 h 1726932"/>
                    <a:gd name="connsiteX35" fmla="*/ 255633 w 1726930"/>
                    <a:gd name="connsiteY35" fmla="*/ 37256 h 1726932"/>
                    <a:gd name="connsiteX36" fmla="*/ 864077 w 1726930"/>
                    <a:gd name="connsiteY36" fmla="*/ 555845 h 1726932"/>
                    <a:gd name="connsiteX37" fmla="*/ 1473382 w 1726930"/>
                    <a:gd name="connsiteY37" fmla="*/ 37256 h 1726932"/>
                    <a:gd name="connsiteX38" fmla="*/ 1573509 w 1726930"/>
                    <a:gd name="connsiteY38" fmla="*/ 451 h 17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26930" h="1726932">
                      <a:moveTo>
                        <a:pt x="1573509" y="451"/>
                      </a:moveTo>
                      <a:cubicBezTo>
                        <a:pt x="1616295" y="451"/>
                        <a:pt x="1652661" y="15577"/>
                        <a:pt x="1682617" y="45809"/>
                      </a:cubicBezTo>
                      <a:cubicBezTo>
                        <a:pt x="1712564" y="76051"/>
                        <a:pt x="1727547" y="112275"/>
                        <a:pt x="1727547" y="154489"/>
                      </a:cubicBezTo>
                      <a:lnTo>
                        <a:pt x="1727547" y="756093"/>
                      </a:lnTo>
                      <a:cubicBezTo>
                        <a:pt x="1727547" y="798311"/>
                        <a:pt x="1717136" y="836962"/>
                        <a:pt x="1696305" y="872049"/>
                      </a:cubicBezTo>
                      <a:cubicBezTo>
                        <a:pt x="1675483" y="907135"/>
                        <a:pt x="1647670" y="935090"/>
                        <a:pt x="1612875" y="955913"/>
                      </a:cubicBezTo>
                      <a:cubicBezTo>
                        <a:pt x="1578071" y="976737"/>
                        <a:pt x="1539276" y="987149"/>
                        <a:pt x="1496489" y="987149"/>
                      </a:cubicBezTo>
                      <a:lnTo>
                        <a:pt x="1357853" y="987149"/>
                      </a:lnTo>
                      <a:cubicBezTo>
                        <a:pt x="1425747" y="987149"/>
                        <a:pt x="1487641" y="1003836"/>
                        <a:pt x="1543553" y="1037211"/>
                      </a:cubicBezTo>
                      <a:cubicBezTo>
                        <a:pt x="1599464" y="1070586"/>
                        <a:pt x="1644108" y="1115228"/>
                        <a:pt x="1677483" y="1171137"/>
                      </a:cubicBezTo>
                      <a:cubicBezTo>
                        <a:pt x="1710859" y="1227047"/>
                        <a:pt x="1727547" y="1289233"/>
                        <a:pt x="1727547" y="1357694"/>
                      </a:cubicBezTo>
                      <a:cubicBezTo>
                        <a:pt x="1727547" y="1425584"/>
                        <a:pt x="1710859" y="1487484"/>
                        <a:pt x="1677483" y="1543394"/>
                      </a:cubicBezTo>
                      <a:cubicBezTo>
                        <a:pt x="1644108" y="1599303"/>
                        <a:pt x="1599464" y="1643946"/>
                        <a:pt x="1543553" y="1677321"/>
                      </a:cubicBezTo>
                      <a:cubicBezTo>
                        <a:pt x="1487641" y="1710695"/>
                        <a:pt x="1425747" y="1727383"/>
                        <a:pt x="1357853" y="1727383"/>
                      </a:cubicBezTo>
                      <a:cubicBezTo>
                        <a:pt x="1284825" y="1727383"/>
                        <a:pt x="1218798" y="1708270"/>
                        <a:pt x="1159743" y="1670046"/>
                      </a:cubicBezTo>
                      <a:cubicBezTo>
                        <a:pt x="1100697" y="1631823"/>
                        <a:pt x="1056054" y="1582189"/>
                        <a:pt x="1025821" y="1521144"/>
                      </a:cubicBezTo>
                      <a:cubicBezTo>
                        <a:pt x="1018401" y="1505170"/>
                        <a:pt x="1012410" y="1490907"/>
                        <a:pt x="1007847" y="1478356"/>
                      </a:cubicBezTo>
                      <a:lnTo>
                        <a:pt x="864077" y="1134339"/>
                      </a:lnTo>
                      <a:lnTo>
                        <a:pt x="720316" y="1478356"/>
                      </a:lnTo>
                      <a:cubicBezTo>
                        <a:pt x="716316" y="1490907"/>
                        <a:pt x="710325" y="1505170"/>
                        <a:pt x="702343" y="1521144"/>
                      </a:cubicBezTo>
                      <a:cubicBezTo>
                        <a:pt x="672101" y="1582189"/>
                        <a:pt x="627466" y="1631823"/>
                        <a:pt x="568414" y="1670046"/>
                      </a:cubicBezTo>
                      <a:cubicBezTo>
                        <a:pt x="509367" y="1708270"/>
                        <a:pt x="443616" y="1727383"/>
                        <a:pt x="371161" y="1727383"/>
                      </a:cubicBezTo>
                      <a:cubicBezTo>
                        <a:pt x="302700" y="1727383"/>
                        <a:pt x="240515" y="1710695"/>
                        <a:pt x="184605" y="1677321"/>
                      </a:cubicBezTo>
                      <a:cubicBezTo>
                        <a:pt x="128696" y="1643946"/>
                        <a:pt x="84053" y="1599303"/>
                        <a:pt x="50678" y="1543394"/>
                      </a:cubicBezTo>
                      <a:cubicBezTo>
                        <a:pt x="17304" y="1487484"/>
                        <a:pt x="617" y="1425584"/>
                        <a:pt x="617" y="1357694"/>
                      </a:cubicBezTo>
                      <a:cubicBezTo>
                        <a:pt x="617" y="1289233"/>
                        <a:pt x="17304" y="1227047"/>
                        <a:pt x="50678" y="1171137"/>
                      </a:cubicBezTo>
                      <a:cubicBezTo>
                        <a:pt x="84053" y="1115228"/>
                        <a:pt x="128696" y="1070586"/>
                        <a:pt x="184605" y="1037211"/>
                      </a:cubicBezTo>
                      <a:cubicBezTo>
                        <a:pt x="240515" y="1003836"/>
                        <a:pt x="302700" y="987149"/>
                        <a:pt x="371161" y="987149"/>
                      </a:cubicBezTo>
                      <a:lnTo>
                        <a:pt x="231672" y="987149"/>
                      </a:lnTo>
                      <a:cubicBezTo>
                        <a:pt x="189455" y="987149"/>
                        <a:pt x="150802" y="976737"/>
                        <a:pt x="115717" y="955913"/>
                      </a:cubicBezTo>
                      <a:cubicBezTo>
                        <a:pt x="80631" y="935090"/>
                        <a:pt x="52676" y="907135"/>
                        <a:pt x="31852" y="872049"/>
                      </a:cubicBezTo>
                      <a:cubicBezTo>
                        <a:pt x="11029" y="836962"/>
                        <a:pt x="617" y="798311"/>
                        <a:pt x="617" y="756093"/>
                      </a:cubicBezTo>
                      <a:lnTo>
                        <a:pt x="617" y="154489"/>
                      </a:lnTo>
                      <a:cubicBezTo>
                        <a:pt x="617" y="112275"/>
                        <a:pt x="15735" y="76051"/>
                        <a:pt x="45972" y="45809"/>
                      </a:cubicBezTo>
                      <a:cubicBezTo>
                        <a:pt x="76209" y="15577"/>
                        <a:pt x="112436" y="451"/>
                        <a:pt x="154653" y="451"/>
                      </a:cubicBezTo>
                      <a:cubicBezTo>
                        <a:pt x="192307" y="451"/>
                        <a:pt x="225967" y="12719"/>
                        <a:pt x="255633" y="37256"/>
                      </a:cubicBezTo>
                      <a:lnTo>
                        <a:pt x="864077" y="555845"/>
                      </a:lnTo>
                      <a:lnTo>
                        <a:pt x="1473382" y="37256"/>
                      </a:lnTo>
                      <a:cubicBezTo>
                        <a:pt x="1502481" y="12719"/>
                        <a:pt x="1535856" y="451"/>
                        <a:pt x="1573509" y="451"/>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173" name="Freihandform: Form 172">
                  <a:extLst>
                    <a:ext uri="{FF2B5EF4-FFF2-40B4-BE49-F238E27FC236}">
                      <a16:creationId xmlns:a16="http://schemas.microsoft.com/office/drawing/2014/main" id="{E22CAF2A-B2AA-261D-AED8-730079E97403}"/>
                    </a:ext>
                  </a:extLst>
                </p:cNvPr>
                <p:cNvSpPr/>
                <p:nvPr/>
              </p:nvSpPr>
              <p:spPr>
                <a:xfrm>
                  <a:off x="9282298" y="4518283"/>
                  <a:ext cx="331156" cy="311185"/>
                </a:xfrm>
                <a:custGeom>
                  <a:avLst/>
                  <a:gdLst>
                    <a:gd name="connsiteX0" fmla="*/ 369450 w 388065"/>
                    <a:gd name="connsiteY0" fmla="*/ 177702 h 364663"/>
                    <a:gd name="connsiteX1" fmla="*/ 388277 w 388065"/>
                    <a:gd name="connsiteY1" fmla="*/ 205942 h 364663"/>
                    <a:gd name="connsiteX2" fmla="*/ 377152 w 388065"/>
                    <a:gd name="connsiteY2" fmla="*/ 238461 h 364663"/>
                    <a:gd name="connsiteX3" fmla="*/ 293288 w 388065"/>
                    <a:gd name="connsiteY3" fmla="*/ 322326 h 364663"/>
                    <a:gd name="connsiteX4" fmla="*/ 190596 w 388065"/>
                    <a:gd name="connsiteY4" fmla="*/ 365114 h 364663"/>
                    <a:gd name="connsiteX5" fmla="*/ 56242 w 388065"/>
                    <a:gd name="connsiteY5" fmla="*/ 309489 h 364663"/>
                    <a:gd name="connsiteX6" fmla="*/ 617 w 388065"/>
                    <a:gd name="connsiteY6" fmla="*/ 175134 h 364663"/>
                    <a:gd name="connsiteX7" fmla="*/ 617 w 388065"/>
                    <a:gd name="connsiteY7" fmla="*/ 51906 h 364663"/>
                    <a:gd name="connsiteX8" fmla="*/ 25862 w 388065"/>
                    <a:gd name="connsiteY8" fmla="*/ 7834 h 364663"/>
                    <a:gd name="connsiteX9" fmla="*/ 75924 w 388065"/>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5" h="364663">
                      <a:moveTo>
                        <a:pt x="369450" y="177702"/>
                      </a:moveTo>
                      <a:cubicBezTo>
                        <a:pt x="380290" y="183977"/>
                        <a:pt x="386565" y="193391"/>
                        <a:pt x="388277" y="205942"/>
                      </a:cubicBezTo>
                      <a:cubicBezTo>
                        <a:pt x="389988" y="218493"/>
                        <a:pt x="386280" y="229334"/>
                        <a:pt x="377152" y="238461"/>
                      </a:cubicBezTo>
                      <a:lnTo>
                        <a:pt x="293288" y="322326"/>
                      </a:lnTo>
                      <a:cubicBezTo>
                        <a:pt x="264762" y="350852"/>
                        <a:pt x="230531" y="365114"/>
                        <a:pt x="190596" y="365114"/>
                      </a:cubicBezTo>
                      <a:cubicBezTo>
                        <a:pt x="138109" y="365114"/>
                        <a:pt x="93324" y="346572"/>
                        <a:pt x="56242" y="309489"/>
                      </a:cubicBezTo>
                      <a:cubicBezTo>
                        <a:pt x="19158" y="272407"/>
                        <a:pt x="617" y="227622"/>
                        <a:pt x="617" y="175134"/>
                      </a:cubicBezTo>
                      <a:lnTo>
                        <a:pt x="617" y="51906"/>
                      </a:lnTo>
                      <a:cubicBezTo>
                        <a:pt x="617" y="32508"/>
                        <a:pt x="9032" y="17818"/>
                        <a:pt x="25862" y="7834"/>
                      </a:cubicBezTo>
                      <a:cubicBezTo>
                        <a:pt x="42691" y="-2151"/>
                        <a:pt x="59379" y="-2008"/>
                        <a:pt x="75924"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74" name="Freihandform: Form 173">
                  <a:extLst>
                    <a:ext uri="{FF2B5EF4-FFF2-40B4-BE49-F238E27FC236}">
                      <a16:creationId xmlns:a16="http://schemas.microsoft.com/office/drawing/2014/main" id="{281755E6-F6EE-225A-0884-B0F905ABE2F0}"/>
                    </a:ext>
                  </a:extLst>
                </p:cNvPr>
                <p:cNvSpPr/>
                <p:nvPr/>
              </p:nvSpPr>
              <p:spPr>
                <a:xfrm>
                  <a:off x="10202085" y="4518283"/>
                  <a:ext cx="331155" cy="311185"/>
                </a:xfrm>
                <a:custGeom>
                  <a:avLst/>
                  <a:gdLst>
                    <a:gd name="connsiteX0" fmla="*/ 19844 w 388064"/>
                    <a:gd name="connsiteY0" fmla="*/ 177702 h 364663"/>
                    <a:gd name="connsiteX1" fmla="*/ 1023 w 388064"/>
                    <a:gd name="connsiteY1" fmla="*/ 205942 h 364663"/>
                    <a:gd name="connsiteX2" fmla="*/ 12148 w 388064"/>
                    <a:gd name="connsiteY2" fmla="*/ 238461 h 364663"/>
                    <a:gd name="connsiteX3" fmla="*/ 96016 w 388064"/>
                    <a:gd name="connsiteY3" fmla="*/ 322326 h 364663"/>
                    <a:gd name="connsiteX4" fmla="*/ 198705 w 388064"/>
                    <a:gd name="connsiteY4" fmla="*/ 365114 h 364663"/>
                    <a:gd name="connsiteX5" fmla="*/ 333055 w 388064"/>
                    <a:gd name="connsiteY5" fmla="*/ 309489 h 364663"/>
                    <a:gd name="connsiteX6" fmla="*/ 388681 w 388064"/>
                    <a:gd name="connsiteY6" fmla="*/ 175134 h 364663"/>
                    <a:gd name="connsiteX7" fmla="*/ 388681 w 388064"/>
                    <a:gd name="connsiteY7" fmla="*/ 51906 h 364663"/>
                    <a:gd name="connsiteX8" fmla="*/ 363440 w 388064"/>
                    <a:gd name="connsiteY8" fmla="*/ 7834 h 364663"/>
                    <a:gd name="connsiteX9" fmla="*/ 313376 w 388064"/>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4" h="364663">
                      <a:moveTo>
                        <a:pt x="19844" y="177702"/>
                      </a:moveTo>
                      <a:cubicBezTo>
                        <a:pt x="9005" y="183977"/>
                        <a:pt x="2737" y="193391"/>
                        <a:pt x="1023" y="205942"/>
                      </a:cubicBezTo>
                      <a:cubicBezTo>
                        <a:pt x="-692" y="218493"/>
                        <a:pt x="3023" y="229334"/>
                        <a:pt x="12148" y="238461"/>
                      </a:cubicBezTo>
                      <a:lnTo>
                        <a:pt x="96016" y="322326"/>
                      </a:lnTo>
                      <a:cubicBezTo>
                        <a:pt x="124533" y="350852"/>
                        <a:pt x="158766" y="365114"/>
                        <a:pt x="198705" y="365114"/>
                      </a:cubicBezTo>
                      <a:cubicBezTo>
                        <a:pt x="251188" y="365114"/>
                        <a:pt x="295974" y="346572"/>
                        <a:pt x="333055" y="309489"/>
                      </a:cubicBezTo>
                      <a:cubicBezTo>
                        <a:pt x="370145" y="272407"/>
                        <a:pt x="388681" y="227622"/>
                        <a:pt x="388681" y="175134"/>
                      </a:cubicBezTo>
                      <a:lnTo>
                        <a:pt x="388681" y="51906"/>
                      </a:lnTo>
                      <a:cubicBezTo>
                        <a:pt x="388681" y="32508"/>
                        <a:pt x="380270" y="17818"/>
                        <a:pt x="363440" y="7834"/>
                      </a:cubicBezTo>
                      <a:cubicBezTo>
                        <a:pt x="346609" y="-2151"/>
                        <a:pt x="329921" y="-2008"/>
                        <a:pt x="313376"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75" name="Freihandform: Form 174">
                  <a:extLst>
                    <a:ext uri="{FF2B5EF4-FFF2-40B4-BE49-F238E27FC236}">
                      <a16:creationId xmlns:a16="http://schemas.microsoft.com/office/drawing/2014/main" id="{BE0B85FB-C81D-7031-3774-10109AEE45E4}"/>
                    </a:ext>
                  </a:extLst>
                </p:cNvPr>
                <p:cNvSpPr/>
                <p:nvPr/>
              </p:nvSpPr>
              <p:spPr>
                <a:xfrm>
                  <a:off x="9954140" y="4729620"/>
                  <a:ext cx="257231" cy="99848"/>
                </a:xfrm>
                <a:custGeom>
                  <a:avLst/>
                  <a:gdLst>
                    <a:gd name="connsiteX0" fmla="*/ 617 w 301437"/>
                    <a:gd name="connsiteY0" fmla="*/ 108046 h 117008"/>
                    <a:gd name="connsiteX1" fmla="*/ 617 w 301437"/>
                    <a:gd name="connsiteY1" fmla="*/ 117460 h 117008"/>
                    <a:gd name="connsiteX2" fmla="*/ 272746 w 301437"/>
                    <a:gd name="connsiteY2" fmla="*/ 117460 h 117008"/>
                    <a:gd name="connsiteX3" fmla="*/ 299283 w 301437"/>
                    <a:gd name="connsiteY3" fmla="*/ 99917 h 117008"/>
                    <a:gd name="connsiteX4" fmla="*/ 293291 w 301437"/>
                    <a:gd name="connsiteY4" fmla="*/ 68681 h 117008"/>
                    <a:gd name="connsiteX5" fmla="*/ 243657 w 301437"/>
                    <a:gd name="connsiteY5" fmla="*/ 19046 h 117008"/>
                    <a:gd name="connsiteX6" fmla="*/ 171771 w 301437"/>
                    <a:gd name="connsiteY6" fmla="*/ 9633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7" h="117008">
                      <a:moveTo>
                        <a:pt x="617" y="108046"/>
                      </a:moveTo>
                      <a:lnTo>
                        <a:pt x="617" y="117460"/>
                      </a:lnTo>
                      <a:lnTo>
                        <a:pt x="272746" y="117460"/>
                      </a:lnTo>
                      <a:cubicBezTo>
                        <a:pt x="285300" y="117460"/>
                        <a:pt x="294139" y="111611"/>
                        <a:pt x="299283" y="99917"/>
                      </a:cubicBezTo>
                      <a:cubicBezTo>
                        <a:pt x="304417" y="88221"/>
                        <a:pt x="302416" y="77809"/>
                        <a:pt x="293291" y="68681"/>
                      </a:cubicBezTo>
                      <a:lnTo>
                        <a:pt x="243657" y="19046"/>
                      </a:lnTo>
                      <a:cubicBezTo>
                        <a:pt x="222549" y="-2062"/>
                        <a:pt x="198584" y="-5199"/>
                        <a:pt x="171771" y="963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76" name="Freihandform: Form 175">
                  <a:extLst>
                    <a:ext uri="{FF2B5EF4-FFF2-40B4-BE49-F238E27FC236}">
                      <a16:creationId xmlns:a16="http://schemas.microsoft.com/office/drawing/2014/main" id="{FE76C53A-99E3-1FC4-2F32-5119A8A0CE33}"/>
                    </a:ext>
                  </a:extLst>
                </p:cNvPr>
                <p:cNvSpPr/>
                <p:nvPr/>
              </p:nvSpPr>
              <p:spPr>
                <a:xfrm>
                  <a:off x="9604169" y="4729620"/>
                  <a:ext cx="257229" cy="99848"/>
                </a:xfrm>
                <a:custGeom>
                  <a:avLst/>
                  <a:gdLst>
                    <a:gd name="connsiteX0" fmla="*/ 130896 w 301434"/>
                    <a:gd name="connsiteY0" fmla="*/ 9633 h 117008"/>
                    <a:gd name="connsiteX1" fmla="*/ 59014 w 301434"/>
                    <a:gd name="connsiteY1" fmla="*/ 19046 h 117008"/>
                    <a:gd name="connsiteX2" fmla="*/ 9379 w 301434"/>
                    <a:gd name="connsiteY2" fmla="*/ 68681 h 117008"/>
                    <a:gd name="connsiteX3" fmla="*/ 3389 w 301434"/>
                    <a:gd name="connsiteY3" fmla="*/ 99917 h 117008"/>
                    <a:gd name="connsiteX4" fmla="*/ 29918 w 301434"/>
                    <a:gd name="connsiteY4" fmla="*/ 117460 h 117008"/>
                    <a:gd name="connsiteX5" fmla="*/ 302051 w 301434"/>
                    <a:gd name="connsiteY5" fmla="*/ 117460 h 117008"/>
                    <a:gd name="connsiteX6" fmla="*/ 302051 w 301434"/>
                    <a:gd name="connsiteY6" fmla="*/ 108046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4" h="117008">
                      <a:moveTo>
                        <a:pt x="130896" y="9633"/>
                      </a:moveTo>
                      <a:cubicBezTo>
                        <a:pt x="104084" y="-5199"/>
                        <a:pt x="80122" y="-2062"/>
                        <a:pt x="59014" y="19046"/>
                      </a:cubicBezTo>
                      <a:lnTo>
                        <a:pt x="9379" y="68681"/>
                      </a:lnTo>
                      <a:cubicBezTo>
                        <a:pt x="252" y="77809"/>
                        <a:pt x="-1745" y="88221"/>
                        <a:pt x="3389" y="99917"/>
                      </a:cubicBezTo>
                      <a:cubicBezTo>
                        <a:pt x="8524" y="111611"/>
                        <a:pt x="17367" y="117460"/>
                        <a:pt x="29918" y="117460"/>
                      </a:cubicBezTo>
                      <a:lnTo>
                        <a:pt x="302051" y="117460"/>
                      </a:lnTo>
                      <a:lnTo>
                        <a:pt x="302051" y="108046"/>
                      </a:lnTo>
                      <a:close/>
                    </a:path>
                  </a:pathLst>
                </a:custGeom>
                <a:solidFill>
                  <a:schemeClr val="accent6">
                    <a:lumMod val="75000"/>
                  </a:schemeClr>
                </a:solidFill>
                <a:ln w="3175" cap="flat">
                  <a:noFill/>
                  <a:prstDash val="solid"/>
                  <a:miter/>
                </a:ln>
              </p:spPr>
              <p:txBody>
                <a:bodyPr rtlCol="0" anchor="ctr"/>
                <a:lstStyle/>
                <a:p>
                  <a:endParaRPr lang="de-DE"/>
                </a:p>
              </p:txBody>
            </p:sp>
            <p:sp>
              <p:nvSpPr>
                <p:cNvPr id="177" name="Freihandform: Form 176">
                  <a:extLst>
                    <a:ext uri="{FF2B5EF4-FFF2-40B4-BE49-F238E27FC236}">
                      <a16:creationId xmlns:a16="http://schemas.microsoft.com/office/drawing/2014/main" id="{5EAD553E-C62B-51F5-686F-D13D0742D5EF}"/>
                    </a:ext>
                  </a:extLst>
                </p:cNvPr>
                <p:cNvSpPr/>
                <p:nvPr/>
              </p:nvSpPr>
              <p:spPr>
                <a:xfrm>
                  <a:off x="9282298" y="4199234"/>
                  <a:ext cx="579101" cy="561589"/>
                </a:xfrm>
                <a:custGeom>
                  <a:avLst/>
                  <a:gdLst>
                    <a:gd name="connsiteX0" fmla="*/ 617 w 678620"/>
                    <a:gd name="connsiteY0" fmla="*/ 59521 h 658099"/>
                    <a:gd name="connsiteX1" fmla="*/ 33564 w 678620"/>
                    <a:gd name="connsiteY1" fmla="*/ 6886 h 658099"/>
                    <a:gd name="connsiteX2" fmla="*/ 94750 w 678620"/>
                    <a:gd name="connsiteY2" fmla="*/ 14163 h 658099"/>
                    <a:gd name="connsiteX3" fmla="*/ 679237 w 678620"/>
                    <a:gd name="connsiteY3" fmla="*/ 492533 h 658099"/>
                    <a:gd name="connsiteX4" fmla="*/ 679237 w 678620"/>
                    <a:gd name="connsiteY4" fmla="*/ 658550 h 658099"/>
                    <a:gd name="connsiteX5" fmla="*/ 61376 w 678620"/>
                    <a:gd name="connsiteY5" fmla="*/ 302552 h 658099"/>
                    <a:gd name="connsiteX6" fmla="*/ 617 w 678620"/>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20" h="658099">
                      <a:moveTo>
                        <a:pt x="617" y="59521"/>
                      </a:moveTo>
                      <a:cubicBezTo>
                        <a:pt x="617" y="34985"/>
                        <a:pt x="11599" y="17440"/>
                        <a:pt x="33564" y="6886"/>
                      </a:cubicBezTo>
                      <a:cubicBezTo>
                        <a:pt x="55528" y="-3668"/>
                        <a:pt x="75924" y="-1239"/>
                        <a:pt x="94750" y="14163"/>
                      </a:cubicBezTo>
                      <a:lnTo>
                        <a:pt x="679237" y="492533"/>
                      </a:lnTo>
                      <a:lnTo>
                        <a:pt x="679237" y="658550"/>
                      </a:lnTo>
                      <a:lnTo>
                        <a:pt x="61376" y="302552"/>
                      </a:lnTo>
                      <a:cubicBezTo>
                        <a:pt x="20870" y="279168"/>
                        <a:pt x="617" y="243792"/>
                        <a:pt x="617"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78" name="Freihandform: Form 177">
                  <a:extLst>
                    <a:ext uri="{FF2B5EF4-FFF2-40B4-BE49-F238E27FC236}">
                      <a16:creationId xmlns:a16="http://schemas.microsoft.com/office/drawing/2014/main" id="{846D04B6-6EB2-86E6-24F0-B62BADBCED19}"/>
                    </a:ext>
                  </a:extLst>
                </p:cNvPr>
                <p:cNvSpPr/>
                <p:nvPr/>
              </p:nvSpPr>
              <p:spPr>
                <a:xfrm>
                  <a:off x="9954140" y="4199234"/>
                  <a:ext cx="579099" cy="561589"/>
                </a:xfrm>
                <a:custGeom>
                  <a:avLst/>
                  <a:gdLst>
                    <a:gd name="connsiteX0" fmla="*/ 679235 w 678618"/>
                    <a:gd name="connsiteY0" fmla="*/ 59521 h 658099"/>
                    <a:gd name="connsiteX1" fmla="*/ 646288 w 678618"/>
                    <a:gd name="connsiteY1" fmla="*/ 6886 h 658099"/>
                    <a:gd name="connsiteX2" fmla="*/ 585099 w 678618"/>
                    <a:gd name="connsiteY2" fmla="*/ 14163 h 658099"/>
                    <a:gd name="connsiteX3" fmla="*/ 617 w 678618"/>
                    <a:gd name="connsiteY3" fmla="*/ 492533 h 658099"/>
                    <a:gd name="connsiteX4" fmla="*/ 617 w 678618"/>
                    <a:gd name="connsiteY4" fmla="*/ 658550 h 658099"/>
                    <a:gd name="connsiteX5" fmla="*/ 618475 w 678618"/>
                    <a:gd name="connsiteY5" fmla="*/ 302552 h 658099"/>
                    <a:gd name="connsiteX6" fmla="*/ 679235 w 678618"/>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18" h="658099">
                      <a:moveTo>
                        <a:pt x="679235" y="59521"/>
                      </a:moveTo>
                      <a:cubicBezTo>
                        <a:pt x="679235" y="34985"/>
                        <a:pt x="668253" y="17440"/>
                        <a:pt x="646288" y="6886"/>
                      </a:cubicBezTo>
                      <a:cubicBezTo>
                        <a:pt x="624323" y="-3668"/>
                        <a:pt x="603930" y="-1239"/>
                        <a:pt x="585099" y="14163"/>
                      </a:cubicBezTo>
                      <a:lnTo>
                        <a:pt x="617" y="492533"/>
                      </a:lnTo>
                      <a:lnTo>
                        <a:pt x="617" y="658550"/>
                      </a:lnTo>
                      <a:lnTo>
                        <a:pt x="618475" y="302552"/>
                      </a:lnTo>
                      <a:cubicBezTo>
                        <a:pt x="658985" y="279168"/>
                        <a:pt x="679235" y="243792"/>
                        <a:pt x="679235"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79" name="Freihandform: Form 178">
                  <a:extLst>
                    <a:ext uri="{FF2B5EF4-FFF2-40B4-BE49-F238E27FC236}">
                      <a16:creationId xmlns:a16="http://schemas.microsoft.com/office/drawing/2014/main" id="{9F319E16-E407-305F-FC6B-EA74A20677C6}"/>
                    </a:ext>
                  </a:extLst>
                </p:cNvPr>
                <p:cNvSpPr/>
                <p:nvPr/>
              </p:nvSpPr>
              <p:spPr>
                <a:xfrm>
                  <a:off x="9534399" y="4960916"/>
                  <a:ext cx="270365" cy="219909"/>
                </a:xfrm>
                <a:custGeom>
                  <a:avLst/>
                  <a:gdLst>
                    <a:gd name="connsiteX0" fmla="*/ 243470 w 316827"/>
                    <a:gd name="connsiteY0" fmla="*/ 451 h 257701"/>
                    <a:gd name="connsiteX1" fmla="*/ 304650 w 316827"/>
                    <a:gd name="connsiteY1" fmla="*/ 33398 h 257701"/>
                    <a:gd name="connsiteX2" fmla="*/ 311069 w 316827"/>
                    <a:gd name="connsiteY2" fmla="*/ 101431 h 257701"/>
                    <a:gd name="connsiteX3" fmla="*/ 256301 w 316827"/>
                    <a:gd name="connsiteY3" fmla="*/ 234075 h 257701"/>
                    <a:gd name="connsiteX4" fmla="*/ 228059 w 316827"/>
                    <a:gd name="connsiteY4" fmla="*/ 257180 h 257701"/>
                    <a:gd name="connsiteX5" fmla="*/ 193836 w 316827"/>
                    <a:gd name="connsiteY5" fmla="*/ 246910 h 257701"/>
                    <a:gd name="connsiteX6" fmla="*/ 12410 w 316827"/>
                    <a:gd name="connsiteY6" fmla="*/ 64633 h 257701"/>
                    <a:gd name="connsiteX7" fmla="*/ 3853 w 316827"/>
                    <a:gd name="connsiteY7" fmla="*/ 23984 h 257701"/>
                    <a:gd name="connsiteX8" fmla="*/ 38939 w 316827"/>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7" h="257701">
                      <a:moveTo>
                        <a:pt x="243470" y="451"/>
                      </a:moveTo>
                      <a:cubicBezTo>
                        <a:pt x="269712" y="451"/>
                        <a:pt x="290105" y="11433"/>
                        <a:pt x="304650" y="33398"/>
                      </a:cubicBezTo>
                      <a:cubicBezTo>
                        <a:pt x="319204" y="55363"/>
                        <a:pt x="321337" y="78041"/>
                        <a:pt x="311069" y="101431"/>
                      </a:cubicBezTo>
                      <a:lnTo>
                        <a:pt x="256301" y="234075"/>
                      </a:lnTo>
                      <a:cubicBezTo>
                        <a:pt x="250595" y="246626"/>
                        <a:pt x="241184" y="254328"/>
                        <a:pt x="228059" y="257180"/>
                      </a:cubicBezTo>
                      <a:cubicBezTo>
                        <a:pt x="214943" y="260032"/>
                        <a:pt x="203532" y="256610"/>
                        <a:pt x="193836" y="246910"/>
                      </a:cubicBezTo>
                      <a:lnTo>
                        <a:pt x="12410" y="64633"/>
                      </a:lnTo>
                      <a:cubicBezTo>
                        <a:pt x="430" y="53223"/>
                        <a:pt x="-2423" y="39674"/>
                        <a:pt x="3853" y="23984"/>
                      </a:cubicBezTo>
                      <a:cubicBezTo>
                        <a:pt x="10128" y="8296"/>
                        <a:pt x="21824" y="451"/>
                        <a:pt x="38939"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80" name="Freihandform: Form 179">
                  <a:extLst>
                    <a:ext uri="{FF2B5EF4-FFF2-40B4-BE49-F238E27FC236}">
                      <a16:creationId xmlns:a16="http://schemas.microsoft.com/office/drawing/2014/main" id="{E82F868B-BB63-56EB-10DD-4B7D6B936B1D}"/>
                    </a:ext>
                  </a:extLst>
                </p:cNvPr>
                <p:cNvSpPr/>
                <p:nvPr/>
              </p:nvSpPr>
              <p:spPr>
                <a:xfrm>
                  <a:off x="9243595" y="4977278"/>
                  <a:ext cx="457526" cy="457636"/>
                </a:xfrm>
                <a:custGeom>
                  <a:avLst/>
                  <a:gdLst>
                    <a:gd name="connsiteX0" fmla="*/ 156366 w 536153"/>
                    <a:gd name="connsiteY0" fmla="*/ 9517 h 536282"/>
                    <a:gd name="connsiteX1" fmla="*/ 244509 w 536153"/>
                    <a:gd name="connsiteY1" fmla="*/ 24921 h 536282"/>
                    <a:gd name="connsiteX2" fmla="*/ 512363 w 536153"/>
                    <a:gd name="connsiteY2" fmla="*/ 292774 h 536282"/>
                    <a:gd name="connsiteX3" fmla="*/ 528625 w 536153"/>
                    <a:gd name="connsiteY3" fmla="*/ 379206 h 536282"/>
                    <a:gd name="connsiteX4" fmla="*/ 527767 w 536153"/>
                    <a:gd name="connsiteY4" fmla="*/ 380062 h 536282"/>
                    <a:gd name="connsiteX5" fmla="*/ 527767 w 536153"/>
                    <a:gd name="connsiteY5" fmla="*/ 380918 h 536282"/>
                    <a:gd name="connsiteX6" fmla="*/ 526910 w 536153"/>
                    <a:gd name="connsiteY6" fmla="*/ 381774 h 536282"/>
                    <a:gd name="connsiteX7" fmla="*/ 422508 w 536153"/>
                    <a:gd name="connsiteY7" fmla="*/ 496446 h 536282"/>
                    <a:gd name="connsiteX8" fmla="*/ 272749 w 536153"/>
                    <a:gd name="connsiteY8" fmla="*/ 536666 h 536282"/>
                    <a:gd name="connsiteX9" fmla="*/ 134972 w 536153"/>
                    <a:gd name="connsiteY9" fmla="*/ 497729 h 536282"/>
                    <a:gd name="connsiteX10" fmla="*/ 36987 w 536153"/>
                    <a:gd name="connsiteY10" fmla="*/ 398033 h 536282"/>
                    <a:gd name="connsiteX11" fmla="*/ 617 w 536153"/>
                    <a:gd name="connsiteY11" fmla="*/ 259400 h 536282"/>
                    <a:gd name="connsiteX12" fmla="*/ 43833 w 536153"/>
                    <a:gd name="connsiteY12" fmla="*/ 110497 h 536282"/>
                    <a:gd name="connsiteX13" fmla="*/ 156366 w 536153"/>
                    <a:gd name="connsiteY13" fmla="*/ 9517 h 536282"/>
                    <a:gd name="connsiteX14" fmla="*/ 194874 w 536153"/>
                    <a:gd name="connsiteY14" fmla="*/ 445100 h 536282"/>
                    <a:gd name="connsiteX15" fmla="*/ 266331 w 536153"/>
                    <a:gd name="connsiteY15" fmla="*/ 415148 h 536282"/>
                    <a:gd name="connsiteX16" fmla="*/ 295855 w 536153"/>
                    <a:gd name="connsiteY16" fmla="*/ 343264 h 536282"/>
                    <a:gd name="connsiteX17" fmla="*/ 266331 w 536153"/>
                    <a:gd name="connsiteY17" fmla="*/ 271808 h 536282"/>
                    <a:gd name="connsiteX18" fmla="*/ 194874 w 536153"/>
                    <a:gd name="connsiteY18" fmla="*/ 242285 h 536282"/>
                    <a:gd name="connsiteX19" fmla="*/ 122991 w 536153"/>
                    <a:gd name="connsiteY19" fmla="*/ 271808 h 536282"/>
                    <a:gd name="connsiteX20" fmla="*/ 93039 w 536153"/>
                    <a:gd name="connsiteY20" fmla="*/ 343264 h 536282"/>
                    <a:gd name="connsiteX21" fmla="*/ 122991 w 536153"/>
                    <a:gd name="connsiteY21" fmla="*/ 415148 h 536282"/>
                    <a:gd name="connsiteX22" fmla="*/ 194874 w 536153"/>
                    <a:gd name="connsiteY22" fmla="*/ 445100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153" h="536282">
                      <a:moveTo>
                        <a:pt x="156366" y="9517"/>
                      </a:moveTo>
                      <a:cubicBezTo>
                        <a:pt x="188884" y="-6457"/>
                        <a:pt x="218266" y="-1322"/>
                        <a:pt x="244509" y="24921"/>
                      </a:cubicBezTo>
                      <a:lnTo>
                        <a:pt x="512363" y="292774"/>
                      </a:lnTo>
                      <a:cubicBezTo>
                        <a:pt x="538035" y="317877"/>
                        <a:pt x="543455" y="346687"/>
                        <a:pt x="528625" y="379206"/>
                      </a:cubicBezTo>
                      <a:cubicBezTo>
                        <a:pt x="528625" y="379206"/>
                        <a:pt x="528339" y="379492"/>
                        <a:pt x="527767" y="380062"/>
                      </a:cubicBezTo>
                      <a:cubicBezTo>
                        <a:pt x="527767" y="380062"/>
                        <a:pt x="527767" y="380347"/>
                        <a:pt x="527767" y="380918"/>
                      </a:cubicBezTo>
                      <a:lnTo>
                        <a:pt x="526910" y="381774"/>
                      </a:lnTo>
                      <a:cubicBezTo>
                        <a:pt x="502949" y="430267"/>
                        <a:pt x="468148" y="468491"/>
                        <a:pt x="422508" y="496446"/>
                      </a:cubicBezTo>
                      <a:cubicBezTo>
                        <a:pt x="376867" y="524401"/>
                        <a:pt x="326947" y="537807"/>
                        <a:pt x="272749" y="536666"/>
                      </a:cubicBezTo>
                      <a:cubicBezTo>
                        <a:pt x="221974" y="535525"/>
                        <a:pt x="176048" y="522546"/>
                        <a:pt x="134972" y="497729"/>
                      </a:cubicBezTo>
                      <a:cubicBezTo>
                        <a:pt x="93895" y="472912"/>
                        <a:pt x="61233" y="439680"/>
                        <a:pt x="36987" y="398033"/>
                      </a:cubicBezTo>
                      <a:cubicBezTo>
                        <a:pt x="12740" y="356386"/>
                        <a:pt x="617" y="310175"/>
                        <a:pt x="617" y="259400"/>
                      </a:cubicBezTo>
                      <a:cubicBezTo>
                        <a:pt x="617" y="204631"/>
                        <a:pt x="15022" y="154997"/>
                        <a:pt x="43833" y="110497"/>
                      </a:cubicBezTo>
                      <a:cubicBezTo>
                        <a:pt x="72643" y="65998"/>
                        <a:pt x="110154" y="32337"/>
                        <a:pt x="156366" y="9517"/>
                      </a:cubicBezTo>
                      <a:close/>
                      <a:moveTo>
                        <a:pt x="194874" y="445100"/>
                      </a:moveTo>
                      <a:cubicBezTo>
                        <a:pt x="222829" y="445100"/>
                        <a:pt x="246648" y="435116"/>
                        <a:pt x="266331" y="415148"/>
                      </a:cubicBezTo>
                      <a:cubicBezTo>
                        <a:pt x="286013" y="395181"/>
                        <a:pt x="295855" y="371219"/>
                        <a:pt x="295855" y="343264"/>
                      </a:cubicBezTo>
                      <a:cubicBezTo>
                        <a:pt x="295855" y="315310"/>
                        <a:pt x="286013" y="291491"/>
                        <a:pt x="266331" y="271808"/>
                      </a:cubicBezTo>
                      <a:cubicBezTo>
                        <a:pt x="246648" y="252126"/>
                        <a:pt x="222829" y="242285"/>
                        <a:pt x="194874" y="242285"/>
                      </a:cubicBezTo>
                      <a:cubicBezTo>
                        <a:pt x="166919" y="242285"/>
                        <a:pt x="142958" y="252126"/>
                        <a:pt x="122991" y="271808"/>
                      </a:cubicBezTo>
                      <a:cubicBezTo>
                        <a:pt x="103023" y="291491"/>
                        <a:pt x="93039" y="315310"/>
                        <a:pt x="93039" y="343264"/>
                      </a:cubicBezTo>
                      <a:cubicBezTo>
                        <a:pt x="93039" y="371219"/>
                        <a:pt x="103023" y="395181"/>
                        <a:pt x="122991" y="415148"/>
                      </a:cubicBezTo>
                      <a:cubicBezTo>
                        <a:pt x="142958" y="435116"/>
                        <a:pt x="166919" y="445100"/>
                        <a:pt x="194874" y="445100"/>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81" name="Freihandform: Form 180">
                  <a:extLst>
                    <a:ext uri="{FF2B5EF4-FFF2-40B4-BE49-F238E27FC236}">
                      <a16:creationId xmlns:a16="http://schemas.microsoft.com/office/drawing/2014/main" id="{E3F65BA0-8502-CCC6-57F1-574CE202F1DF}"/>
                    </a:ext>
                  </a:extLst>
                </p:cNvPr>
                <p:cNvSpPr/>
                <p:nvPr/>
              </p:nvSpPr>
              <p:spPr>
                <a:xfrm>
                  <a:off x="10000550" y="4960916"/>
                  <a:ext cx="270367" cy="219909"/>
                </a:xfrm>
                <a:custGeom>
                  <a:avLst/>
                  <a:gdLst>
                    <a:gd name="connsiteX0" fmla="*/ 74600 w 316829"/>
                    <a:gd name="connsiteY0" fmla="*/ 451 h 257701"/>
                    <a:gd name="connsiteX1" fmla="*/ 13411 w 316829"/>
                    <a:gd name="connsiteY1" fmla="*/ 33398 h 257701"/>
                    <a:gd name="connsiteX2" fmla="*/ 6991 w 316829"/>
                    <a:gd name="connsiteY2" fmla="*/ 101431 h 257701"/>
                    <a:gd name="connsiteX3" fmla="*/ 61760 w 316829"/>
                    <a:gd name="connsiteY3" fmla="*/ 234075 h 257701"/>
                    <a:gd name="connsiteX4" fmla="*/ 90002 w 316829"/>
                    <a:gd name="connsiteY4" fmla="*/ 257180 h 257701"/>
                    <a:gd name="connsiteX5" fmla="*/ 124235 w 316829"/>
                    <a:gd name="connsiteY5" fmla="*/ 246910 h 257701"/>
                    <a:gd name="connsiteX6" fmla="*/ 305648 w 316829"/>
                    <a:gd name="connsiteY6" fmla="*/ 64633 h 257701"/>
                    <a:gd name="connsiteX7" fmla="*/ 314211 w 316829"/>
                    <a:gd name="connsiteY7" fmla="*/ 23984 h 257701"/>
                    <a:gd name="connsiteX8" fmla="*/ 279121 w 316829"/>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9" h="257701">
                      <a:moveTo>
                        <a:pt x="74600" y="451"/>
                      </a:moveTo>
                      <a:cubicBezTo>
                        <a:pt x="48349" y="451"/>
                        <a:pt x="27956" y="11433"/>
                        <a:pt x="13411" y="33398"/>
                      </a:cubicBezTo>
                      <a:cubicBezTo>
                        <a:pt x="-1143" y="55363"/>
                        <a:pt x="-3277" y="78041"/>
                        <a:pt x="6991" y="101431"/>
                      </a:cubicBezTo>
                      <a:lnTo>
                        <a:pt x="61760" y="234075"/>
                      </a:lnTo>
                      <a:cubicBezTo>
                        <a:pt x="67466" y="246626"/>
                        <a:pt x="76876" y="254328"/>
                        <a:pt x="90002" y="257180"/>
                      </a:cubicBezTo>
                      <a:cubicBezTo>
                        <a:pt x="103118" y="260032"/>
                        <a:pt x="114529" y="256610"/>
                        <a:pt x="124235" y="246910"/>
                      </a:cubicBezTo>
                      <a:lnTo>
                        <a:pt x="305648" y="64633"/>
                      </a:lnTo>
                      <a:cubicBezTo>
                        <a:pt x="317630" y="53223"/>
                        <a:pt x="320488" y="39674"/>
                        <a:pt x="314211" y="23984"/>
                      </a:cubicBezTo>
                      <a:cubicBezTo>
                        <a:pt x="307934" y="8296"/>
                        <a:pt x="296237" y="451"/>
                        <a:pt x="279121"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82" name="Freihandform: Form 181">
                  <a:extLst>
                    <a:ext uri="{FF2B5EF4-FFF2-40B4-BE49-F238E27FC236}">
                      <a16:creationId xmlns:a16="http://schemas.microsoft.com/office/drawing/2014/main" id="{8A2499E4-C3A6-C500-C6F2-8D2F4DBDA661}"/>
                    </a:ext>
                  </a:extLst>
                </p:cNvPr>
                <p:cNvSpPr/>
                <p:nvPr/>
              </p:nvSpPr>
              <p:spPr>
                <a:xfrm>
                  <a:off x="10104483" y="4977278"/>
                  <a:ext cx="457238" cy="457636"/>
                </a:xfrm>
                <a:custGeom>
                  <a:avLst/>
                  <a:gdLst>
                    <a:gd name="connsiteX0" fmla="*/ 380689 w 535815"/>
                    <a:gd name="connsiteY0" fmla="*/ 9517 h 536282"/>
                    <a:gd name="connsiteX1" fmla="*/ 292544 w 535815"/>
                    <a:gd name="connsiteY1" fmla="*/ 24921 h 536282"/>
                    <a:gd name="connsiteX2" fmla="*/ 24682 w 535815"/>
                    <a:gd name="connsiteY2" fmla="*/ 292774 h 536282"/>
                    <a:gd name="connsiteX3" fmla="*/ 9280 w 535815"/>
                    <a:gd name="connsiteY3" fmla="*/ 380062 h 536282"/>
                    <a:gd name="connsiteX4" fmla="*/ 9280 w 535815"/>
                    <a:gd name="connsiteY4" fmla="*/ 380918 h 536282"/>
                    <a:gd name="connsiteX5" fmla="*/ 10138 w 535815"/>
                    <a:gd name="connsiteY5" fmla="*/ 380918 h 536282"/>
                    <a:gd name="connsiteX6" fmla="*/ 10138 w 535815"/>
                    <a:gd name="connsiteY6" fmla="*/ 381774 h 536282"/>
                    <a:gd name="connsiteX7" fmla="*/ 114541 w 535815"/>
                    <a:gd name="connsiteY7" fmla="*/ 496446 h 536282"/>
                    <a:gd name="connsiteX8" fmla="*/ 264303 w 535815"/>
                    <a:gd name="connsiteY8" fmla="*/ 536666 h 536282"/>
                    <a:gd name="connsiteX9" fmla="*/ 402082 w 535815"/>
                    <a:gd name="connsiteY9" fmla="*/ 497729 h 536282"/>
                    <a:gd name="connsiteX10" fmla="*/ 500065 w 535815"/>
                    <a:gd name="connsiteY10" fmla="*/ 398033 h 536282"/>
                    <a:gd name="connsiteX11" fmla="*/ 536432 w 535815"/>
                    <a:gd name="connsiteY11" fmla="*/ 259400 h 536282"/>
                    <a:gd name="connsiteX12" fmla="*/ 493217 w 535815"/>
                    <a:gd name="connsiteY12" fmla="*/ 110497 h 536282"/>
                    <a:gd name="connsiteX13" fmla="*/ 380689 w 535815"/>
                    <a:gd name="connsiteY13" fmla="*/ 9517 h 536282"/>
                    <a:gd name="connsiteX14" fmla="*/ 343027 w 535815"/>
                    <a:gd name="connsiteY14" fmla="*/ 436542 h 536282"/>
                    <a:gd name="connsiteX15" fmla="*/ 271570 w 535815"/>
                    <a:gd name="connsiteY15" fmla="*/ 407019 h 536282"/>
                    <a:gd name="connsiteX16" fmla="*/ 242052 w 535815"/>
                    <a:gd name="connsiteY16" fmla="*/ 335563 h 536282"/>
                    <a:gd name="connsiteX17" fmla="*/ 271570 w 535815"/>
                    <a:gd name="connsiteY17" fmla="*/ 264106 h 536282"/>
                    <a:gd name="connsiteX18" fmla="*/ 343027 w 535815"/>
                    <a:gd name="connsiteY18" fmla="*/ 234583 h 536282"/>
                    <a:gd name="connsiteX19" fmla="*/ 414483 w 535815"/>
                    <a:gd name="connsiteY19" fmla="*/ 264106 h 536282"/>
                    <a:gd name="connsiteX20" fmla="*/ 444011 w 535815"/>
                    <a:gd name="connsiteY20" fmla="*/ 335563 h 536282"/>
                    <a:gd name="connsiteX21" fmla="*/ 414483 w 535815"/>
                    <a:gd name="connsiteY21" fmla="*/ 407019 h 536282"/>
                    <a:gd name="connsiteX22" fmla="*/ 343027 w 535815"/>
                    <a:gd name="connsiteY22" fmla="*/ 436542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815" h="536282">
                      <a:moveTo>
                        <a:pt x="380689" y="9517"/>
                      </a:moveTo>
                      <a:cubicBezTo>
                        <a:pt x="348161" y="-6457"/>
                        <a:pt x="318786" y="-1322"/>
                        <a:pt x="292544" y="24921"/>
                      </a:cubicBezTo>
                      <a:lnTo>
                        <a:pt x="24682" y="292774"/>
                      </a:lnTo>
                      <a:cubicBezTo>
                        <a:pt x="-988" y="318447"/>
                        <a:pt x="-6122" y="347543"/>
                        <a:pt x="9280" y="380062"/>
                      </a:cubicBezTo>
                      <a:cubicBezTo>
                        <a:pt x="9280" y="380062"/>
                        <a:pt x="9280" y="380347"/>
                        <a:pt x="9280" y="380918"/>
                      </a:cubicBezTo>
                      <a:cubicBezTo>
                        <a:pt x="9852" y="380918"/>
                        <a:pt x="10138" y="380918"/>
                        <a:pt x="10138" y="380918"/>
                      </a:cubicBezTo>
                      <a:lnTo>
                        <a:pt x="10138" y="381774"/>
                      </a:lnTo>
                      <a:cubicBezTo>
                        <a:pt x="34102" y="430267"/>
                        <a:pt x="68897" y="468491"/>
                        <a:pt x="114541" y="496446"/>
                      </a:cubicBezTo>
                      <a:cubicBezTo>
                        <a:pt x="160185" y="524401"/>
                        <a:pt x="210105" y="537807"/>
                        <a:pt x="264303" y="536666"/>
                      </a:cubicBezTo>
                      <a:cubicBezTo>
                        <a:pt x="315071" y="535525"/>
                        <a:pt x="361000" y="522546"/>
                        <a:pt x="402082" y="497729"/>
                      </a:cubicBezTo>
                      <a:cubicBezTo>
                        <a:pt x="443154" y="472912"/>
                        <a:pt x="475815" y="439680"/>
                        <a:pt x="500065" y="398033"/>
                      </a:cubicBezTo>
                      <a:cubicBezTo>
                        <a:pt x="524307" y="356386"/>
                        <a:pt x="536432" y="310175"/>
                        <a:pt x="536432" y="259400"/>
                      </a:cubicBezTo>
                      <a:cubicBezTo>
                        <a:pt x="536432" y="204631"/>
                        <a:pt x="522030" y="154997"/>
                        <a:pt x="493217" y="110497"/>
                      </a:cubicBezTo>
                      <a:cubicBezTo>
                        <a:pt x="464404" y="65998"/>
                        <a:pt x="426894" y="32337"/>
                        <a:pt x="380689" y="9517"/>
                      </a:cubicBezTo>
                      <a:close/>
                      <a:moveTo>
                        <a:pt x="343027" y="436542"/>
                      </a:moveTo>
                      <a:cubicBezTo>
                        <a:pt x="315071" y="436542"/>
                        <a:pt x="291258" y="426701"/>
                        <a:pt x="271570" y="407019"/>
                      </a:cubicBezTo>
                      <a:cubicBezTo>
                        <a:pt x="251892" y="387336"/>
                        <a:pt x="242052" y="363517"/>
                        <a:pt x="242052" y="335563"/>
                      </a:cubicBezTo>
                      <a:cubicBezTo>
                        <a:pt x="242052" y="307608"/>
                        <a:pt x="251892" y="283789"/>
                        <a:pt x="271570" y="264106"/>
                      </a:cubicBezTo>
                      <a:cubicBezTo>
                        <a:pt x="291258" y="244424"/>
                        <a:pt x="315071" y="234583"/>
                        <a:pt x="343027" y="234583"/>
                      </a:cubicBezTo>
                      <a:cubicBezTo>
                        <a:pt x="370983" y="234583"/>
                        <a:pt x="394805" y="244424"/>
                        <a:pt x="414483" y="264106"/>
                      </a:cubicBezTo>
                      <a:cubicBezTo>
                        <a:pt x="434171" y="283789"/>
                        <a:pt x="444011" y="307608"/>
                        <a:pt x="444011" y="335563"/>
                      </a:cubicBezTo>
                      <a:cubicBezTo>
                        <a:pt x="444011" y="363517"/>
                        <a:pt x="434171" y="387336"/>
                        <a:pt x="414483" y="407019"/>
                      </a:cubicBezTo>
                      <a:cubicBezTo>
                        <a:pt x="394805" y="426701"/>
                        <a:pt x="370983" y="436542"/>
                        <a:pt x="343027" y="436542"/>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83" name="Freihandform: Form 182">
                  <a:extLst>
                    <a:ext uri="{FF2B5EF4-FFF2-40B4-BE49-F238E27FC236}">
                      <a16:creationId xmlns:a16="http://schemas.microsoft.com/office/drawing/2014/main" id="{4212E0AE-4E49-876F-0F7B-78F475F9A1E4}"/>
                    </a:ext>
                  </a:extLst>
                </p:cNvPr>
                <p:cNvSpPr/>
                <p:nvPr/>
              </p:nvSpPr>
              <p:spPr>
                <a:xfrm>
                  <a:off x="9712890" y="4039808"/>
                  <a:ext cx="378056" cy="453738"/>
                </a:xfrm>
                <a:custGeom>
                  <a:avLst/>
                  <a:gdLst>
                    <a:gd name="connsiteX0" fmla="*/ 55698 w 443025"/>
                    <a:gd name="connsiteY0" fmla="*/ 12716 h 531714"/>
                    <a:gd name="connsiteX1" fmla="*/ 172932 w 443025"/>
                    <a:gd name="connsiteY1" fmla="*/ 224095 h 531714"/>
                    <a:gd name="connsiteX2" fmla="*/ 221709 w 443025"/>
                    <a:gd name="connsiteY2" fmla="*/ 468840 h 531714"/>
                    <a:gd name="connsiteX3" fmla="*/ 270487 w 443025"/>
                    <a:gd name="connsiteY3" fmla="*/ 224095 h 531714"/>
                    <a:gd name="connsiteX4" fmla="*/ 387730 w 443025"/>
                    <a:gd name="connsiteY4" fmla="*/ 12716 h 531714"/>
                    <a:gd name="connsiteX5" fmla="*/ 408695 w 443025"/>
                    <a:gd name="connsiteY5" fmla="*/ 733 h 531714"/>
                    <a:gd name="connsiteX6" fmla="*/ 431374 w 443025"/>
                    <a:gd name="connsiteY6" fmla="*/ 7582 h 531714"/>
                    <a:gd name="connsiteX7" fmla="*/ 443356 w 443025"/>
                    <a:gd name="connsiteY7" fmla="*/ 27699 h 531714"/>
                    <a:gd name="connsiteX8" fmla="*/ 436508 w 443025"/>
                    <a:gd name="connsiteY8" fmla="*/ 50368 h 531714"/>
                    <a:gd name="connsiteX9" fmla="*/ 323979 w 443025"/>
                    <a:gd name="connsiteY9" fmla="*/ 258747 h 531714"/>
                    <a:gd name="connsiteX10" fmla="*/ 283326 w 443025"/>
                    <a:gd name="connsiteY10" fmla="*/ 500501 h 531714"/>
                    <a:gd name="connsiteX11" fmla="*/ 273916 w 443025"/>
                    <a:gd name="connsiteY11" fmla="*/ 522751 h 531714"/>
                    <a:gd name="connsiteX12" fmla="*/ 252523 w 443025"/>
                    <a:gd name="connsiteY12" fmla="*/ 532166 h 531714"/>
                    <a:gd name="connsiteX13" fmla="*/ 221709 w 443025"/>
                    <a:gd name="connsiteY13" fmla="*/ 507349 h 531714"/>
                    <a:gd name="connsiteX14" fmla="*/ 191763 w 443025"/>
                    <a:gd name="connsiteY14" fmla="*/ 532166 h 531714"/>
                    <a:gd name="connsiteX15" fmla="*/ 169941 w 443025"/>
                    <a:gd name="connsiteY15" fmla="*/ 522751 h 531714"/>
                    <a:gd name="connsiteX16" fmla="*/ 160949 w 443025"/>
                    <a:gd name="connsiteY16" fmla="*/ 500501 h 531714"/>
                    <a:gd name="connsiteX17" fmla="*/ 120306 w 443025"/>
                    <a:gd name="connsiteY17" fmla="*/ 258747 h 531714"/>
                    <a:gd name="connsiteX18" fmla="*/ 6920 w 443025"/>
                    <a:gd name="connsiteY18" fmla="*/ 50368 h 531714"/>
                    <a:gd name="connsiteX19" fmla="*/ 929 w 443025"/>
                    <a:gd name="connsiteY19" fmla="*/ 27699 h 531714"/>
                    <a:gd name="connsiteX20" fmla="*/ 12054 w 443025"/>
                    <a:gd name="connsiteY20" fmla="*/ 7582 h 531714"/>
                    <a:gd name="connsiteX21" fmla="*/ 35153 w 443025"/>
                    <a:gd name="connsiteY21" fmla="*/ 733 h 531714"/>
                    <a:gd name="connsiteX22" fmla="*/ 55698 w 443025"/>
                    <a:gd name="connsiteY22" fmla="*/ 12716 h 53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3025" h="531714">
                      <a:moveTo>
                        <a:pt x="55698" y="12716"/>
                      </a:moveTo>
                      <a:cubicBezTo>
                        <a:pt x="104761" y="76048"/>
                        <a:pt x="143842" y="146504"/>
                        <a:pt x="172932" y="224095"/>
                      </a:cubicBezTo>
                      <a:cubicBezTo>
                        <a:pt x="202031" y="301685"/>
                        <a:pt x="218290" y="383267"/>
                        <a:pt x="221709" y="468840"/>
                      </a:cubicBezTo>
                      <a:cubicBezTo>
                        <a:pt x="225138" y="383267"/>
                        <a:pt x="241397" y="301685"/>
                        <a:pt x="270487" y="224095"/>
                      </a:cubicBezTo>
                      <a:cubicBezTo>
                        <a:pt x="299586" y="146504"/>
                        <a:pt x="338667" y="76048"/>
                        <a:pt x="387730" y="12716"/>
                      </a:cubicBezTo>
                      <a:cubicBezTo>
                        <a:pt x="393435" y="5877"/>
                        <a:pt x="400427" y="1877"/>
                        <a:pt x="408695" y="733"/>
                      </a:cubicBezTo>
                      <a:cubicBezTo>
                        <a:pt x="416972" y="-400"/>
                        <a:pt x="424525" y="1877"/>
                        <a:pt x="431374" y="7582"/>
                      </a:cubicBezTo>
                      <a:cubicBezTo>
                        <a:pt x="438222" y="12716"/>
                        <a:pt x="442213" y="19422"/>
                        <a:pt x="443356" y="27699"/>
                      </a:cubicBezTo>
                      <a:cubicBezTo>
                        <a:pt x="444499" y="35967"/>
                        <a:pt x="442213" y="43529"/>
                        <a:pt x="436508" y="50368"/>
                      </a:cubicBezTo>
                      <a:cubicBezTo>
                        <a:pt x="388587" y="112557"/>
                        <a:pt x="351078" y="182013"/>
                        <a:pt x="323979" y="258747"/>
                      </a:cubicBezTo>
                      <a:cubicBezTo>
                        <a:pt x="296881" y="335480"/>
                        <a:pt x="283326" y="416071"/>
                        <a:pt x="283326" y="500501"/>
                      </a:cubicBezTo>
                      <a:cubicBezTo>
                        <a:pt x="283326" y="509064"/>
                        <a:pt x="280193" y="516474"/>
                        <a:pt x="273916" y="522751"/>
                      </a:cubicBezTo>
                      <a:cubicBezTo>
                        <a:pt x="267639" y="529028"/>
                        <a:pt x="260505" y="532166"/>
                        <a:pt x="252523" y="532166"/>
                      </a:cubicBezTo>
                      <a:cubicBezTo>
                        <a:pt x="235406" y="532166"/>
                        <a:pt x="225138" y="523894"/>
                        <a:pt x="221709" y="507349"/>
                      </a:cubicBezTo>
                      <a:cubicBezTo>
                        <a:pt x="218290" y="523894"/>
                        <a:pt x="208308" y="532166"/>
                        <a:pt x="191763" y="532166"/>
                      </a:cubicBezTo>
                      <a:cubicBezTo>
                        <a:pt x="183200" y="532166"/>
                        <a:pt x="175932" y="529028"/>
                        <a:pt x="169941" y="522751"/>
                      </a:cubicBezTo>
                      <a:cubicBezTo>
                        <a:pt x="163950" y="516474"/>
                        <a:pt x="160949" y="509064"/>
                        <a:pt x="160949" y="500501"/>
                      </a:cubicBezTo>
                      <a:cubicBezTo>
                        <a:pt x="160949" y="416071"/>
                        <a:pt x="147405" y="335480"/>
                        <a:pt x="120306" y="258747"/>
                      </a:cubicBezTo>
                      <a:cubicBezTo>
                        <a:pt x="93207" y="182013"/>
                        <a:pt x="55412" y="112557"/>
                        <a:pt x="6920" y="50368"/>
                      </a:cubicBezTo>
                      <a:cubicBezTo>
                        <a:pt x="1777" y="43529"/>
                        <a:pt x="-214" y="35967"/>
                        <a:pt x="929" y="27699"/>
                      </a:cubicBezTo>
                      <a:cubicBezTo>
                        <a:pt x="2063" y="19422"/>
                        <a:pt x="5778" y="12716"/>
                        <a:pt x="12054" y="7582"/>
                      </a:cubicBezTo>
                      <a:cubicBezTo>
                        <a:pt x="18893" y="1877"/>
                        <a:pt x="26599" y="-400"/>
                        <a:pt x="35153" y="733"/>
                      </a:cubicBezTo>
                      <a:cubicBezTo>
                        <a:pt x="43716" y="1877"/>
                        <a:pt x="50564" y="5877"/>
                        <a:pt x="55698" y="12716"/>
                      </a:cubicBezTo>
                      <a:close/>
                    </a:path>
                  </a:pathLst>
                </a:custGeom>
                <a:solidFill>
                  <a:srgbClr val="212121"/>
                </a:solidFill>
                <a:ln w="3175" cap="flat">
                  <a:solidFill>
                    <a:schemeClr val="accent6">
                      <a:lumMod val="50000"/>
                    </a:schemeClr>
                  </a:solidFill>
                  <a:prstDash val="solid"/>
                  <a:miter/>
                </a:ln>
              </p:spPr>
              <p:txBody>
                <a:bodyPr rtlCol="0" anchor="ctr"/>
                <a:lstStyle/>
                <a:p>
                  <a:endParaRPr lang="de-DE"/>
                </a:p>
              </p:txBody>
            </p:sp>
            <p:sp>
              <p:nvSpPr>
                <p:cNvPr id="184" name="Freihandform: Form 183">
                  <a:extLst>
                    <a:ext uri="{FF2B5EF4-FFF2-40B4-BE49-F238E27FC236}">
                      <a16:creationId xmlns:a16="http://schemas.microsoft.com/office/drawing/2014/main" id="{27C0741A-A991-ADBE-5054-EE0CDDFC057E}"/>
                    </a:ext>
                  </a:extLst>
                </p:cNvPr>
                <p:cNvSpPr/>
                <p:nvPr/>
              </p:nvSpPr>
              <p:spPr>
                <a:xfrm>
                  <a:off x="9796406" y="4302946"/>
                  <a:ext cx="210316" cy="895306"/>
                </a:xfrm>
                <a:custGeom>
                  <a:avLst/>
                  <a:gdLst>
                    <a:gd name="connsiteX0" fmla="*/ 180325 w 246459"/>
                    <a:gd name="connsiteY0" fmla="*/ 234076 h 1049166"/>
                    <a:gd name="connsiteX1" fmla="*/ 216263 w 246459"/>
                    <a:gd name="connsiteY1" fmla="*/ 305104 h 1049166"/>
                    <a:gd name="connsiteX2" fmla="*/ 216263 w 246459"/>
                    <a:gd name="connsiteY2" fmla="*/ 959762 h 1049166"/>
                    <a:gd name="connsiteX3" fmla="*/ 190164 w 246459"/>
                    <a:gd name="connsiteY3" fmla="*/ 1023088 h 1049166"/>
                    <a:gd name="connsiteX4" fmla="*/ 127271 w 246459"/>
                    <a:gd name="connsiteY4" fmla="*/ 1049617 h 1049166"/>
                    <a:gd name="connsiteX5" fmla="*/ 120422 w 246459"/>
                    <a:gd name="connsiteY5" fmla="*/ 1049617 h 1049166"/>
                    <a:gd name="connsiteX6" fmla="*/ 57090 w 246459"/>
                    <a:gd name="connsiteY6" fmla="*/ 1023088 h 1049166"/>
                    <a:gd name="connsiteX7" fmla="*/ 30563 w 246459"/>
                    <a:gd name="connsiteY7" fmla="*/ 959762 h 1049166"/>
                    <a:gd name="connsiteX8" fmla="*/ 30563 w 246459"/>
                    <a:gd name="connsiteY8" fmla="*/ 305104 h 1049166"/>
                    <a:gd name="connsiteX9" fmla="*/ 67368 w 246459"/>
                    <a:gd name="connsiteY9" fmla="*/ 233220 h 1049166"/>
                    <a:gd name="connsiteX10" fmla="*/ 19009 w 246459"/>
                    <a:gd name="connsiteY10" fmla="*/ 188722 h 1049166"/>
                    <a:gd name="connsiteX11" fmla="*/ 617 w 246459"/>
                    <a:gd name="connsiteY11" fmla="*/ 123685 h 1049166"/>
                    <a:gd name="connsiteX12" fmla="*/ 36554 w 246459"/>
                    <a:gd name="connsiteY12" fmla="*/ 36827 h 1049166"/>
                    <a:gd name="connsiteX13" fmla="*/ 123842 w 246459"/>
                    <a:gd name="connsiteY13" fmla="*/ 451 h 1049166"/>
                    <a:gd name="connsiteX14" fmla="*/ 211129 w 246459"/>
                    <a:gd name="connsiteY14" fmla="*/ 36827 h 1049166"/>
                    <a:gd name="connsiteX15" fmla="*/ 247076 w 246459"/>
                    <a:gd name="connsiteY15" fmla="*/ 123685 h 1049166"/>
                    <a:gd name="connsiteX16" fmla="*/ 228674 w 246459"/>
                    <a:gd name="connsiteY16" fmla="*/ 189151 h 1049166"/>
                    <a:gd name="connsiteX17" fmla="*/ 180325 w 246459"/>
                    <a:gd name="connsiteY17" fmla="*/ 234076 h 104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459" h="1049166">
                      <a:moveTo>
                        <a:pt x="180325" y="234076"/>
                      </a:moveTo>
                      <a:cubicBezTo>
                        <a:pt x="204290" y="251761"/>
                        <a:pt x="216263" y="275438"/>
                        <a:pt x="216263" y="305104"/>
                      </a:cubicBezTo>
                      <a:lnTo>
                        <a:pt x="216263" y="959762"/>
                      </a:lnTo>
                      <a:cubicBezTo>
                        <a:pt x="216263" y="984294"/>
                        <a:pt x="207566" y="1005402"/>
                        <a:pt x="190164" y="1023088"/>
                      </a:cubicBezTo>
                      <a:cubicBezTo>
                        <a:pt x="172762" y="1040774"/>
                        <a:pt x="151798" y="1049617"/>
                        <a:pt x="127271" y="1049617"/>
                      </a:cubicBezTo>
                      <a:lnTo>
                        <a:pt x="120422" y="1049617"/>
                      </a:lnTo>
                      <a:cubicBezTo>
                        <a:pt x="95886" y="1049617"/>
                        <a:pt x="74778" y="1040774"/>
                        <a:pt x="57090" y="1023088"/>
                      </a:cubicBezTo>
                      <a:cubicBezTo>
                        <a:pt x="39412" y="1005402"/>
                        <a:pt x="30563" y="984294"/>
                        <a:pt x="30563" y="959762"/>
                      </a:cubicBezTo>
                      <a:lnTo>
                        <a:pt x="30563" y="305104"/>
                      </a:lnTo>
                      <a:cubicBezTo>
                        <a:pt x="30563" y="275438"/>
                        <a:pt x="42832" y="251477"/>
                        <a:pt x="67368" y="233220"/>
                      </a:cubicBezTo>
                      <a:cubicBezTo>
                        <a:pt x="47394" y="222951"/>
                        <a:pt x="31278" y="208115"/>
                        <a:pt x="19009" y="188722"/>
                      </a:cubicBezTo>
                      <a:cubicBezTo>
                        <a:pt x="6751" y="169320"/>
                        <a:pt x="617" y="147641"/>
                        <a:pt x="617" y="123685"/>
                      </a:cubicBezTo>
                      <a:cubicBezTo>
                        <a:pt x="617" y="90024"/>
                        <a:pt x="12599" y="61068"/>
                        <a:pt x="36554" y="36827"/>
                      </a:cubicBezTo>
                      <a:cubicBezTo>
                        <a:pt x="60519" y="12576"/>
                        <a:pt x="89618" y="451"/>
                        <a:pt x="123842" y="451"/>
                      </a:cubicBezTo>
                      <a:cubicBezTo>
                        <a:pt x="158074" y="451"/>
                        <a:pt x="187173" y="12576"/>
                        <a:pt x="211129" y="36827"/>
                      </a:cubicBezTo>
                      <a:cubicBezTo>
                        <a:pt x="235094" y="61068"/>
                        <a:pt x="247076" y="90024"/>
                        <a:pt x="247076" y="123685"/>
                      </a:cubicBezTo>
                      <a:cubicBezTo>
                        <a:pt x="247076" y="147641"/>
                        <a:pt x="240942" y="169463"/>
                        <a:pt x="228674" y="189151"/>
                      </a:cubicBezTo>
                      <a:cubicBezTo>
                        <a:pt x="216406" y="208829"/>
                        <a:pt x="200289" y="223807"/>
                        <a:pt x="180325" y="234076"/>
                      </a:cubicBezTo>
                      <a:close/>
                    </a:path>
                  </a:pathLst>
                </a:custGeom>
                <a:solidFill>
                  <a:schemeClr val="accent6">
                    <a:lumMod val="50000"/>
                  </a:schemeClr>
                </a:solidFill>
                <a:ln w="3175" cap="flat">
                  <a:solidFill>
                    <a:schemeClr val="accent6">
                      <a:lumMod val="50000"/>
                    </a:schemeClr>
                  </a:solidFill>
                  <a:prstDash val="solid"/>
                  <a:miter/>
                </a:ln>
              </p:spPr>
              <p:txBody>
                <a:bodyPr rtlCol="0" anchor="ctr"/>
                <a:lstStyle/>
                <a:p>
                  <a:endParaRPr lang="de-DE"/>
                </a:p>
              </p:txBody>
            </p:sp>
          </p:grpSp>
        </p:grpSp>
        <p:grpSp>
          <p:nvGrpSpPr>
            <p:cNvPr id="127" name="Gruppieren 126">
              <a:extLst>
                <a:ext uri="{FF2B5EF4-FFF2-40B4-BE49-F238E27FC236}">
                  <a16:creationId xmlns:a16="http://schemas.microsoft.com/office/drawing/2014/main" id="{F9130A7E-3812-027A-3234-88AFDDB4ECE8}"/>
                </a:ext>
              </a:extLst>
            </p:cNvPr>
            <p:cNvGrpSpPr>
              <a:grpSpLocks noChangeAspect="1"/>
            </p:cNvGrpSpPr>
            <p:nvPr/>
          </p:nvGrpSpPr>
          <p:grpSpPr>
            <a:xfrm>
              <a:off x="2501535" y="3238788"/>
              <a:ext cx="576000" cy="576000"/>
              <a:chOff x="1911377" y="3656782"/>
              <a:chExt cx="2233014" cy="2233014"/>
            </a:xfrm>
          </p:grpSpPr>
          <p:sp>
            <p:nvSpPr>
              <p:cNvPr id="159" name="Ellipse 158">
                <a:extLst>
                  <a:ext uri="{FF2B5EF4-FFF2-40B4-BE49-F238E27FC236}">
                    <a16:creationId xmlns:a16="http://schemas.microsoft.com/office/drawing/2014/main" id="{F488C726-4FF0-87C2-D517-2ED0B9F88C2F}"/>
                  </a:ext>
                </a:extLst>
              </p:cNvPr>
              <p:cNvSpPr>
                <a:spLocks noChangeAspect="1"/>
              </p:cNvSpPr>
              <p:nvPr/>
            </p:nvSpPr>
            <p:spPr>
              <a:xfrm>
                <a:off x="1911377"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0" name="Gruppieren 159">
                <a:extLst>
                  <a:ext uri="{FF2B5EF4-FFF2-40B4-BE49-F238E27FC236}">
                    <a16:creationId xmlns:a16="http://schemas.microsoft.com/office/drawing/2014/main" id="{AA92FDE6-FBF5-9D78-E81E-4F9C60FF5F44}"/>
                  </a:ext>
                </a:extLst>
              </p:cNvPr>
              <p:cNvGrpSpPr/>
              <p:nvPr/>
            </p:nvGrpSpPr>
            <p:grpSpPr>
              <a:xfrm>
                <a:off x="2344748" y="4051705"/>
                <a:ext cx="1489498" cy="1383210"/>
                <a:chOff x="2226032" y="3941460"/>
                <a:chExt cx="1726929" cy="1603699"/>
              </a:xfrm>
            </p:grpSpPr>
            <p:sp>
              <p:nvSpPr>
                <p:cNvPr id="161" name="Freihandform: Form 160">
                  <a:extLst>
                    <a:ext uri="{FF2B5EF4-FFF2-40B4-BE49-F238E27FC236}">
                      <a16:creationId xmlns:a16="http://schemas.microsoft.com/office/drawing/2014/main" id="{65CC2BCB-FA32-DA50-3434-D091EE04229E}"/>
                    </a:ext>
                  </a:extLst>
                </p:cNvPr>
                <p:cNvSpPr/>
                <p:nvPr/>
              </p:nvSpPr>
              <p:spPr>
                <a:xfrm>
                  <a:off x="2287646" y="4412986"/>
                  <a:ext cx="123229" cy="145480"/>
                </a:xfrm>
                <a:custGeom>
                  <a:avLst/>
                  <a:gdLst>
                    <a:gd name="connsiteX0" fmla="*/ 99380 w 123229"/>
                    <a:gd name="connsiteY0" fmla="*/ 145931 h 145480"/>
                    <a:gd name="connsiteX1" fmla="*/ 123341 w 123229"/>
                    <a:gd name="connsiteY1" fmla="*/ 121969 h 145480"/>
                    <a:gd name="connsiteX2" fmla="*/ 123341 w 123229"/>
                    <a:gd name="connsiteY2" fmla="*/ 451 h 145480"/>
                    <a:gd name="connsiteX3" fmla="*/ 111 w 123229"/>
                    <a:gd name="connsiteY3" fmla="*/ 451 h 145480"/>
                    <a:gd name="connsiteX4" fmla="*/ 111 w 123229"/>
                    <a:gd name="connsiteY4" fmla="*/ 121969 h 145480"/>
                    <a:gd name="connsiteX5" fmla="*/ 24072 w 123229"/>
                    <a:gd name="connsiteY5" fmla="*/ 145931 h 14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29" h="145480">
                      <a:moveTo>
                        <a:pt x="99380" y="145931"/>
                      </a:moveTo>
                      <a:cubicBezTo>
                        <a:pt x="115354" y="145931"/>
                        <a:pt x="123341" y="137943"/>
                        <a:pt x="123341" y="121969"/>
                      </a:cubicBezTo>
                      <a:lnTo>
                        <a:pt x="123341" y="451"/>
                      </a:lnTo>
                      <a:lnTo>
                        <a:pt x="111" y="451"/>
                      </a:lnTo>
                      <a:lnTo>
                        <a:pt x="111" y="121969"/>
                      </a:lnTo>
                      <a:cubicBezTo>
                        <a:pt x="111" y="137943"/>
                        <a:pt x="8099" y="145931"/>
                        <a:pt x="24072" y="145931"/>
                      </a:cubicBezTo>
                      <a:close/>
                    </a:path>
                  </a:pathLst>
                </a:custGeom>
                <a:solidFill>
                  <a:srgbClr val="D3D3D3"/>
                </a:solidFill>
                <a:ln w="3175" cap="flat">
                  <a:solidFill>
                    <a:schemeClr val="accent6">
                      <a:lumMod val="50000"/>
                    </a:schemeClr>
                  </a:solidFill>
                  <a:prstDash val="solid"/>
                  <a:miter/>
                </a:ln>
              </p:spPr>
              <p:txBody>
                <a:bodyPr rtlCol="0" anchor="ctr"/>
                <a:lstStyle/>
                <a:p>
                  <a:endParaRPr lang="de-DE"/>
                </a:p>
              </p:txBody>
            </p:sp>
            <p:sp>
              <p:nvSpPr>
                <p:cNvPr id="162" name="Freihandform: Form 161">
                  <a:extLst>
                    <a:ext uri="{FF2B5EF4-FFF2-40B4-BE49-F238E27FC236}">
                      <a16:creationId xmlns:a16="http://schemas.microsoft.com/office/drawing/2014/main" id="{3A81DF08-938B-BDF2-5F7D-71D94752D798}"/>
                    </a:ext>
                  </a:extLst>
                </p:cNvPr>
                <p:cNvSpPr/>
                <p:nvPr/>
              </p:nvSpPr>
              <p:spPr>
                <a:xfrm>
                  <a:off x="2250848" y="3941460"/>
                  <a:ext cx="1702113" cy="1418854"/>
                </a:xfrm>
                <a:custGeom>
                  <a:avLst/>
                  <a:gdLst>
                    <a:gd name="connsiteX0" fmla="*/ 878122 w 1702113"/>
                    <a:gd name="connsiteY0" fmla="*/ 246910 h 1418854"/>
                    <a:gd name="connsiteX1" fmla="*/ 814800 w 1702113"/>
                    <a:gd name="connsiteY1" fmla="*/ 216106 h 1418854"/>
                    <a:gd name="connsiteX2" fmla="*/ 789978 w 1702113"/>
                    <a:gd name="connsiteY2" fmla="*/ 181016 h 1418854"/>
                    <a:gd name="connsiteX3" fmla="*/ 838755 w 1702113"/>
                    <a:gd name="connsiteY3" fmla="*/ 97158 h 1418854"/>
                    <a:gd name="connsiteX4" fmla="*/ 810514 w 1702113"/>
                    <a:gd name="connsiteY4" fmla="*/ 28693 h 1418854"/>
                    <a:gd name="connsiteX5" fmla="*/ 742057 w 1702113"/>
                    <a:gd name="connsiteY5" fmla="*/ 451 h 1418854"/>
                    <a:gd name="connsiteX6" fmla="*/ 686860 w 1702113"/>
                    <a:gd name="connsiteY6" fmla="*/ 17567 h 1418854"/>
                    <a:gd name="connsiteX7" fmla="*/ 652199 w 1702113"/>
                    <a:gd name="connsiteY7" fmla="*/ 61211 h 1418854"/>
                    <a:gd name="connsiteX8" fmla="*/ 472492 w 1702113"/>
                    <a:gd name="connsiteY8" fmla="*/ 50086 h 1418854"/>
                    <a:gd name="connsiteX9" fmla="*/ 31775 w 1702113"/>
                    <a:gd name="connsiteY9" fmla="*/ 169891 h 1418854"/>
                    <a:gd name="connsiteX10" fmla="*/ 111 w 1702113"/>
                    <a:gd name="connsiteY10" fmla="*/ 187865 h 1418854"/>
                    <a:gd name="connsiteX11" fmla="*/ 190947 w 1702113"/>
                    <a:gd name="connsiteY11" fmla="*/ 494228 h 1418854"/>
                    <a:gd name="connsiteX12" fmla="*/ 459656 w 1702113"/>
                    <a:gd name="connsiteY12" fmla="*/ 617458 h 1418854"/>
                    <a:gd name="connsiteX13" fmla="*/ 422002 w 1702113"/>
                    <a:gd name="connsiteY13" fmla="*/ 661957 h 1418854"/>
                    <a:gd name="connsiteX14" fmla="*/ 364666 w 1702113"/>
                    <a:gd name="connsiteY14" fmla="*/ 679072 h 1418854"/>
                    <a:gd name="connsiteX15" fmla="*/ 221754 w 1702113"/>
                    <a:gd name="connsiteY15" fmla="*/ 679072 h 1418854"/>
                    <a:gd name="connsiteX16" fmla="*/ 221754 w 1702113"/>
                    <a:gd name="connsiteY16" fmla="*/ 709880 h 1418854"/>
                    <a:gd name="connsiteX17" fmla="*/ 254701 w 1702113"/>
                    <a:gd name="connsiteY17" fmla="*/ 840811 h 1418854"/>
                    <a:gd name="connsiteX18" fmla="*/ 343700 w 1702113"/>
                    <a:gd name="connsiteY18" fmla="*/ 939224 h 1418854"/>
                    <a:gd name="connsiteX19" fmla="*/ 469069 w 1702113"/>
                    <a:gd name="connsiteY19" fmla="*/ 985435 h 1418854"/>
                    <a:gd name="connsiteX20" fmla="*/ 469069 w 1702113"/>
                    <a:gd name="connsiteY20" fmla="*/ 1419306 h 1418854"/>
                    <a:gd name="connsiteX21" fmla="*/ 1116885 w 1702113"/>
                    <a:gd name="connsiteY21" fmla="*/ 1419306 h 1418854"/>
                    <a:gd name="connsiteX22" fmla="*/ 1344085 w 1702113"/>
                    <a:gd name="connsiteY22" fmla="*/ 1373523 h 1418854"/>
                    <a:gd name="connsiteX23" fmla="*/ 1531070 w 1702113"/>
                    <a:gd name="connsiteY23" fmla="*/ 1247298 h 1418854"/>
                    <a:gd name="connsiteX24" fmla="*/ 1656867 w 1702113"/>
                    <a:gd name="connsiteY24" fmla="*/ 1060742 h 1418854"/>
                    <a:gd name="connsiteX25" fmla="*/ 1702225 w 1702113"/>
                    <a:gd name="connsiteY25" fmla="*/ 833109 h 1418854"/>
                    <a:gd name="connsiteX26" fmla="*/ 1656867 w 1702113"/>
                    <a:gd name="connsiteY26" fmla="*/ 605477 h 1418854"/>
                    <a:gd name="connsiteX27" fmla="*/ 1531070 w 1702113"/>
                    <a:gd name="connsiteY27" fmla="*/ 418922 h 1418854"/>
                    <a:gd name="connsiteX28" fmla="*/ 1344085 w 1702113"/>
                    <a:gd name="connsiteY28" fmla="*/ 292697 h 1418854"/>
                    <a:gd name="connsiteX29" fmla="*/ 1116885 w 1702113"/>
                    <a:gd name="connsiteY29" fmla="*/ 246910 h 14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02113" h="1418854">
                      <a:moveTo>
                        <a:pt x="878122" y="246910"/>
                      </a:moveTo>
                      <a:cubicBezTo>
                        <a:pt x="852452" y="246910"/>
                        <a:pt x="831345" y="236642"/>
                        <a:pt x="814800" y="216106"/>
                      </a:cubicBezTo>
                      <a:lnTo>
                        <a:pt x="789978" y="181016"/>
                      </a:lnTo>
                      <a:cubicBezTo>
                        <a:pt x="822496" y="162767"/>
                        <a:pt x="838755" y="134811"/>
                        <a:pt x="838755" y="97158"/>
                      </a:cubicBezTo>
                      <a:cubicBezTo>
                        <a:pt x="838755" y="70336"/>
                        <a:pt x="829345" y="47524"/>
                        <a:pt x="810514" y="28693"/>
                      </a:cubicBezTo>
                      <a:cubicBezTo>
                        <a:pt x="791692" y="9871"/>
                        <a:pt x="768870" y="451"/>
                        <a:pt x="742057" y="451"/>
                      </a:cubicBezTo>
                      <a:cubicBezTo>
                        <a:pt x="721522" y="451"/>
                        <a:pt x="703119" y="6156"/>
                        <a:pt x="686860" y="17567"/>
                      </a:cubicBezTo>
                      <a:cubicBezTo>
                        <a:pt x="670601" y="28978"/>
                        <a:pt x="659047" y="43523"/>
                        <a:pt x="652199" y="61211"/>
                      </a:cubicBezTo>
                      <a:cubicBezTo>
                        <a:pt x="594010" y="36684"/>
                        <a:pt x="534107" y="32969"/>
                        <a:pt x="472492" y="50086"/>
                      </a:cubicBezTo>
                      <a:lnTo>
                        <a:pt x="31775" y="169891"/>
                      </a:lnTo>
                      <a:cubicBezTo>
                        <a:pt x="19794" y="173320"/>
                        <a:pt x="9240" y="179311"/>
                        <a:pt x="111" y="187865"/>
                      </a:cubicBezTo>
                      <a:lnTo>
                        <a:pt x="190947" y="494228"/>
                      </a:lnTo>
                      <a:lnTo>
                        <a:pt x="459656" y="617458"/>
                      </a:lnTo>
                      <a:cubicBezTo>
                        <a:pt x="451669" y="635713"/>
                        <a:pt x="439118" y="650547"/>
                        <a:pt x="422002" y="661957"/>
                      </a:cubicBezTo>
                      <a:cubicBezTo>
                        <a:pt x="404887" y="673367"/>
                        <a:pt x="385775" y="679072"/>
                        <a:pt x="364666" y="679072"/>
                      </a:cubicBezTo>
                      <a:lnTo>
                        <a:pt x="221754" y="679072"/>
                      </a:lnTo>
                      <a:lnTo>
                        <a:pt x="221754" y="709880"/>
                      </a:lnTo>
                      <a:cubicBezTo>
                        <a:pt x="221754" y="757231"/>
                        <a:pt x="232737" y="800876"/>
                        <a:pt x="254701" y="840811"/>
                      </a:cubicBezTo>
                      <a:cubicBezTo>
                        <a:pt x="276665" y="880747"/>
                        <a:pt x="306332" y="913551"/>
                        <a:pt x="343700" y="939224"/>
                      </a:cubicBezTo>
                      <a:cubicBezTo>
                        <a:pt x="381069" y="964896"/>
                        <a:pt x="422858" y="980300"/>
                        <a:pt x="469069" y="985435"/>
                      </a:cubicBezTo>
                      <a:lnTo>
                        <a:pt x="469069" y="1419306"/>
                      </a:lnTo>
                      <a:lnTo>
                        <a:pt x="1116885" y="1419306"/>
                      </a:lnTo>
                      <a:cubicBezTo>
                        <a:pt x="1197324" y="1419306"/>
                        <a:pt x="1273057" y="1404045"/>
                        <a:pt x="1344085" y="1373523"/>
                      </a:cubicBezTo>
                      <a:cubicBezTo>
                        <a:pt x="1415113" y="1343001"/>
                        <a:pt x="1477445" y="1300926"/>
                        <a:pt x="1531070" y="1247298"/>
                      </a:cubicBezTo>
                      <a:cubicBezTo>
                        <a:pt x="1584696" y="1193671"/>
                        <a:pt x="1626625" y="1131485"/>
                        <a:pt x="1656867" y="1060742"/>
                      </a:cubicBezTo>
                      <a:cubicBezTo>
                        <a:pt x="1687099" y="989998"/>
                        <a:pt x="1702225" y="914121"/>
                        <a:pt x="1702225" y="833109"/>
                      </a:cubicBezTo>
                      <a:cubicBezTo>
                        <a:pt x="1702225" y="752097"/>
                        <a:pt x="1687099" y="676219"/>
                        <a:pt x="1656867" y="605477"/>
                      </a:cubicBezTo>
                      <a:cubicBezTo>
                        <a:pt x="1626625" y="534734"/>
                        <a:pt x="1584696" y="472548"/>
                        <a:pt x="1531070" y="418922"/>
                      </a:cubicBezTo>
                      <a:cubicBezTo>
                        <a:pt x="1477445" y="365297"/>
                        <a:pt x="1415113" y="323215"/>
                        <a:pt x="1344085" y="292697"/>
                      </a:cubicBezTo>
                      <a:cubicBezTo>
                        <a:pt x="1273057" y="262169"/>
                        <a:pt x="1197324" y="246910"/>
                        <a:pt x="1116885" y="246910"/>
                      </a:cubicBezTo>
                      <a:close/>
                    </a:path>
                  </a:pathLst>
                </a:custGeom>
                <a:gradFill flip="none" rotWithShape="1">
                  <a:gsLst>
                    <a:gs pos="0">
                      <a:srgbClr val="120957"/>
                    </a:gs>
                    <a:gs pos="73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175" cap="flat">
                  <a:solidFill>
                    <a:schemeClr val="bg2"/>
                  </a:solidFill>
                  <a:prstDash val="solid"/>
                  <a:miter/>
                </a:ln>
              </p:spPr>
              <p:txBody>
                <a:bodyPr rtlCol="0" anchor="ctr"/>
                <a:lstStyle/>
                <a:p>
                  <a:endParaRPr lang="de-DE"/>
                </a:p>
              </p:txBody>
            </p:sp>
            <p:sp>
              <p:nvSpPr>
                <p:cNvPr id="163" name="Freihandform: Form 162">
                  <a:extLst>
                    <a:ext uri="{FF2B5EF4-FFF2-40B4-BE49-F238E27FC236}">
                      <a16:creationId xmlns:a16="http://schemas.microsoft.com/office/drawing/2014/main" id="{D1339922-D7E7-0AB6-F2A3-64DCABF1FBB6}"/>
                    </a:ext>
                  </a:extLst>
                </p:cNvPr>
                <p:cNvSpPr/>
                <p:nvPr/>
              </p:nvSpPr>
              <p:spPr>
                <a:xfrm>
                  <a:off x="2410876" y="4435237"/>
                  <a:ext cx="617008" cy="492918"/>
                </a:xfrm>
                <a:custGeom>
                  <a:avLst/>
                  <a:gdLst>
                    <a:gd name="connsiteX0" fmla="*/ 309041 w 617008"/>
                    <a:gd name="connsiteY0" fmla="*/ 80892 h 492918"/>
                    <a:gd name="connsiteX1" fmla="*/ 332575 w 617008"/>
                    <a:gd name="connsiteY1" fmla="*/ 23984 h 492918"/>
                    <a:gd name="connsiteX2" fmla="*/ 389483 w 617008"/>
                    <a:gd name="connsiteY2" fmla="*/ 451 h 492918"/>
                    <a:gd name="connsiteX3" fmla="*/ 463082 w 617008"/>
                    <a:gd name="connsiteY3" fmla="*/ 451 h 492918"/>
                    <a:gd name="connsiteX4" fmla="*/ 572191 w 617008"/>
                    <a:gd name="connsiteY4" fmla="*/ 45378 h 492918"/>
                    <a:gd name="connsiteX5" fmla="*/ 617120 w 617008"/>
                    <a:gd name="connsiteY5" fmla="*/ 154487 h 492918"/>
                    <a:gd name="connsiteX6" fmla="*/ 617120 w 617008"/>
                    <a:gd name="connsiteY6" fmla="*/ 216103 h 492918"/>
                    <a:gd name="connsiteX7" fmla="*/ 579887 w 617008"/>
                    <a:gd name="connsiteY7" fmla="*/ 356019 h 492918"/>
                    <a:gd name="connsiteX8" fmla="*/ 479769 w 617008"/>
                    <a:gd name="connsiteY8" fmla="*/ 456144 h 492918"/>
                    <a:gd name="connsiteX9" fmla="*/ 339849 w 617008"/>
                    <a:gd name="connsiteY9" fmla="*/ 493370 h 492918"/>
                    <a:gd name="connsiteX10" fmla="*/ 177682 w 617008"/>
                    <a:gd name="connsiteY10" fmla="*/ 441596 h 492918"/>
                    <a:gd name="connsiteX11" fmla="*/ 77986 w 617008"/>
                    <a:gd name="connsiteY11" fmla="*/ 308525 h 492918"/>
                    <a:gd name="connsiteX12" fmla="*/ 111 w 617008"/>
                    <a:gd name="connsiteY12" fmla="*/ 246910 h 492918"/>
                    <a:gd name="connsiteX13" fmla="*/ 61727 w 617008"/>
                    <a:gd name="connsiteY13" fmla="*/ 185295 h 492918"/>
                    <a:gd name="connsiteX14" fmla="*/ 204639 w 617008"/>
                    <a:gd name="connsiteY14" fmla="*/ 185295 h 492918"/>
                    <a:gd name="connsiteX15" fmla="*/ 278234 w 617008"/>
                    <a:gd name="connsiteY15" fmla="*/ 154487 h 492918"/>
                    <a:gd name="connsiteX16" fmla="*/ 309041 w 617008"/>
                    <a:gd name="connsiteY16" fmla="*/ 80892 h 4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7008" h="492918">
                      <a:moveTo>
                        <a:pt x="309041" y="80892"/>
                      </a:moveTo>
                      <a:cubicBezTo>
                        <a:pt x="309041" y="58642"/>
                        <a:pt x="316886" y="39673"/>
                        <a:pt x="332575" y="23984"/>
                      </a:cubicBezTo>
                      <a:cubicBezTo>
                        <a:pt x="348264" y="8295"/>
                        <a:pt x="367234" y="451"/>
                        <a:pt x="389483" y="451"/>
                      </a:cubicBezTo>
                      <a:lnTo>
                        <a:pt x="463082" y="451"/>
                      </a:lnTo>
                      <a:cubicBezTo>
                        <a:pt x="505868" y="451"/>
                        <a:pt x="542234" y="15426"/>
                        <a:pt x="572191" y="45378"/>
                      </a:cubicBezTo>
                      <a:cubicBezTo>
                        <a:pt x="602137" y="75330"/>
                        <a:pt x="617120" y="111700"/>
                        <a:pt x="617120" y="154487"/>
                      </a:cubicBezTo>
                      <a:lnTo>
                        <a:pt x="617120" y="216103"/>
                      </a:lnTo>
                      <a:cubicBezTo>
                        <a:pt x="617120" y="267448"/>
                        <a:pt x="604709" y="314087"/>
                        <a:pt x="579887" y="356019"/>
                      </a:cubicBezTo>
                      <a:cubicBezTo>
                        <a:pt x="555074" y="397952"/>
                        <a:pt x="521698" y="431327"/>
                        <a:pt x="479769" y="456144"/>
                      </a:cubicBezTo>
                      <a:cubicBezTo>
                        <a:pt x="437831" y="480961"/>
                        <a:pt x="391195" y="493370"/>
                        <a:pt x="339849" y="493370"/>
                      </a:cubicBezTo>
                      <a:cubicBezTo>
                        <a:pt x="279375" y="493370"/>
                        <a:pt x="225320" y="476111"/>
                        <a:pt x="177682" y="441596"/>
                      </a:cubicBezTo>
                      <a:cubicBezTo>
                        <a:pt x="130045" y="407080"/>
                        <a:pt x="96813" y="362723"/>
                        <a:pt x="77986" y="308525"/>
                      </a:cubicBezTo>
                      <a:lnTo>
                        <a:pt x="111" y="246910"/>
                      </a:lnTo>
                      <a:lnTo>
                        <a:pt x="61727" y="185295"/>
                      </a:lnTo>
                      <a:lnTo>
                        <a:pt x="204639" y="185295"/>
                      </a:lnTo>
                      <a:cubicBezTo>
                        <a:pt x="233164" y="185295"/>
                        <a:pt x="257696" y="175026"/>
                        <a:pt x="278234" y="154487"/>
                      </a:cubicBezTo>
                      <a:cubicBezTo>
                        <a:pt x="298773" y="133950"/>
                        <a:pt x="309041" y="109418"/>
                        <a:pt x="309041" y="80892"/>
                      </a:cubicBezTo>
                      <a:close/>
                    </a:path>
                  </a:pathLst>
                </a:custGeom>
                <a:solidFill>
                  <a:schemeClr val="accent6">
                    <a:lumMod val="75000"/>
                  </a:schemeClr>
                </a:solidFill>
                <a:ln w="3175" cap="flat">
                  <a:solidFill>
                    <a:schemeClr val="accent6">
                      <a:lumMod val="50000"/>
                    </a:schemeClr>
                  </a:solidFill>
                  <a:prstDash val="solid"/>
                  <a:miter/>
                </a:ln>
              </p:spPr>
              <p:txBody>
                <a:bodyPr rtlCol="0" anchor="ctr"/>
                <a:lstStyle/>
                <a:p>
                  <a:endParaRPr lang="de-DE"/>
                </a:p>
              </p:txBody>
            </p:sp>
            <p:sp>
              <p:nvSpPr>
                <p:cNvPr id="164" name="Freihandform: Form 163">
                  <a:extLst>
                    <a:ext uri="{FF2B5EF4-FFF2-40B4-BE49-F238E27FC236}">
                      <a16:creationId xmlns:a16="http://schemas.microsoft.com/office/drawing/2014/main" id="{AC8F5C42-F607-E73D-FF0E-7D7610BC7D2D}"/>
                    </a:ext>
                  </a:extLst>
                </p:cNvPr>
                <p:cNvSpPr/>
                <p:nvPr/>
              </p:nvSpPr>
              <p:spPr>
                <a:xfrm>
                  <a:off x="2226032" y="4160535"/>
                  <a:ext cx="493774" cy="397931"/>
                </a:xfrm>
                <a:custGeom>
                  <a:avLst/>
                  <a:gdLst>
                    <a:gd name="connsiteX0" fmla="*/ 484472 w 493774"/>
                    <a:gd name="connsiteY0" fmla="*/ 398383 h 397931"/>
                    <a:gd name="connsiteX1" fmla="*/ 341560 w 493774"/>
                    <a:gd name="connsiteY1" fmla="*/ 398383 h 397931"/>
                    <a:gd name="connsiteX2" fmla="*/ 169980 w 493774"/>
                    <a:gd name="connsiteY2" fmla="*/ 352171 h 397931"/>
                    <a:gd name="connsiteX3" fmla="*/ 46322 w 493774"/>
                    <a:gd name="connsiteY3" fmla="*/ 228518 h 397931"/>
                    <a:gd name="connsiteX4" fmla="*/ 111 w 493774"/>
                    <a:gd name="connsiteY4" fmla="*/ 56077 h 397931"/>
                    <a:gd name="connsiteX5" fmla="*/ 111 w 493774"/>
                    <a:gd name="connsiteY5" fmla="*/ 25273 h 397931"/>
                    <a:gd name="connsiteX6" fmla="*/ 123341 w 493774"/>
                    <a:gd name="connsiteY6" fmla="*/ 451 h 397931"/>
                    <a:gd name="connsiteX7" fmla="*/ 155859 w 493774"/>
                    <a:gd name="connsiteY7" fmla="*/ 79185 h 397931"/>
                    <a:gd name="connsiteX8" fmla="*/ 198220 w 493774"/>
                    <a:gd name="connsiteY8" fmla="*/ 131810 h 397931"/>
                    <a:gd name="connsiteX9" fmla="*/ 262830 w 493774"/>
                    <a:gd name="connsiteY9" fmla="*/ 151070 h 397931"/>
                    <a:gd name="connsiteX10" fmla="*/ 344983 w 493774"/>
                    <a:gd name="connsiteY10" fmla="*/ 151070 h 397931"/>
                    <a:gd name="connsiteX11" fmla="*/ 450242 w 493774"/>
                    <a:gd name="connsiteY11" fmla="*/ 194713 h 397931"/>
                    <a:gd name="connsiteX12" fmla="*/ 493885 w 493774"/>
                    <a:gd name="connsiteY12" fmla="*/ 299969 h 397931"/>
                    <a:gd name="connsiteX13" fmla="*/ 493885 w 493774"/>
                    <a:gd name="connsiteY13" fmla="*/ 355594 h 397931"/>
                    <a:gd name="connsiteX14" fmla="*/ 484472 w 493774"/>
                    <a:gd name="connsiteY14" fmla="*/ 398383 h 3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774" h="397931">
                      <a:moveTo>
                        <a:pt x="484472" y="398383"/>
                      </a:moveTo>
                      <a:lnTo>
                        <a:pt x="341560" y="398383"/>
                      </a:lnTo>
                      <a:cubicBezTo>
                        <a:pt x="278804" y="398383"/>
                        <a:pt x="221611" y="382979"/>
                        <a:pt x="169980" y="352171"/>
                      </a:cubicBezTo>
                      <a:cubicBezTo>
                        <a:pt x="118349" y="321364"/>
                        <a:pt x="77130" y="280145"/>
                        <a:pt x="46322" y="228518"/>
                      </a:cubicBezTo>
                      <a:cubicBezTo>
                        <a:pt x="15515" y="176883"/>
                        <a:pt x="111" y="119409"/>
                        <a:pt x="111" y="56077"/>
                      </a:cubicBezTo>
                      <a:lnTo>
                        <a:pt x="111" y="25273"/>
                      </a:lnTo>
                      <a:lnTo>
                        <a:pt x="123341" y="451"/>
                      </a:lnTo>
                      <a:lnTo>
                        <a:pt x="155859" y="79185"/>
                      </a:lnTo>
                      <a:cubicBezTo>
                        <a:pt x="164418" y="101435"/>
                        <a:pt x="178537" y="118980"/>
                        <a:pt x="198220" y="131810"/>
                      </a:cubicBezTo>
                      <a:cubicBezTo>
                        <a:pt x="217902" y="144650"/>
                        <a:pt x="239439" y="151070"/>
                        <a:pt x="262830" y="151070"/>
                      </a:cubicBezTo>
                      <a:lnTo>
                        <a:pt x="344983" y="151070"/>
                      </a:lnTo>
                      <a:cubicBezTo>
                        <a:pt x="386060" y="151070"/>
                        <a:pt x="421146" y="165615"/>
                        <a:pt x="450242" y="194713"/>
                      </a:cubicBezTo>
                      <a:cubicBezTo>
                        <a:pt x="479338" y="223803"/>
                        <a:pt x="493885" y="258893"/>
                        <a:pt x="493885" y="299969"/>
                      </a:cubicBezTo>
                      <a:lnTo>
                        <a:pt x="493885" y="355594"/>
                      </a:lnTo>
                      <a:cubicBezTo>
                        <a:pt x="493885" y="370998"/>
                        <a:pt x="490748" y="385261"/>
                        <a:pt x="484472" y="398383"/>
                      </a:cubicBezTo>
                      <a:close/>
                    </a:path>
                  </a:pathLst>
                </a:custGeom>
                <a:solidFill>
                  <a:schemeClr val="accent6">
                    <a:lumMod val="40000"/>
                    <a:lumOff val="60000"/>
                  </a:schemeClr>
                </a:solidFill>
                <a:ln w="3175" cap="flat">
                  <a:solidFill>
                    <a:schemeClr val="accent6">
                      <a:lumMod val="50000"/>
                    </a:schemeClr>
                  </a:solidFill>
                  <a:prstDash val="solid"/>
                  <a:miter/>
                </a:ln>
              </p:spPr>
              <p:txBody>
                <a:bodyPr rtlCol="0" anchor="ctr"/>
                <a:lstStyle/>
                <a:p>
                  <a:endParaRPr lang="de-DE"/>
                </a:p>
              </p:txBody>
            </p:sp>
            <p:sp>
              <p:nvSpPr>
                <p:cNvPr id="165" name="Freihandform: Form 164">
                  <a:extLst>
                    <a:ext uri="{FF2B5EF4-FFF2-40B4-BE49-F238E27FC236}">
                      <a16:creationId xmlns:a16="http://schemas.microsoft.com/office/drawing/2014/main" id="{C542C8DC-2D0C-1C95-14CD-9689AA6C067E}"/>
                    </a:ext>
                  </a:extLst>
                </p:cNvPr>
                <p:cNvSpPr/>
                <p:nvPr/>
              </p:nvSpPr>
              <p:spPr>
                <a:xfrm>
                  <a:off x="2226032" y="4126302"/>
                  <a:ext cx="123467" cy="182279"/>
                </a:xfrm>
                <a:custGeom>
                  <a:avLst/>
                  <a:gdLst>
                    <a:gd name="connsiteX0" fmla="*/ 27496 w 123467"/>
                    <a:gd name="connsiteY0" fmla="*/ 451 h 182279"/>
                    <a:gd name="connsiteX1" fmla="*/ 111 w 123467"/>
                    <a:gd name="connsiteY1" fmla="*/ 59506 h 182279"/>
                    <a:gd name="connsiteX2" fmla="*/ 111 w 123467"/>
                    <a:gd name="connsiteY2" fmla="*/ 90310 h 182279"/>
                    <a:gd name="connsiteX3" fmla="*/ 12947 w 123467"/>
                    <a:gd name="connsiteY3" fmla="*/ 182731 h 182279"/>
                    <a:gd name="connsiteX4" fmla="*/ 71567 w 123467"/>
                    <a:gd name="connsiteY4" fmla="*/ 152784 h 182279"/>
                    <a:gd name="connsiteX5" fmla="*/ 107937 w 123467"/>
                    <a:gd name="connsiteY5" fmla="*/ 96301 h 182279"/>
                    <a:gd name="connsiteX6" fmla="*/ 121629 w 123467"/>
                    <a:gd name="connsiteY6" fmla="*/ 53515 h 182279"/>
                    <a:gd name="connsiteX7" fmla="*/ 115211 w 123467"/>
                    <a:gd name="connsiteY7" fmla="*/ 17567 h 182279"/>
                    <a:gd name="connsiteX8" fmla="*/ 82265 w 123467"/>
                    <a:gd name="connsiteY8" fmla="*/ 451 h 18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67" h="182279">
                      <a:moveTo>
                        <a:pt x="27496" y="451"/>
                      </a:moveTo>
                      <a:cubicBezTo>
                        <a:pt x="9239" y="15863"/>
                        <a:pt x="111" y="35541"/>
                        <a:pt x="111" y="59506"/>
                      </a:cubicBezTo>
                      <a:lnTo>
                        <a:pt x="111" y="90310"/>
                      </a:lnTo>
                      <a:cubicBezTo>
                        <a:pt x="111" y="121685"/>
                        <a:pt x="4390" y="152499"/>
                        <a:pt x="12947" y="182731"/>
                      </a:cubicBezTo>
                      <a:cubicBezTo>
                        <a:pt x="34627" y="178169"/>
                        <a:pt x="54167" y="168186"/>
                        <a:pt x="71567" y="152784"/>
                      </a:cubicBezTo>
                      <a:cubicBezTo>
                        <a:pt x="88967" y="137373"/>
                        <a:pt x="101091" y="118551"/>
                        <a:pt x="107937" y="96301"/>
                      </a:cubicBezTo>
                      <a:lnTo>
                        <a:pt x="121629" y="53515"/>
                      </a:lnTo>
                      <a:cubicBezTo>
                        <a:pt x="125622" y="40961"/>
                        <a:pt x="123483" y="28978"/>
                        <a:pt x="115211" y="17567"/>
                      </a:cubicBezTo>
                      <a:cubicBezTo>
                        <a:pt x="106939" y="6156"/>
                        <a:pt x="95957" y="451"/>
                        <a:pt x="82265"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166" name="Freihandform: Form 165">
                  <a:extLst>
                    <a:ext uri="{FF2B5EF4-FFF2-40B4-BE49-F238E27FC236}">
                      <a16:creationId xmlns:a16="http://schemas.microsoft.com/office/drawing/2014/main" id="{ADA7B238-BDF6-33A4-52D4-9CD5E348B443}"/>
                    </a:ext>
                  </a:extLst>
                </p:cNvPr>
                <p:cNvSpPr/>
                <p:nvPr/>
              </p:nvSpPr>
              <p:spPr>
                <a:xfrm>
                  <a:off x="2534962" y="4126302"/>
                  <a:ext cx="61614" cy="107832"/>
                </a:xfrm>
                <a:custGeom>
                  <a:avLst/>
                  <a:gdLst>
                    <a:gd name="connsiteX0" fmla="*/ 30918 w 61614"/>
                    <a:gd name="connsiteY0" fmla="*/ 451 h 107832"/>
                    <a:gd name="connsiteX1" fmla="*/ 61726 w 61614"/>
                    <a:gd name="connsiteY1" fmla="*/ 31264 h 107832"/>
                    <a:gd name="connsiteX2" fmla="*/ 61726 w 61614"/>
                    <a:gd name="connsiteY2" fmla="*/ 77470 h 107832"/>
                    <a:gd name="connsiteX3" fmla="*/ 30918 w 61614"/>
                    <a:gd name="connsiteY3" fmla="*/ 108284 h 107832"/>
                    <a:gd name="connsiteX4" fmla="*/ 111 w 61614"/>
                    <a:gd name="connsiteY4" fmla="*/ 77470 h 107832"/>
                    <a:gd name="connsiteX5" fmla="*/ 111 w 61614"/>
                    <a:gd name="connsiteY5" fmla="*/ 31264 h 107832"/>
                    <a:gd name="connsiteX6" fmla="*/ 30918 w 61614"/>
                    <a:gd name="connsiteY6" fmla="*/ 451 h 10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14" h="107832">
                      <a:moveTo>
                        <a:pt x="30918" y="451"/>
                      </a:moveTo>
                      <a:cubicBezTo>
                        <a:pt x="51457" y="451"/>
                        <a:pt x="61726" y="10729"/>
                        <a:pt x="61726" y="31264"/>
                      </a:cubicBezTo>
                      <a:lnTo>
                        <a:pt x="61726" y="77470"/>
                      </a:lnTo>
                      <a:cubicBezTo>
                        <a:pt x="61726" y="98016"/>
                        <a:pt x="51457" y="108284"/>
                        <a:pt x="30918" y="108284"/>
                      </a:cubicBezTo>
                      <a:cubicBezTo>
                        <a:pt x="10380" y="108284"/>
                        <a:pt x="111" y="98016"/>
                        <a:pt x="111" y="77470"/>
                      </a:cubicBezTo>
                      <a:lnTo>
                        <a:pt x="111" y="31264"/>
                      </a:lnTo>
                      <a:cubicBezTo>
                        <a:pt x="111" y="10729"/>
                        <a:pt x="10380" y="451"/>
                        <a:pt x="30918"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167" name="Freihandform: Form 166">
                  <a:extLst>
                    <a:ext uri="{FF2B5EF4-FFF2-40B4-BE49-F238E27FC236}">
                      <a16:creationId xmlns:a16="http://schemas.microsoft.com/office/drawing/2014/main" id="{7C9EAA16-3195-5B4E-7F28-15CDAFFE6CB1}"/>
                    </a:ext>
                  </a:extLst>
                </p:cNvPr>
                <p:cNvSpPr/>
                <p:nvPr/>
              </p:nvSpPr>
              <p:spPr>
                <a:xfrm>
                  <a:off x="2349261" y="4620081"/>
                  <a:ext cx="139488" cy="123229"/>
                </a:xfrm>
                <a:custGeom>
                  <a:avLst/>
                  <a:gdLst>
                    <a:gd name="connsiteX0" fmla="*/ 123341 w 139488"/>
                    <a:gd name="connsiteY0" fmla="*/ 451 h 123229"/>
                    <a:gd name="connsiteX1" fmla="*/ 123341 w 139488"/>
                    <a:gd name="connsiteY1" fmla="*/ 31259 h 123229"/>
                    <a:gd name="connsiteX2" fmla="*/ 139600 w 139488"/>
                    <a:gd name="connsiteY2" fmla="*/ 123681 h 123229"/>
                    <a:gd name="connsiteX3" fmla="*/ 61726 w 139488"/>
                    <a:gd name="connsiteY3" fmla="*/ 123681 h 123229"/>
                    <a:gd name="connsiteX4" fmla="*/ 18510 w 139488"/>
                    <a:gd name="connsiteY4" fmla="*/ 105710 h 123229"/>
                    <a:gd name="connsiteX5" fmla="*/ 111 w 139488"/>
                    <a:gd name="connsiteY5" fmla="*/ 62066 h 123229"/>
                    <a:gd name="connsiteX6" fmla="*/ 18510 w 139488"/>
                    <a:gd name="connsiteY6" fmla="*/ 18422 h 123229"/>
                    <a:gd name="connsiteX7" fmla="*/ 61726 w 139488"/>
                    <a:gd name="connsiteY7" fmla="*/ 451 h 1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88" h="123229">
                      <a:moveTo>
                        <a:pt x="123341" y="451"/>
                      </a:moveTo>
                      <a:lnTo>
                        <a:pt x="123341" y="31259"/>
                      </a:lnTo>
                      <a:cubicBezTo>
                        <a:pt x="123341" y="63207"/>
                        <a:pt x="128761" y="94014"/>
                        <a:pt x="139600" y="123681"/>
                      </a:cubicBezTo>
                      <a:lnTo>
                        <a:pt x="61726" y="123681"/>
                      </a:lnTo>
                      <a:cubicBezTo>
                        <a:pt x="45181" y="123681"/>
                        <a:pt x="30776" y="117690"/>
                        <a:pt x="18510" y="105710"/>
                      </a:cubicBezTo>
                      <a:cubicBezTo>
                        <a:pt x="6244" y="93729"/>
                        <a:pt x="111" y="79181"/>
                        <a:pt x="111" y="62066"/>
                      </a:cubicBezTo>
                      <a:cubicBezTo>
                        <a:pt x="111" y="44951"/>
                        <a:pt x="6244" y="30402"/>
                        <a:pt x="18510" y="18422"/>
                      </a:cubicBezTo>
                      <a:cubicBezTo>
                        <a:pt x="30776" y="6441"/>
                        <a:pt x="45181" y="451"/>
                        <a:pt x="61726"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168" name="Freihandform: Form 167">
                  <a:extLst>
                    <a:ext uri="{FF2B5EF4-FFF2-40B4-BE49-F238E27FC236}">
                      <a16:creationId xmlns:a16="http://schemas.microsoft.com/office/drawing/2014/main" id="{659A32A2-F4E1-D495-7A87-CCF3ADDE4BFD}"/>
                    </a:ext>
                  </a:extLst>
                </p:cNvPr>
                <p:cNvSpPr/>
                <p:nvPr/>
              </p:nvSpPr>
              <p:spPr>
                <a:xfrm>
                  <a:off x="2349242" y="4989621"/>
                  <a:ext cx="1418867" cy="555538"/>
                </a:xfrm>
                <a:custGeom>
                  <a:avLst/>
                  <a:gdLst>
                    <a:gd name="connsiteX0" fmla="*/ 1418979 w 1418867"/>
                    <a:gd name="connsiteY0" fmla="*/ 212829 h 555538"/>
                    <a:gd name="connsiteX1" fmla="*/ 1372774 w 1418867"/>
                    <a:gd name="connsiteY1" fmla="*/ 385693 h 555538"/>
                    <a:gd name="connsiteX2" fmla="*/ 1248692 w 1418867"/>
                    <a:gd name="connsiteY2" fmla="*/ 509778 h 555538"/>
                    <a:gd name="connsiteX3" fmla="*/ 1075822 w 1418867"/>
                    <a:gd name="connsiteY3" fmla="*/ 555989 h 555538"/>
                    <a:gd name="connsiteX4" fmla="*/ 278253 w 1418867"/>
                    <a:gd name="connsiteY4" fmla="*/ 555989 h 555538"/>
                    <a:gd name="connsiteX5" fmla="*/ 137052 w 1418867"/>
                    <a:gd name="connsiteY5" fmla="*/ 517908 h 555538"/>
                    <a:gd name="connsiteX6" fmla="*/ 36500 w 1418867"/>
                    <a:gd name="connsiteY6" fmla="*/ 415644 h 555538"/>
                    <a:gd name="connsiteX7" fmla="*/ 131 w 1418867"/>
                    <a:gd name="connsiteY7" fmla="*/ 273588 h 555538"/>
                    <a:gd name="connsiteX8" fmla="*/ 38212 w 1418867"/>
                    <a:gd name="connsiteY8" fmla="*/ 138806 h 555538"/>
                    <a:gd name="connsiteX9" fmla="*/ 135341 w 1418867"/>
                    <a:gd name="connsiteY9" fmla="*/ 40392 h 555538"/>
                    <a:gd name="connsiteX10" fmla="*/ 269695 w 1418867"/>
                    <a:gd name="connsiteY10" fmla="*/ 600 h 555538"/>
                    <a:gd name="connsiteX11" fmla="*/ 370675 w 1418867"/>
                    <a:gd name="connsiteY11" fmla="*/ 16859 h 555538"/>
                    <a:gd name="connsiteX12" fmla="*/ 372387 w 1418867"/>
                    <a:gd name="connsiteY12" fmla="*/ 17715 h 555538"/>
                    <a:gd name="connsiteX13" fmla="*/ 373242 w 1418867"/>
                    <a:gd name="connsiteY13" fmla="*/ 17715 h 555538"/>
                    <a:gd name="connsiteX14" fmla="*/ 374098 w 1418867"/>
                    <a:gd name="connsiteY14" fmla="*/ 17715 h 555538"/>
                    <a:gd name="connsiteX15" fmla="*/ 1027902 w 1418867"/>
                    <a:gd name="connsiteY15" fmla="*/ 254761 h 555538"/>
                    <a:gd name="connsiteX16" fmla="*/ 1228575 w 1418867"/>
                    <a:gd name="connsiteY16" fmla="*/ 279150 h 555538"/>
                    <a:gd name="connsiteX17" fmla="*/ 1418979 w 1418867"/>
                    <a:gd name="connsiteY17" fmla="*/ 212829 h 55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8867" h="555538">
                      <a:moveTo>
                        <a:pt x="1418979" y="212829"/>
                      </a:moveTo>
                      <a:cubicBezTo>
                        <a:pt x="1418979" y="276155"/>
                        <a:pt x="1403578" y="333777"/>
                        <a:pt x="1372774" y="385693"/>
                      </a:cubicBezTo>
                      <a:cubicBezTo>
                        <a:pt x="1341960" y="437609"/>
                        <a:pt x="1300603" y="478971"/>
                        <a:pt x="1248692" y="509778"/>
                      </a:cubicBezTo>
                      <a:cubicBezTo>
                        <a:pt x="1196771" y="540585"/>
                        <a:pt x="1139154" y="555989"/>
                        <a:pt x="1075822" y="555989"/>
                      </a:cubicBezTo>
                      <a:lnTo>
                        <a:pt x="278253" y="555989"/>
                      </a:lnTo>
                      <a:cubicBezTo>
                        <a:pt x="226337" y="555989"/>
                        <a:pt x="179270" y="543295"/>
                        <a:pt x="137052" y="517908"/>
                      </a:cubicBezTo>
                      <a:cubicBezTo>
                        <a:pt x="94835" y="492520"/>
                        <a:pt x="61317" y="458433"/>
                        <a:pt x="36500" y="415644"/>
                      </a:cubicBezTo>
                      <a:cubicBezTo>
                        <a:pt x="11684" y="372856"/>
                        <a:pt x="-440" y="325504"/>
                        <a:pt x="131" y="273588"/>
                      </a:cubicBezTo>
                      <a:cubicBezTo>
                        <a:pt x="1272" y="224524"/>
                        <a:pt x="13965" y="179597"/>
                        <a:pt x="38212" y="138806"/>
                      </a:cubicBezTo>
                      <a:cubicBezTo>
                        <a:pt x="62458" y="98014"/>
                        <a:pt x="94835" y="65210"/>
                        <a:pt x="135341" y="40392"/>
                      </a:cubicBezTo>
                      <a:cubicBezTo>
                        <a:pt x="175847" y="15576"/>
                        <a:pt x="220632" y="2311"/>
                        <a:pt x="269695" y="600"/>
                      </a:cubicBezTo>
                      <a:cubicBezTo>
                        <a:pt x="303355" y="-541"/>
                        <a:pt x="337016" y="4878"/>
                        <a:pt x="370675" y="16859"/>
                      </a:cubicBezTo>
                      <a:lnTo>
                        <a:pt x="372387" y="17715"/>
                      </a:lnTo>
                      <a:cubicBezTo>
                        <a:pt x="372387" y="17715"/>
                        <a:pt x="372671" y="17715"/>
                        <a:pt x="373242" y="17715"/>
                      </a:cubicBezTo>
                      <a:cubicBezTo>
                        <a:pt x="373813" y="17715"/>
                        <a:pt x="374098" y="17715"/>
                        <a:pt x="374098" y="17715"/>
                      </a:cubicBezTo>
                      <a:lnTo>
                        <a:pt x="1027902" y="254761"/>
                      </a:lnTo>
                      <a:cubicBezTo>
                        <a:pt x="1092939" y="278723"/>
                        <a:pt x="1159833" y="286852"/>
                        <a:pt x="1228575" y="279150"/>
                      </a:cubicBezTo>
                      <a:cubicBezTo>
                        <a:pt x="1297326" y="271449"/>
                        <a:pt x="1360791" y="249341"/>
                        <a:pt x="1418979" y="212829"/>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169" name="Freihandform: Form 168">
                  <a:extLst>
                    <a:ext uri="{FF2B5EF4-FFF2-40B4-BE49-F238E27FC236}">
                      <a16:creationId xmlns:a16="http://schemas.microsoft.com/office/drawing/2014/main" id="{EDA4B3CA-37C7-CC88-ECBC-B15A4DD6EB5E}"/>
                    </a:ext>
                  </a:extLst>
                </p:cNvPr>
                <p:cNvSpPr/>
                <p:nvPr/>
              </p:nvSpPr>
              <p:spPr>
                <a:xfrm>
                  <a:off x="2946531" y="3992323"/>
                  <a:ext cx="92583" cy="92583"/>
                </a:xfrm>
                <a:custGeom>
                  <a:avLst/>
                  <a:gdLst>
                    <a:gd name="connsiteX0" fmla="*/ 46317 w 92583"/>
                    <a:gd name="connsiteY0" fmla="*/ 93034 h 92583"/>
                    <a:gd name="connsiteX1" fmla="*/ 23133 w 92583"/>
                    <a:gd name="connsiteY1" fmla="*/ 86776 h 92583"/>
                    <a:gd name="connsiteX2" fmla="*/ 6369 w 92583"/>
                    <a:gd name="connsiteY2" fmla="*/ 70012 h 92583"/>
                    <a:gd name="connsiteX3" fmla="*/ 111 w 92583"/>
                    <a:gd name="connsiteY3" fmla="*/ 46828 h 92583"/>
                    <a:gd name="connsiteX4" fmla="*/ 6369 w 92583"/>
                    <a:gd name="connsiteY4" fmla="*/ 23482 h 92583"/>
                    <a:gd name="connsiteX5" fmla="*/ 23133 w 92583"/>
                    <a:gd name="connsiteY5" fmla="*/ 6709 h 92583"/>
                    <a:gd name="connsiteX6" fmla="*/ 46317 w 92583"/>
                    <a:gd name="connsiteY6" fmla="*/ 451 h 92583"/>
                    <a:gd name="connsiteX7" fmla="*/ 69663 w 92583"/>
                    <a:gd name="connsiteY7" fmla="*/ 6709 h 92583"/>
                    <a:gd name="connsiteX8" fmla="*/ 86436 w 92583"/>
                    <a:gd name="connsiteY8" fmla="*/ 23482 h 92583"/>
                    <a:gd name="connsiteX9" fmla="*/ 92694 w 92583"/>
                    <a:gd name="connsiteY9" fmla="*/ 46828 h 92583"/>
                    <a:gd name="connsiteX10" fmla="*/ 86436 w 92583"/>
                    <a:gd name="connsiteY10" fmla="*/ 70012 h 92583"/>
                    <a:gd name="connsiteX11" fmla="*/ 69663 w 92583"/>
                    <a:gd name="connsiteY11" fmla="*/ 86776 h 92583"/>
                    <a:gd name="connsiteX12" fmla="*/ 46317 w 92583"/>
                    <a:gd name="connsiteY12" fmla="*/ 93034 h 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3" h="92583">
                      <a:moveTo>
                        <a:pt x="46317" y="93034"/>
                      </a:moveTo>
                      <a:cubicBezTo>
                        <a:pt x="37869" y="93034"/>
                        <a:pt x="30144" y="90948"/>
                        <a:pt x="23133" y="86776"/>
                      </a:cubicBezTo>
                      <a:cubicBezTo>
                        <a:pt x="16132" y="82604"/>
                        <a:pt x="10541" y="77022"/>
                        <a:pt x="6369" y="70012"/>
                      </a:cubicBezTo>
                      <a:cubicBezTo>
                        <a:pt x="2197" y="63002"/>
                        <a:pt x="111" y="55277"/>
                        <a:pt x="111" y="46828"/>
                      </a:cubicBezTo>
                      <a:cubicBezTo>
                        <a:pt x="111" y="38265"/>
                        <a:pt x="2197" y="30483"/>
                        <a:pt x="6369" y="23482"/>
                      </a:cubicBezTo>
                      <a:cubicBezTo>
                        <a:pt x="10541" y="16472"/>
                        <a:pt x="16132" y="10881"/>
                        <a:pt x="23133" y="6709"/>
                      </a:cubicBezTo>
                      <a:cubicBezTo>
                        <a:pt x="30144" y="2537"/>
                        <a:pt x="37869" y="451"/>
                        <a:pt x="46317" y="451"/>
                      </a:cubicBezTo>
                      <a:cubicBezTo>
                        <a:pt x="54880" y="451"/>
                        <a:pt x="62662" y="2537"/>
                        <a:pt x="69663" y="6709"/>
                      </a:cubicBezTo>
                      <a:cubicBezTo>
                        <a:pt x="76673" y="10881"/>
                        <a:pt x="82265" y="16472"/>
                        <a:pt x="86436" y="23482"/>
                      </a:cubicBezTo>
                      <a:cubicBezTo>
                        <a:pt x="90608" y="30483"/>
                        <a:pt x="92694" y="38265"/>
                        <a:pt x="92694" y="46828"/>
                      </a:cubicBezTo>
                      <a:cubicBezTo>
                        <a:pt x="92694" y="55277"/>
                        <a:pt x="90608" y="63002"/>
                        <a:pt x="86436" y="70012"/>
                      </a:cubicBezTo>
                      <a:cubicBezTo>
                        <a:pt x="82265" y="77022"/>
                        <a:pt x="76673" y="82604"/>
                        <a:pt x="69663" y="86776"/>
                      </a:cubicBezTo>
                      <a:cubicBezTo>
                        <a:pt x="62662" y="90948"/>
                        <a:pt x="54880" y="93034"/>
                        <a:pt x="46317" y="93034"/>
                      </a:cubicBezTo>
                      <a:close/>
                    </a:path>
                  </a:pathLst>
                </a:custGeom>
                <a:solidFill>
                  <a:srgbClr val="6D4534"/>
                </a:solidFill>
                <a:ln w="3175" cap="flat">
                  <a:solidFill>
                    <a:schemeClr val="accent6">
                      <a:lumMod val="50000"/>
                    </a:schemeClr>
                  </a:solidFill>
                  <a:prstDash val="solid"/>
                  <a:miter/>
                </a:ln>
              </p:spPr>
              <p:txBody>
                <a:bodyPr rtlCol="0" anchor="ctr"/>
                <a:lstStyle/>
                <a:p>
                  <a:endParaRPr lang="de-DE"/>
                </a:p>
              </p:txBody>
            </p:sp>
          </p:grpSp>
        </p:grpSp>
        <p:grpSp>
          <p:nvGrpSpPr>
            <p:cNvPr id="128" name="Gruppieren 127">
              <a:extLst>
                <a:ext uri="{FF2B5EF4-FFF2-40B4-BE49-F238E27FC236}">
                  <a16:creationId xmlns:a16="http://schemas.microsoft.com/office/drawing/2014/main" id="{1AB80FCC-DFF0-E371-FC02-C6C9819604D1}"/>
                </a:ext>
              </a:extLst>
            </p:cNvPr>
            <p:cNvGrpSpPr>
              <a:grpSpLocks noChangeAspect="1"/>
            </p:cNvGrpSpPr>
            <p:nvPr/>
          </p:nvGrpSpPr>
          <p:grpSpPr>
            <a:xfrm>
              <a:off x="2495146" y="2552384"/>
              <a:ext cx="576000" cy="576000"/>
              <a:chOff x="5312762" y="3656782"/>
              <a:chExt cx="2233014" cy="2233014"/>
            </a:xfrm>
          </p:grpSpPr>
          <p:sp>
            <p:nvSpPr>
              <p:cNvPr id="153" name="Ellipse 152">
                <a:extLst>
                  <a:ext uri="{FF2B5EF4-FFF2-40B4-BE49-F238E27FC236}">
                    <a16:creationId xmlns:a16="http://schemas.microsoft.com/office/drawing/2014/main" id="{22D85ED0-CA65-B365-4E7B-7F719C49130D}"/>
                  </a:ext>
                </a:extLst>
              </p:cNvPr>
              <p:cNvSpPr>
                <a:spLocks noChangeAspect="1"/>
              </p:cNvSpPr>
              <p:nvPr/>
            </p:nvSpPr>
            <p:spPr>
              <a:xfrm>
                <a:off x="5312762"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4" name="Gruppieren 153">
                <a:extLst>
                  <a:ext uri="{FF2B5EF4-FFF2-40B4-BE49-F238E27FC236}">
                    <a16:creationId xmlns:a16="http://schemas.microsoft.com/office/drawing/2014/main" id="{C3EE0854-71B1-4BD0-1073-D14565D79476}"/>
                  </a:ext>
                </a:extLst>
              </p:cNvPr>
              <p:cNvGrpSpPr/>
              <p:nvPr/>
            </p:nvGrpSpPr>
            <p:grpSpPr>
              <a:xfrm>
                <a:off x="5774515" y="3996962"/>
                <a:ext cx="1238129" cy="1562238"/>
                <a:chOff x="5745398" y="3927679"/>
                <a:chExt cx="1367743" cy="1725782"/>
              </a:xfrm>
            </p:grpSpPr>
            <p:sp>
              <p:nvSpPr>
                <p:cNvPr id="155" name="Freihandform: Form 154">
                  <a:extLst>
                    <a:ext uri="{FF2B5EF4-FFF2-40B4-BE49-F238E27FC236}">
                      <a16:creationId xmlns:a16="http://schemas.microsoft.com/office/drawing/2014/main" id="{CE43B8AF-2E88-12A2-7A68-1F342F1D0B83}"/>
                    </a:ext>
                  </a:extLst>
                </p:cNvPr>
                <p:cNvSpPr/>
                <p:nvPr/>
              </p:nvSpPr>
              <p:spPr>
                <a:xfrm>
                  <a:off x="5745398" y="3927679"/>
                  <a:ext cx="1367743" cy="1725782"/>
                </a:xfrm>
                <a:custGeom>
                  <a:avLst/>
                  <a:gdLst>
                    <a:gd name="connsiteX0" fmla="*/ 661717 w 1367743"/>
                    <a:gd name="connsiteY0" fmla="*/ 2454 h 1725782"/>
                    <a:gd name="connsiteX1" fmla="*/ 476018 w 1367743"/>
                    <a:gd name="connsiteY1" fmla="*/ 1596 h 1725782"/>
                    <a:gd name="connsiteX2" fmla="*/ 327540 w 1367743"/>
                    <a:gd name="connsiteY2" fmla="*/ 44811 h 1725782"/>
                    <a:gd name="connsiteX3" fmla="*/ 214152 w 1367743"/>
                    <a:gd name="connsiteY3" fmla="*/ 155206 h 1725782"/>
                    <a:gd name="connsiteX4" fmla="*/ 170507 w 1367743"/>
                    <a:gd name="connsiteY4" fmla="*/ 295128 h 1725782"/>
                    <a:gd name="connsiteX5" fmla="*/ 156387 w 1367743"/>
                    <a:gd name="connsiteY5" fmla="*/ 325504 h 1725782"/>
                    <a:gd name="connsiteX6" fmla="*/ 120874 w 1367743"/>
                    <a:gd name="connsiteY6" fmla="*/ 331923 h 1725782"/>
                    <a:gd name="connsiteX7" fmla="*/ 107181 w 1367743"/>
                    <a:gd name="connsiteY7" fmla="*/ 333638 h 1725782"/>
                    <a:gd name="connsiteX8" fmla="*/ 16042 w 1367743"/>
                    <a:gd name="connsiteY8" fmla="*/ 391398 h 1725782"/>
                    <a:gd name="connsiteX9" fmla="*/ 6201 w 1367743"/>
                    <a:gd name="connsiteY9" fmla="*/ 492810 h 1725782"/>
                    <a:gd name="connsiteX10" fmla="*/ 63538 w 1367743"/>
                    <a:gd name="connsiteY10" fmla="*/ 525329 h 1725782"/>
                    <a:gd name="connsiteX11" fmla="*/ 557314 w 1367743"/>
                    <a:gd name="connsiteY11" fmla="*/ 525329 h 1725782"/>
                    <a:gd name="connsiteX12" fmla="*/ 558600 w 1367743"/>
                    <a:gd name="connsiteY12" fmla="*/ 525329 h 1725782"/>
                    <a:gd name="connsiteX13" fmla="*/ 559019 w 1367743"/>
                    <a:gd name="connsiteY13" fmla="*/ 525329 h 1725782"/>
                    <a:gd name="connsiteX14" fmla="*/ 577850 w 1367743"/>
                    <a:gd name="connsiteY14" fmla="*/ 729425 h 1725782"/>
                    <a:gd name="connsiteX15" fmla="*/ 677119 w 1367743"/>
                    <a:gd name="connsiteY15" fmla="*/ 874476 h 1725782"/>
                    <a:gd name="connsiteX16" fmla="*/ 706218 w 1367743"/>
                    <a:gd name="connsiteY16" fmla="*/ 886457 h 1725782"/>
                    <a:gd name="connsiteX17" fmla="*/ 734450 w 1367743"/>
                    <a:gd name="connsiteY17" fmla="*/ 876615 h 1725782"/>
                    <a:gd name="connsiteX18" fmla="*/ 733603 w 1367743"/>
                    <a:gd name="connsiteY18" fmla="*/ 833399 h 1725782"/>
                    <a:gd name="connsiteX19" fmla="*/ 709638 w 1367743"/>
                    <a:gd name="connsiteY19" fmla="*/ 711881 h 1725782"/>
                    <a:gd name="connsiteX20" fmla="*/ 726754 w 1367743"/>
                    <a:gd name="connsiteY20" fmla="*/ 545863 h 1725782"/>
                    <a:gd name="connsiteX21" fmla="*/ 834577 w 1367743"/>
                    <a:gd name="connsiteY21" fmla="*/ 648555 h 1725782"/>
                    <a:gd name="connsiteX22" fmla="*/ 863247 w 1367743"/>
                    <a:gd name="connsiteY22" fmla="*/ 768789 h 1725782"/>
                    <a:gd name="connsiteX23" fmla="*/ 828586 w 1367743"/>
                    <a:gd name="connsiteY23" fmla="*/ 918976 h 1725782"/>
                    <a:gd name="connsiteX24" fmla="*/ 688244 w 1367743"/>
                    <a:gd name="connsiteY24" fmla="*/ 1081570 h 1725782"/>
                    <a:gd name="connsiteX25" fmla="*/ 681396 w 1367743"/>
                    <a:gd name="connsiteY25" fmla="*/ 1087133 h 1725782"/>
                    <a:gd name="connsiteX26" fmla="*/ 675405 w 1367743"/>
                    <a:gd name="connsiteY26" fmla="*/ 1092696 h 1725782"/>
                    <a:gd name="connsiteX27" fmla="*/ 574430 w 1367743"/>
                    <a:gd name="connsiteY27" fmla="*/ 1168859 h 1725782"/>
                    <a:gd name="connsiteX28" fmla="*/ 437508 w 1367743"/>
                    <a:gd name="connsiteY28" fmla="*/ 1200522 h 1725782"/>
                    <a:gd name="connsiteX29" fmla="*/ 437508 w 1367743"/>
                    <a:gd name="connsiteY29" fmla="*/ 1077292 h 1725782"/>
                    <a:gd name="connsiteX30" fmla="*/ 411833 w 1367743"/>
                    <a:gd name="connsiteY30" fmla="*/ 965615 h 1725782"/>
                    <a:gd name="connsiteX31" fmla="*/ 341233 w 1367743"/>
                    <a:gd name="connsiteY31" fmla="*/ 875332 h 1725782"/>
                    <a:gd name="connsiteX32" fmla="*/ 238968 w 1367743"/>
                    <a:gd name="connsiteY32" fmla="*/ 829121 h 1725782"/>
                    <a:gd name="connsiteX33" fmla="*/ 208589 w 1367743"/>
                    <a:gd name="connsiteY33" fmla="*/ 827409 h 1725782"/>
                    <a:gd name="connsiteX34" fmla="*/ 190190 w 1367743"/>
                    <a:gd name="connsiteY34" fmla="*/ 857361 h 1725782"/>
                    <a:gd name="connsiteX35" fmla="*/ 190190 w 1367743"/>
                    <a:gd name="connsiteY35" fmla="*/ 1070446 h 1725782"/>
                    <a:gd name="connsiteX36" fmla="*/ 229127 w 1367743"/>
                    <a:gd name="connsiteY36" fmla="*/ 1186402 h 1725782"/>
                    <a:gd name="connsiteX37" fmla="*/ 286035 w 1367743"/>
                    <a:gd name="connsiteY37" fmla="*/ 1250155 h 1725782"/>
                    <a:gd name="connsiteX38" fmla="*/ 307002 w 1367743"/>
                    <a:gd name="connsiteY38" fmla="*/ 1271122 h 1725782"/>
                    <a:gd name="connsiteX39" fmla="*/ 315131 w 1367743"/>
                    <a:gd name="connsiteY39" fmla="*/ 1288665 h 1725782"/>
                    <a:gd name="connsiteX40" fmla="*/ 305719 w 1367743"/>
                    <a:gd name="connsiteY40" fmla="*/ 1307492 h 1725782"/>
                    <a:gd name="connsiteX41" fmla="*/ 283468 w 1367743"/>
                    <a:gd name="connsiteY41" fmla="*/ 1329741 h 1725782"/>
                    <a:gd name="connsiteX42" fmla="*/ 230411 w 1367743"/>
                    <a:gd name="connsiteY42" fmla="*/ 1387933 h 1725782"/>
                    <a:gd name="connsiteX43" fmla="*/ 191901 w 1367743"/>
                    <a:gd name="connsiteY43" fmla="*/ 1484634 h 1725782"/>
                    <a:gd name="connsiteX44" fmla="*/ 189334 w 1367743"/>
                    <a:gd name="connsiteY44" fmla="*/ 1696864 h 1725782"/>
                    <a:gd name="connsiteX45" fmla="*/ 198320 w 1367743"/>
                    <a:gd name="connsiteY45" fmla="*/ 1718685 h 1725782"/>
                    <a:gd name="connsiteX46" fmla="*/ 220142 w 1367743"/>
                    <a:gd name="connsiteY46" fmla="*/ 1725960 h 1725782"/>
                    <a:gd name="connsiteX47" fmla="*/ 373323 w 1367743"/>
                    <a:gd name="connsiteY47" fmla="*/ 1659210 h 1725782"/>
                    <a:gd name="connsiteX48" fmla="*/ 437508 w 1367743"/>
                    <a:gd name="connsiteY48" fmla="*/ 1512019 h 1725782"/>
                    <a:gd name="connsiteX49" fmla="*/ 437508 w 1367743"/>
                    <a:gd name="connsiteY49" fmla="*/ 1418741 h 1725782"/>
                    <a:gd name="connsiteX50" fmla="*/ 529929 w 1367743"/>
                    <a:gd name="connsiteY50" fmla="*/ 1433717 h 1725782"/>
                    <a:gd name="connsiteX51" fmla="*/ 626627 w 1367743"/>
                    <a:gd name="connsiteY51" fmla="*/ 1435856 h 1725782"/>
                    <a:gd name="connsiteX52" fmla="*/ 902614 w 1367743"/>
                    <a:gd name="connsiteY52" fmla="*/ 1387506 h 1725782"/>
                    <a:gd name="connsiteX53" fmla="*/ 1134519 w 1367743"/>
                    <a:gd name="connsiteY53" fmla="*/ 1246733 h 1725782"/>
                    <a:gd name="connsiteX54" fmla="*/ 1294977 w 1367743"/>
                    <a:gd name="connsiteY54" fmla="*/ 1022523 h 1725782"/>
                    <a:gd name="connsiteX55" fmla="*/ 1356595 w 1367743"/>
                    <a:gd name="connsiteY55" fmla="*/ 723862 h 1725782"/>
                    <a:gd name="connsiteX56" fmla="*/ 1321076 w 1367743"/>
                    <a:gd name="connsiteY56" fmla="*/ 511203 h 1725782"/>
                    <a:gd name="connsiteX57" fmla="*/ 1224807 w 1367743"/>
                    <a:gd name="connsiteY57" fmla="*/ 321655 h 1725782"/>
                    <a:gd name="connsiteX58" fmla="*/ 1352318 w 1367743"/>
                    <a:gd name="connsiteY58" fmla="*/ 121402 h 1725782"/>
                    <a:gd name="connsiteX59" fmla="*/ 1364719 w 1367743"/>
                    <a:gd name="connsiteY59" fmla="*/ 59794 h 1725782"/>
                    <a:gd name="connsiteX60" fmla="*/ 1319800 w 1367743"/>
                    <a:gd name="connsiteY60" fmla="*/ 17855 h 1725782"/>
                    <a:gd name="connsiteX61" fmla="*/ 1297549 w 1367743"/>
                    <a:gd name="connsiteY61" fmla="*/ 13579 h 1725782"/>
                    <a:gd name="connsiteX62" fmla="*/ 897051 w 1367743"/>
                    <a:gd name="connsiteY62" fmla="*/ 56365 h 1725782"/>
                    <a:gd name="connsiteX63" fmla="*/ 661717 w 1367743"/>
                    <a:gd name="connsiteY63" fmla="*/ 2454 h 172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67743" h="1725782">
                      <a:moveTo>
                        <a:pt x="661717" y="2454"/>
                      </a:moveTo>
                      <a:lnTo>
                        <a:pt x="476018" y="1596"/>
                      </a:lnTo>
                      <a:cubicBezTo>
                        <a:pt x="423528" y="1596"/>
                        <a:pt x="374037" y="16008"/>
                        <a:pt x="327540" y="44811"/>
                      </a:cubicBezTo>
                      <a:cubicBezTo>
                        <a:pt x="281044" y="73624"/>
                        <a:pt x="243248" y="110419"/>
                        <a:pt x="214152" y="155206"/>
                      </a:cubicBezTo>
                      <a:cubicBezTo>
                        <a:pt x="185056" y="199993"/>
                        <a:pt x="170507" y="246637"/>
                        <a:pt x="170507" y="295128"/>
                      </a:cubicBezTo>
                      <a:cubicBezTo>
                        <a:pt x="171078" y="311673"/>
                        <a:pt x="166372" y="321798"/>
                        <a:pt x="156387" y="325504"/>
                      </a:cubicBezTo>
                      <a:cubicBezTo>
                        <a:pt x="146403" y="329209"/>
                        <a:pt x="134566" y="331352"/>
                        <a:pt x="120874" y="331923"/>
                      </a:cubicBezTo>
                      <a:cubicBezTo>
                        <a:pt x="114598" y="332495"/>
                        <a:pt x="110034" y="333066"/>
                        <a:pt x="107181" y="333638"/>
                      </a:cubicBezTo>
                      <a:cubicBezTo>
                        <a:pt x="63252" y="338200"/>
                        <a:pt x="32873" y="357450"/>
                        <a:pt x="16042" y="391398"/>
                      </a:cubicBezTo>
                      <a:cubicBezTo>
                        <a:pt x="-787" y="425345"/>
                        <a:pt x="-4068" y="459149"/>
                        <a:pt x="6201" y="492810"/>
                      </a:cubicBezTo>
                      <a:lnTo>
                        <a:pt x="63538" y="525329"/>
                      </a:lnTo>
                      <a:lnTo>
                        <a:pt x="557314" y="525329"/>
                      </a:lnTo>
                      <a:cubicBezTo>
                        <a:pt x="557885" y="525329"/>
                        <a:pt x="558314" y="525329"/>
                        <a:pt x="558600" y="525329"/>
                      </a:cubicBezTo>
                      <a:cubicBezTo>
                        <a:pt x="558885" y="525329"/>
                        <a:pt x="559019" y="525329"/>
                        <a:pt x="559019" y="525329"/>
                      </a:cubicBezTo>
                      <a:cubicBezTo>
                        <a:pt x="555599" y="606338"/>
                        <a:pt x="561876" y="674371"/>
                        <a:pt x="577850" y="729425"/>
                      </a:cubicBezTo>
                      <a:cubicBezTo>
                        <a:pt x="593823" y="784479"/>
                        <a:pt x="626913" y="832829"/>
                        <a:pt x="677119" y="874476"/>
                      </a:cubicBezTo>
                      <a:cubicBezTo>
                        <a:pt x="684539" y="881323"/>
                        <a:pt x="694236" y="885316"/>
                        <a:pt x="706218" y="886457"/>
                      </a:cubicBezTo>
                      <a:cubicBezTo>
                        <a:pt x="718191" y="887598"/>
                        <a:pt x="727611" y="884317"/>
                        <a:pt x="734450" y="876615"/>
                      </a:cubicBezTo>
                      <a:cubicBezTo>
                        <a:pt x="741299" y="868914"/>
                        <a:pt x="741013" y="854509"/>
                        <a:pt x="733603" y="833399"/>
                      </a:cubicBezTo>
                      <a:cubicBezTo>
                        <a:pt x="722763" y="803163"/>
                        <a:pt x="714772" y="762657"/>
                        <a:pt x="709638" y="711881"/>
                      </a:cubicBezTo>
                      <a:cubicBezTo>
                        <a:pt x="704504" y="661106"/>
                        <a:pt x="710209" y="605767"/>
                        <a:pt x="726754" y="545863"/>
                      </a:cubicBezTo>
                      <a:cubicBezTo>
                        <a:pt x="774103" y="563550"/>
                        <a:pt x="810050" y="597780"/>
                        <a:pt x="834577" y="648555"/>
                      </a:cubicBezTo>
                      <a:cubicBezTo>
                        <a:pt x="851122" y="682215"/>
                        <a:pt x="860675" y="722293"/>
                        <a:pt x="863247" y="768789"/>
                      </a:cubicBezTo>
                      <a:cubicBezTo>
                        <a:pt x="865809" y="815286"/>
                        <a:pt x="854265" y="865348"/>
                        <a:pt x="828586" y="918976"/>
                      </a:cubicBezTo>
                      <a:cubicBezTo>
                        <a:pt x="802916" y="972604"/>
                        <a:pt x="756139" y="1026802"/>
                        <a:pt x="688244" y="1081570"/>
                      </a:cubicBezTo>
                      <a:cubicBezTo>
                        <a:pt x="685958" y="1083282"/>
                        <a:pt x="683682" y="1085137"/>
                        <a:pt x="681396" y="1087133"/>
                      </a:cubicBezTo>
                      <a:cubicBezTo>
                        <a:pt x="679119" y="1089130"/>
                        <a:pt x="677119" y="1090984"/>
                        <a:pt x="675405" y="1092696"/>
                      </a:cubicBezTo>
                      <a:cubicBezTo>
                        <a:pt x="643458" y="1121221"/>
                        <a:pt x="609797" y="1146608"/>
                        <a:pt x="574430" y="1168859"/>
                      </a:cubicBezTo>
                      <a:cubicBezTo>
                        <a:pt x="539054" y="1191108"/>
                        <a:pt x="493411" y="1201663"/>
                        <a:pt x="437508" y="1200522"/>
                      </a:cubicBezTo>
                      <a:lnTo>
                        <a:pt x="437508" y="1077292"/>
                      </a:lnTo>
                      <a:cubicBezTo>
                        <a:pt x="437508" y="1038497"/>
                        <a:pt x="428947" y="1001272"/>
                        <a:pt x="411833" y="965615"/>
                      </a:cubicBezTo>
                      <a:cubicBezTo>
                        <a:pt x="394717" y="929958"/>
                        <a:pt x="371184" y="899864"/>
                        <a:pt x="341233" y="875332"/>
                      </a:cubicBezTo>
                      <a:cubicBezTo>
                        <a:pt x="311280" y="850801"/>
                        <a:pt x="277193" y="835397"/>
                        <a:pt x="238968" y="829121"/>
                      </a:cubicBezTo>
                      <a:cubicBezTo>
                        <a:pt x="230982" y="826268"/>
                        <a:pt x="220855" y="825697"/>
                        <a:pt x="208589" y="827409"/>
                      </a:cubicBezTo>
                      <a:cubicBezTo>
                        <a:pt x="196323" y="829121"/>
                        <a:pt x="190190" y="839105"/>
                        <a:pt x="190190" y="857361"/>
                      </a:cubicBezTo>
                      <a:lnTo>
                        <a:pt x="190190" y="1070446"/>
                      </a:lnTo>
                      <a:cubicBezTo>
                        <a:pt x="194754" y="1120651"/>
                        <a:pt x="207733" y="1159302"/>
                        <a:pt x="229127" y="1186402"/>
                      </a:cubicBezTo>
                      <a:cubicBezTo>
                        <a:pt x="250521" y="1213500"/>
                        <a:pt x="269491" y="1234752"/>
                        <a:pt x="286035" y="1250155"/>
                      </a:cubicBezTo>
                      <a:cubicBezTo>
                        <a:pt x="294593" y="1258143"/>
                        <a:pt x="301582" y="1265132"/>
                        <a:pt x="307002" y="1271122"/>
                      </a:cubicBezTo>
                      <a:cubicBezTo>
                        <a:pt x="312421" y="1277112"/>
                        <a:pt x="315131" y="1282960"/>
                        <a:pt x="315131" y="1288665"/>
                      </a:cubicBezTo>
                      <a:cubicBezTo>
                        <a:pt x="314561" y="1294941"/>
                        <a:pt x="311423" y="1301216"/>
                        <a:pt x="305719" y="1307492"/>
                      </a:cubicBezTo>
                      <a:cubicBezTo>
                        <a:pt x="300013" y="1313767"/>
                        <a:pt x="292596" y="1321184"/>
                        <a:pt x="283468" y="1329741"/>
                      </a:cubicBezTo>
                      <a:cubicBezTo>
                        <a:pt x="267494" y="1344575"/>
                        <a:pt x="249809" y="1363972"/>
                        <a:pt x="230411" y="1387933"/>
                      </a:cubicBezTo>
                      <a:cubicBezTo>
                        <a:pt x="211013" y="1411895"/>
                        <a:pt x="198177" y="1444128"/>
                        <a:pt x="191901" y="1484634"/>
                      </a:cubicBezTo>
                      <a:lnTo>
                        <a:pt x="189334" y="1696864"/>
                      </a:lnTo>
                      <a:cubicBezTo>
                        <a:pt x="189334" y="1705421"/>
                        <a:pt x="192330" y="1712695"/>
                        <a:pt x="198320" y="1718685"/>
                      </a:cubicBezTo>
                      <a:cubicBezTo>
                        <a:pt x="204311" y="1724676"/>
                        <a:pt x="211584" y="1727101"/>
                        <a:pt x="220142" y="1725960"/>
                      </a:cubicBezTo>
                      <a:cubicBezTo>
                        <a:pt x="279474" y="1719684"/>
                        <a:pt x="330535" y="1697434"/>
                        <a:pt x="373323" y="1659210"/>
                      </a:cubicBezTo>
                      <a:cubicBezTo>
                        <a:pt x="416111" y="1620986"/>
                        <a:pt x="437508" y="1571922"/>
                        <a:pt x="437508" y="1512019"/>
                      </a:cubicBezTo>
                      <a:lnTo>
                        <a:pt x="437508" y="1418741"/>
                      </a:lnTo>
                      <a:cubicBezTo>
                        <a:pt x="467741" y="1427298"/>
                        <a:pt x="498554" y="1432290"/>
                        <a:pt x="529929" y="1433717"/>
                      </a:cubicBezTo>
                      <a:cubicBezTo>
                        <a:pt x="561305" y="1435143"/>
                        <a:pt x="593537" y="1435856"/>
                        <a:pt x="626627" y="1435856"/>
                      </a:cubicBezTo>
                      <a:cubicBezTo>
                        <a:pt x="723611" y="1435856"/>
                        <a:pt x="815613" y="1419739"/>
                        <a:pt x="902614" y="1387506"/>
                      </a:cubicBezTo>
                      <a:cubicBezTo>
                        <a:pt x="989615" y="1355272"/>
                        <a:pt x="1066920" y="1308347"/>
                        <a:pt x="1134519" y="1246733"/>
                      </a:cubicBezTo>
                      <a:cubicBezTo>
                        <a:pt x="1202128" y="1185118"/>
                        <a:pt x="1255611" y="1110382"/>
                        <a:pt x="1294977" y="1022523"/>
                      </a:cubicBezTo>
                      <a:cubicBezTo>
                        <a:pt x="1334344" y="934664"/>
                        <a:pt x="1354880" y="835111"/>
                        <a:pt x="1356595" y="723862"/>
                      </a:cubicBezTo>
                      <a:cubicBezTo>
                        <a:pt x="1356023" y="650267"/>
                        <a:pt x="1344184" y="579381"/>
                        <a:pt x="1321076" y="511203"/>
                      </a:cubicBezTo>
                      <a:cubicBezTo>
                        <a:pt x="1297978" y="443033"/>
                        <a:pt x="1265879" y="379844"/>
                        <a:pt x="1224807" y="321655"/>
                      </a:cubicBezTo>
                      <a:cubicBezTo>
                        <a:pt x="1257897" y="247484"/>
                        <a:pt x="1300397" y="180743"/>
                        <a:pt x="1352318" y="121402"/>
                      </a:cubicBezTo>
                      <a:cubicBezTo>
                        <a:pt x="1367720" y="103724"/>
                        <a:pt x="1371854" y="83178"/>
                        <a:pt x="1364719" y="59794"/>
                      </a:cubicBezTo>
                      <a:cubicBezTo>
                        <a:pt x="1357595" y="36401"/>
                        <a:pt x="1342612" y="22428"/>
                        <a:pt x="1319800" y="17855"/>
                      </a:cubicBezTo>
                      <a:lnTo>
                        <a:pt x="1297549" y="13579"/>
                      </a:lnTo>
                      <a:cubicBezTo>
                        <a:pt x="1160056" y="-13234"/>
                        <a:pt x="1026553" y="1025"/>
                        <a:pt x="897051" y="56365"/>
                      </a:cubicBezTo>
                      <a:cubicBezTo>
                        <a:pt x="820604" y="24418"/>
                        <a:pt x="742156" y="6445"/>
                        <a:pt x="661717" y="2454"/>
                      </a:cubicBezTo>
                      <a:close/>
                    </a:path>
                  </a:pathLst>
                </a:custGeom>
                <a:gradFill>
                  <a:gsLst>
                    <a:gs pos="27000">
                      <a:srgbClr val="160B6D"/>
                    </a:gs>
                    <a:gs pos="80000">
                      <a:schemeClr val="accent6">
                        <a:lumMod val="60000"/>
                        <a:lumOff val="40000"/>
                      </a:schemeClr>
                    </a:gs>
                  </a:gsLst>
                  <a:lin ang="12000000" scaled="0"/>
                </a:gradFill>
                <a:ln w="3175" cap="flat">
                  <a:solidFill>
                    <a:schemeClr val="accent6">
                      <a:lumMod val="50000"/>
                    </a:schemeClr>
                  </a:solidFill>
                  <a:prstDash val="solid"/>
                  <a:miter/>
                </a:ln>
              </p:spPr>
              <p:txBody>
                <a:bodyPr rtlCol="0" anchor="ctr"/>
                <a:lstStyle/>
                <a:p>
                  <a:endParaRPr lang="de-DE"/>
                </a:p>
              </p:txBody>
            </p:sp>
            <p:sp>
              <p:nvSpPr>
                <p:cNvPr id="156" name="Freihandform: Form 155">
                  <a:extLst>
                    <a:ext uri="{FF2B5EF4-FFF2-40B4-BE49-F238E27FC236}">
                      <a16:creationId xmlns:a16="http://schemas.microsoft.com/office/drawing/2014/main" id="{AB19A458-0DED-4C6F-8806-D63963051F78}"/>
                    </a:ext>
                  </a:extLst>
                </p:cNvPr>
                <p:cNvSpPr/>
                <p:nvPr/>
              </p:nvSpPr>
              <p:spPr>
                <a:xfrm>
                  <a:off x="6178809" y="4174636"/>
                  <a:ext cx="87010" cy="87001"/>
                </a:xfrm>
                <a:custGeom>
                  <a:avLst/>
                  <a:gdLst>
                    <a:gd name="connsiteX0" fmla="*/ 43865 w 87010"/>
                    <a:gd name="connsiteY0" fmla="*/ 87452 h 87001"/>
                    <a:gd name="connsiteX1" fmla="*/ 13051 w 87010"/>
                    <a:gd name="connsiteY1" fmla="*/ 74765 h 87001"/>
                    <a:gd name="connsiteX2" fmla="*/ 364 w 87010"/>
                    <a:gd name="connsiteY2" fmla="*/ 43942 h 87001"/>
                    <a:gd name="connsiteX3" fmla="*/ 13051 w 87010"/>
                    <a:gd name="connsiteY3" fmla="*/ 13138 h 87001"/>
                    <a:gd name="connsiteX4" fmla="*/ 43865 w 87010"/>
                    <a:gd name="connsiteY4" fmla="*/ 451 h 87001"/>
                    <a:gd name="connsiteX5" fmla="*/ 74678 w 87010"/>
                    <a:gd name="connsiteY5" fmla="*/ 13138 h 87001"/>
                    <a:gd name="connsiteX6" fmla="*/ 87375 w 87010"/>
                    <a:gd name="connsiteY6" fmla="*/ 43942 h 87001"/>
                    <a:gd name="connsiteX7" fmla="*/ 74678 w 87010"/>
                    <a:gd name="connsiteY7" fmla="*/ 74765 h 87001"/>
                    <a:gd name="connsiteX8" fmla="*/ 43865 w 87010"/>
                    <a:gd name="connsiteY8" fmla="*/ 87452 h 8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0" h="87001">
                      <a:moveTo>
                        <a:pt x="43865" y="87452"/>
                      </a:moveTo>
                      <a:cubicBezTo>
                        <a:pt x="31787" y="87452"/>
                        <a:pt x="21510" y="83223"/>
                        <a:pt x="13051" y="74765"/>
                      </a:cubicBezTo>
                      <a:cubicBezTo>
                        <a:pt x="4593" y="66307"/>
                        <a:pt x="364" y="56029"/>
                        <a:pt x="364" y="43942"/>
                      </a:cubicBezTo>
                      <a:cubicBezTo>
                        <a:pt x="364" y="31864"/>
                        <a:pt x="4593" y="21597"/>
                        <a:pt x="13051" y="13138"/>
                      </a:cubicBezTo>
                      <a:cubicBezTo>
                        <a:pt x="21510" y="4680"/>
                        <a:pt x="31787" y="451"/>
                        <a:pt x="43865" y="451"/>
                      </a:cubicBezTo>
                      <a:cubicBezTo>
                        <a:pt x="55952" y="451"/>
                        <a:pt x="66220" y="4680"/>
                        <a:pt x="74678" y="13138"/>
                      </a:cubicBezTo>
                      <a:cubicBezTo>
                        <a:pt x="83146" y="21597"/>
                        <a:pt x="87375" y="31864"/>
                        <a:pt x="87375" y="43942"/>
                      </a:cubicBezTo>
                      <a:cubicBezTo>
                        <a:pt x="87375" y="56029"/>
                        <a:pt x="83146" y="66307"/>
                        <a:pt x="74678" y="74765"/>
                      </a:cubicBezTo>
                      <a:cubicBezTo>
                        <a:pt x="66220" y="83223"/>
                        <a:pt x="55952" y="87452"/>
                        <a:pt x="43865" y="87452"/>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157" name="Freihandform: Form 156">
                  <a:extLst>
                    <a:ext uri="{FF2B5EF4-FFF2-40B4-BE49-F238E27FC236}">
                      <a16:creationId xmlns:a16="http://schemas.microsoft.com/office/drawing/2014/main" id="{B7611CC2-A01F-71B8-986B-92207856B5CB}"/>
                    </a:ext>
                  </a:extLst>
                </p:cNvPr>
                <p:cNvSpPr/>
                <p:nvPr/>
              </p:nvSpPr>
              <p:spPr>
                <a:xfrm>
                  <a:off x="6433278" y="4439717"/>
                  <a:ext cx="220904" cy="569081"/>
                </a:xfrm>
                <a:custGeom>
                  <a:avLst/>
                  <a:gdLst>
                    <a:gd name="connsiteX0" fmla="*/ 22614 w 220904"/>
                    <a:gd name="connsiteY0" fmla="*/ 121969 h 569081"/>
                    <a:gd name="connsiteX1" fmla="*/ 31597 w 220904"/>
                    <a:gd name="connsiteY1" fmla="*/ 62494 h 569081"/>
                    <a:gd name="connsiteX2" fmla="*/ 49142 w 220904"/>
                    <a:gd name="connsiteY2" fmla="*/ 451 h 569081"/>
                    <a:gd name="connsiteX3" fmla="*/ 134714 w 220904"/>
                    <a:gd name="connsiteY3" fmla="*/ 42811 h 569081"/>
                    <a:gd name="connsiteX4" fmla="*/ 197189 w 220904"/>
                    <a:gd name="connsiteY4" fmla="*/ 121114 h 569081"/>
                    <a:gd name="connsiteX5" fmla="*/ 199332 w 220904"/>
                    <a:gd name="connsiteY5" fmla="*/ 332487 h 569081"/>
                    <a:gd name="connsiteX6" fmla="*/ 364 w 220904"/>
                    <a:gd name="connsiteY6" fmla="*/ 569533 h 569081"/>
                    <a:gd name="connsiteX7" fmla="*/ 90213 w 220904"/>
                    <a:gd name="connsiteY7" fmla="*/ 429188 h 569081"/>
                    <a:gd name="connsiteX8" fmla="*/ 112464 w 220904"/>
                    <a:gd name="connsiteY8" fmla="*/ 270016 h 569081"/>
                    <a:gd name="connsiteX9" fmla="*/ 24329 w 220904"/>
                    <a:gd name="connsiteY9" fmla="*/ 122825 h 569081"/>
                    <a:gd name="connsiteX10" fmla="*/ 23900 w 220904"/>
                    <a:gd name="connsiteY10" fmla="*/ 122398 h 569081"/>
                    <a:gd name="connsiteX11" fmla="*/ 22614 w 220904"/>
                    <a:gd name="connsiteY11" fmla="*/ 121969 h 5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904" h="569081">
                      <a:moveTo>
                        <a:pt x="22614" y="121969"/>
                      </a:moveTo>
                      <a:cubicBezTo>
                        <a:pt x="24329" y="102572"/>
                        <a:pt x="27320" y="82747"/>
                        <a:pt x="31597" y="62494"/>
                      </a:cubicBezTo>
                      <a:cubicBezTo>
                        <a:pt x="35873" y="42241"/>
                        <a:pt x="41722" y="21560"/>
                        <a:pt x="49142" y="451"/>
                      </a:cubicBezTo>
                      <a:cubicBezTo>
                        <a:pt x="80517" y="9576"/>
                        <a:pt x="109044" y="23700"/>
                        <a:pt x="134714" y="42811"/>
                      </a:cubicBezTo>
                      <a:cubicBezTo>
                        <a:pt x="160394" y="61923"/>
                        <a:pt x="181215" y="88024"/>
                        <a:pt x="197189" y="121114"/>
                      </a:cubicBezTo>
                      <a:cubicBezTo>
                        <a:pt x="228564" y="185581"/>
                        <a:pt x="229278" y="256039"/>
                        <a:pt x="199332" y="332487"/>
                      </a:cubicBezTo>
                      <a:cubicBezTo>
                        <a:pt x="169376" y="408934"/>
                        <a:pt x="103053" y="487950"/>
                        <a:pt x="364" y="569533"/>
                      </a:cubicBezTo>
                      <a:cubicBezTo>
                        <a:pt x="38016" y="528456"/>
                        <a:pt x="67973" y="481675"/>
                        <a:pt x="90213" y="429188"/>
                      </a:cubicBezTo>
                      <a:cubicBezTo>
                        <a:pt x="112464" y="376701"/>
                        <a:pt x="119884" y="323644"/>
                        <a:pt x="112464" y="270016"/>
                      </a:cubicBezTo>
                      <a:cubicBezTo>
                        <a:pt x="105053" y="216388"/>
                        <a:pt x="75669" y="167325"/>
                        <a:pt x="24329" y="122825"/>
                      </a:cubicBezTo>
                      <a:cubicBezTo>
                        <a:pt x="24329" y="122825"/>
                        <a:pt x="24186" y="122682"/>
                        <a:pt x="23900" y="122398"/>
                      </a:cubicBezTo>
                      <a:cubicBezTo>
                        <a:pt x="23615" y="122112"/>
                        <a:pt x="23186" y="121969"/>
                        <a:pt x="22614" y="121969"/>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sp>
              <p:nvSpPr>
                <p:cNvPr id="158" name="Freihandform: Form 157">
                  <a:extLst>
                    <a:ext uri="{FF2B5EF4-FFF2-40B4-BE49-F238E27FC236}">
                      <a16:creationId xmlns:a16="http://schemas.microsoft.com/office/drawing/2014/main" id="{F15D2A0C-E959-E3FC-F93E-3BCE8EB16F65}"/>
                    </a:ext>
                  </a:extLst>
                </p:cNvPr>
                <p:cNvSpPr/>
                <p:nvPr/>
              </p:nvSpPr>
              <p:spPr>
                <a:xfrm>
                  <a:off x="5750380" y="4418324"/>
                  <a:ext cx="556244" cy="99267"/>
                </a:xfrm>
                <a:custGeom>
                  <a:avLst/>
                  <a:gdLst>
                    <a:gd name="connsiteX0" fmla="*/ 556609 w 556244"/>
                    <a:gd name="connsiteY0" fmla="*/ 451 h 99267"/>
                    <a:gd name="connsiteX1" fmla="*/ 553189 w 556244"/>
                    <a:gd name="connsiteY1" fmla="*/ 99719 h 99267"/>
                    <a:gd name="connsiteX2" fmla="*/ 389308 w 556244"/>
                    <a:gd name="connsiteY2" fmla="*/ 89877 h 99267"/>
                    <a:gd name="connsiteX3" fmla="*/ 198900 w 556244"/>
                    <a:gd name="connsiteY3" fmla="*/ 89450 h 99267"/>
                    <a:gd name="connsiteX4" fmla="*/ 160819 w 556244"/>
                    <a:gd name="connsiteY4" fmla="*/ 89450 h 99267"/>
                    <a:gd name="connsiteX5" fmla="*/ 122737 w 556244"/>
                    <a:gd name="connsiteY5" fmla="*/ 89450 h 99267"/>
                    <a:gd name="connsiteX6" fmla="*/ 41013 w 556244"/>
                    <a:gd name="connsiteY6" fmla="*/ 62921 h 99267"/>
                    <a:gd name="connsiteX7" fmla="*/ 364 w 556244"/>
                    <a:gd name="connsiteY7" fmla="*/ 451 h 99267"/>
                    <a:gd name="connsiteX8" fmla="*/ 527510 w 556244"/>
                    <a:gd name="connsiteY8" fmla="*/ 451 h 99267"/>
                    <a:gd name="connsiteX9" fmla="*/ 556609 w 556244"/>
                    <a:gd name="connsiteY9" fmla="*/ 451 h 9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244" h="99267">
                      <a:moveTo>
                        <a:pt x="556609" y="451"/>
                      </a:moveTo>
                      <a:cubicBezTo>
                        <a:pt x="553761" y="38103"/>
                        <a:pt x="552618" y="71193"/>
                        <a:pt x="553189" y="99719"/>
                      </a:cubicBezTo>
                      <a:cubicBezTo>
                        <a:pt x="504698" y="94014"/>
                        <a:pt x="450062" y="90734"/>
                        <a:pt x="389308" y="89877"/>
                      </a:cubicBezTo>
                      <a:cubicBezTo>
                        <a:pt x="328549" y="89022"/>
                        <a:pt x="265080" y="88879"/>
                        <a:pt x="198900" y="89450"/>
                      </a:cubicBezTo>
                      <a:cubicBezTo>
                        <a:pt x="186349" y="89450"/>
                        <a:pt x="173656" y="89450"/>
                        <a:pt x="160819" y="89450"/>
                      </a:cubicBezTo>
                      <a:cubicBezTo>
                        <a:pt x="147983" y="89450"/>
                        <a:pt x="135289" y="89450"/>
                        <a:pt x="122737" y="89450"/>
                      </a:cubicBezTo>
                      <a:cubicBezTo>
                        <a:pt x="88507" y="89450"/>
                        <a:pt x="61266" y="80607"/>
                        <a:pt x="41013" y="62921"/>
                      </a:cubicBezTo>
                      <a:cubicBezTo>
                        <a:pt x="20760" y="45236"/>
                        <a:pt x="7210" y="24416"/>
                        <a:pt x="364" y="451"/>
                      </a:cubicBezTo>
                      <a:lnTo>
                        <a:pt x="527510" y="451"/>
                      </a:lnTo>
                      <a:cubicBezTo>
                        <a:pt x="537216" y="451"/>
                        <a:pt x="546912" y="451"/>
                        <a:pt x="556609" y="451"/>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grpSp>
        </p:grpSp>
        <p:grpSp>
          <p:nvGrpSpPr>
            <p:cNvPr id="129" name="Gruppieren 128">
              <a:extLst>
                <a:ext uri="{FF2B5EF4-FFF2-40B4-BE49-F238E27FC236}">
                  <a16:creationId xmlns:a16="http://schemas.microsoft.com/office/drawing/2014/main" id="{5C469C7A-4BAF-38FA-71C5-E55605DECCDD}"/>
                </a:ext>
              </a:extLst>
            </p:cNvPr>
            <p:cNvGrpSpPr>
              <a:grpSpLocks noChangeAspect="1"/>
            </p:cNvGrpSpPr>
            <p:nvPr/>
          </p:nvGrpSpPr>
          <p:grpSpPr>
            <a:xfrm>
              <a:off x="2501535" y="5158930"/>
              <a:ext cx="576000" cy="576000"/>
              <a:chOff x="1911377" y="498684"/>
              <a:chExt cx="2233014" cy="2233014"/>
            </a:xfrm>
          </p:grpSpPr>
          <p:sp>
            <p:nvSpPr>
              <p:cNvPr id="142" name="Ellipse 141">
                <a:extLst>
                  <a:ext uri="{FF2B5EF4-FFF2-40B4-BE49-F238E27FC236}">
                    <a16:creationId xmlns:a16="http://schemas.microsoft.com/office/drawing/2014/main" id="{C3435268-2B11-FFB0-648E-4CAB29A8D9F3}"/>
                  </a:ext>
                </a:extLst>
              </p:cNvPr>
              <p:cNvSpPr>
                <a:spLocks noChangeAspect="1"/>
              </p:cNvSpPr>
              <p:nvPr/>
            </p:nvSpPr>
            <p:spPr>
              <a:xfrm>
                <a:off x="191137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3" name="Gruppieren 142">
                <a:extLst>
                  <a:ext uri="{FF2B5EF4-FFF2-40B4-BE49-F238E27FC236}">
                    <a16:creationId xmlns:a16="http://schemas.microsoft.com/office/drawing/2014/main" id="{8211D37E-C8D0-5811-BFA5-F0CE346C168F}"/>
                  </a:ext>
                </a:extLst>
              </p:cNvPr>
              <p:cNvGrpSpPr/>
              <p:nvPr/>
            </p:nvGrpSpPr>
            <p:grpSpPr>
              <a:xfrm>
                <a:off x="2317548" y="922905"/>
                <a:ext cx="1357262" cy="1308834"/>
                <a:chOff x="2237082" y="845309"/>
                <a:chExt cx="1518193" cy="1464025"/>
              </a:xfrm>
            </p:grpSpPr>
            <p:sp>
              <p:nvSpPr>
                <p:cNvPr id="144" name="Freihandform: Form 143">
                  <a:extLst>
                    <a:ext uri="{FF2B5EF4-FFF2-40B4-BE49-F238E27FC236}">
                      <a16:creationId xmlns:a16="http://schemas.microsoft.com/office/drawing/2014/main" id="{A19D2F05-88F8-C4D9-B624-48A334841D51}"/>
                    </a:ext>
                  </a:extLst>
                </p:cNvPr>
                <p:cNvSpPr/>
                <p:nvPr/>
              </p:nvSpPr>
              <p:spPr>
                <a:xfrm>
                  <a:off x="3267767" y="845309"/>
                  <a:ext cx="487508" cy="1464025"/>
                </a:xfrm>
                <a:custGeom>
                  <a:avLst/>
                  <a:gdLst>
                    <a:gd name="connsiteX0" fmla="*/ 435690 w 554536"/>
                    <a:gd name="connsiteY0" fmla="*/ 372491 h 1665314"/>
                    <a:gd name="connsiteX1" fmla="*/ 522558 w 554536"/>
                    <a:gd name="connsiteY1" fmla="*/ 451653 h 1665314"/>
                    <a:gd name="connsiteX2" fmla="*/ 554647 w 554536"/>
                    <a:gd name="connsiteY2" fmla="*/ 565040 h 1665314"/>
                    <a:gd name="connsiteX3" fmla="*/ 554647 w 554536"/>
                    <a:gd name="connsiteY3" fmla="*/ 1419090 h 1665314"/>
                    <a:gd name="connsiteX4" fmla="*/ 521272 w 554536"/>
                    <a:gd name="connsiteY4" fmla="*/ 1542748 h 1665314"/>
                    <a:gd name="connsiteX5" fmla="*/ 432270 w 554536"/>
                    <a:gd name="connsiteY5" fmla="*/ 1632174 h 1665314"/>
                    <a:gd name="connsiteX6" fmla="*/ 308188 w 554536"/>
                    <a:gd name="connsiteY6" fmla="*/ 1665550 h 1665314"/>
                    <a:gd name="connsiteX7" fmla="*/ 31773 w 554536"/>
                    <a:gd name="connsiteY7" fmla="*/ 1665550 h 1665314"/>
                    <a:gd name="connsiteX8" fmla="*/ 31773 w 554536"/>
                    <a:gd name="connsiteY8" fmla="*/ 1419090 h 1665314"/>
                    <a:gd name="connsiteX9" fmla="*/ 308188 w 554536"/>
                    <a:gd name="connsiteY9" fmla="*/ 1419090 h 1665314"/>
                    <a:gd name="connsiteX10" fmla="*/ 308188 w 554536"/>
                    <a:gd name="connsiteY10" fmla="*/ 684846 h 1665314"/>
                    <a:gd name="connsiteX11" fmla="*/ 249133 w 554536"/>
                    <a:gd name="connsiteY11" fmla="*/ 582155 h 1665314"/>
                    <a:gd name="connsiteX12" fmla="*/ 133614 w 554536"/>
                    <a:gd name="connsiteY12" fmla="*/ 511983 h 1665314"/>
                    <a:gd name="connsiteX13" fmla="*/ 35621 w 554536"/>
                    <a:gd name="connsiteY13" fmla="*/ 411429 h 1665314"/>
                    <a:gd name="connsiteX14" fmla="*/ 111 w 554536"/>
                    <a:gd name="connsiteY14" fmla="*/ 275793 h 1665314"/>
                    <a:gd name="connsiteX15" fmla="*/ 36907 w 554536"/>
                    <a:gd name="connsiteY15" fmla="*/ 137157 h 1665314"/>
                    <a:gd name="connsiteX16" fmla="*/ 136605 w 554536"/>
                    <a:gd name="connsiteY16" fmla="*/ 37459 h 1665314"/>
                    <a:gd name="connsiteX17" fmla="*/ 275670 w 554536"/>
                    <a:gd name="connsiteY17" fmla="*/ 235 h 1665314"/>
                    <a:gd name="connsiteX18" fmla="*/ 400609 w 554536"/>
                    <a:gd name="connsiteY18" fmla="*/ 235 h 1665314"/>
                    <a:gd name="connsiteX19" fmla="*/ 509718 w 554536"/>
                    <a:gd name="connsiteY19" fmla="*/ 45593 h 1665314"/>
                    <a:gd name="connsiteX20" fmla="*/ 554647 w 554536"/>
                    <a:gd name="connsiteY20" fmla="*/ 154273 h 1665314"/>
                    <a:gd name="connsiteX21" fmla="*/ 509718 w 554536"/>
                    <a:gd name="connsiteY21" fmla="*/ 263382 h 1665314"/>
                    <a:gd name="connsiteX22" fmla="*/ 400609 w 554536"/>
                    <a:gd name="connsiteY22" fmla="*/ 308312 h 1665314"/>
                    <a:gd name="connsiteX23" fmla="*/ 364662 w 554536"/>
                    <a:gd name="connsiteY23" fmla="*/ 308312 h 1665314"/>
                    <a:gd name="connsiteX24" fmla="*/ 351832 w 554536"/>
                    <a:gd name="connsiteY24" fmla="*/ 319008 h 1665314"/>
                    <a:gd name="connsiteX25" fmla="*/ 358670 w 554536"/>
                    <a:gd name="connsiteY25" fmla="*/ 334839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4536" h="1665314">
                      <a:moveTo>
                        <a:pt x="435690" y="372491"/>
                      </a:moveTo>
                      <a:cubicBezTo>
                        <a:pt x="472208" y="390750"/>
                        <a:pt x="501155" y="417135"/>
                        <a:pt x="522558" y="451653"/>
                      </a:cubicBezTo>
                      <a:cubicBezTo>
                        <a:pt x="543951" y="486167"/>
                        <a:pt x="554647" y="523963"/>
                        <a:pt x="554647" y="565040"/>
                      </a:cubicBezTo>
                      <a:lnTo>
                        <a:pt x="554647" y="1419090"/>
                      </a:lnTo>
                      <a:cubicBezTo>
                        <a:pt x="554647" y="1464160"/>
                        <a:pt x="543522" y="1505379"/>
                        <a:pt x="521272" y="1542748"/>
                      </a:cubicBezTo>
                      <a:cubicBezTo>
                        <a:pt x="499021" y="1580116"/>
                        <a:pt x="469351" y="1609925"/>
                        <a:pt x="432270" y="1632174"/>
                      </a:cubicBezTo>
                      <a:cubicBezTo>
                        <a:pt x="395189" y="1654425"/>
                        <a:pt x="353822" y="1665550"/>
                        <a:pt x="308188" y="1665550"/>
                      </a:cubicBezTo>
                      <a:lnTo>
                        <a:pt x="31773" y="1665550"/>
                      </a:lnTo>
                      <a:lnTo>
                        <a:pt x="31773" y="1419090"/>
                      </a:lnTo>
                      <a:lnTo>
                        <a:pt x="308188" y="1419090"/>
                      </a:lnTo>
                      <a:lnTo>
                        <a:pt x="308188" y="684846"/>
                      </a:lnTo>
                      <a:cubicBezTo>
                        <a:pt x="308188" y="639206"/>
                        <a:pt x="288500" y="604975"/>
                        <a:pt x="249133" y="582155"/>
                      </a:cubicBezTo>
                      <a:lnTo>
                        <a:pt x="133614" y="511983"/>
                      </a:lnTo>
                      <a:cubicBezTo>
                        <a:pt x="91961" y="486881"/>
                        <a:pt x="59300" y="453358"/>
                        <a:pt x="35621" y="411429"/>
                      </a:cubicBezTo>
                      <a:cubicBezTo>
                        <a:pt x="11951" y="369500"/>
                        <a:pt x="111" y="324285"/>
                        <a:pt x="111" y="275793"/>
                      </a:cubicBezTo>
                      <a:cubicBezTo>
                        <a:pt x="111" y="225015"/>
                        <a:pt x="12380" y="178810"/>
                        <a:pt x="36907" y="137157"/>
                      </a:cubicBezTo>
                      <a:cubicBezTo>
                        <a:pt x="61443" y="95513"/>
                        <a:pt x="94676" y="62281"/>
                        <a:pt x="136605" y="37459"/>
                      </a:cubicBezTo>
                      <a:cubicBezTo>
                        <a:pt x="178534" y="12646"/>
                        <a:pt x="224892" y="235"/>
                        <a:pt x="275670" y="235"/>
                      </a:cubicBezTo>
                      <a:lnTo>
                        <a:pt x="400609" y="235"/>
                      </a:lnTo>
                      <a:cubicBezTo>
                        <a:pt x="443395" y="235"/>
                        <a:pt x="479762" y="15351"/>
                        <a:pt x="509718" y="45593"/>
                      </a:cubicBezTo>
                      <a:cubicBezTo>
                        <a:pt x="539665" y="75825"/>
                        <a:pt x="554647" y="112058"/>
                        <a:pt x="554647" y="154273"/>
                      </a:cubicBezTo>
                      <a:cubicBezTo>
                        <a:pt x="554647" y="197060"/>
                        <a:pt x="539665" y="233436"/>
                        <a:pt x="509718" y="263382"/>
                      </a:cubicBezTo>
                      <a:cubicBezTo>
                        <a:pt x="479762" y="293338"/>
                        <a:pt x="443395" y="308312"/>
                        <a:pt x="400609" y="308312"/>
                      </a:cubicBezTo>
                      <a:lnTo>
                        <a:pt x="364662" y="308312"/>
                      </a:lnTo>
                      <a:cubicBezTo>
                        <a:pt x="357823" y="308312"/>
                        <a:pt x="353536" y="311874"/>
                        <a:pt x="351832" y="319008"/>
                      </a:cubicBezTo>
                      <a:cubicBezTo>
                        <a:pt x="350117" y="326142"/>
                        <a:pt x="352403" y="331419"/>
                        <a:pt x="358670" y="334839"/>
                      </a:cubicBezTo>
                      <a:close/>
                    </a:path>
                  </a:pathLst>
                </a:custGeom>
                <a:solidFill>
                  <a:schemeClr val="accent1">
                    <a:lumMod val="60000"/>
                    <a:lumOff val="40000"/>
                  </a:schemeClr>
                </a:solidFill>
                <a:ln w="3175" cap="flat">
                  <a:solidFill>
                    <a:schemeClr val="accent1">
                      <a:lumMod val="75000"/>
                    </a:schemeClr>
                  </a:solidFill>
                  <a:prstDash val="solid"/>
                  <a:miter/>
                </a:ln>
              </p:spPr>
              <p:txBody>
                <a:bodyPr rtlCol="0" anchor="ctr"/>
                <a:lstStyle/>
                <a:p>
                  <a:endParaRPr lang="de-DE"/>
                </a:p>
              </p:txBody>
            </p:sp>
            <p:sp>
              <p:nvSpPr>
                <p:cNvPr id="145" name="Freihandform: Form 144">
                  <a:extLst>
                    <a:ext uri="{FF2B5EF4-FFF2-40B4-BE49-F238E27FC236}">
                      <a16:creationId xmlns:a16="http://schemas.microsoft.com/office/drawing/2014/main" id="{DACC268C-9299-FF20-C657-9E2650E4CFC2}"/>
                    </a:ext>
                  </a:extLst>
                </p:cNvPr>
                <p:cNvSpPr/>
                <p:nvPr/>
              </p:nvSpPr>
              <p:spPr>
                <a:xfrm>
                  <a:off x="2337893" y="1603653"/>
                  <a:ext cx="217422" cy="217798"/>
                </a:xfrm>
                <a:custGeom>
                  <a:avLst/>
                  <a:gdLst>
                    <a:gd name="connsiteX0" fmla="*/ 111 w 247315"/>
                    <a:gd name="connsiteY0" fmla="*/ 235 h 247743"/>
                    <a:gd name="connsiteX1" fmla="*/ 247427 w 247315"/>
                    <a:gd name="connsiteY1" fmla="*/ 235 h 247743"/>
                    <a:gd name="connsiteX2" fmla="*/ 247427 w 247315"/>
                    <a:gd name="connsiteY2" fmla="*/ 123465 h 247743"/>
                    <a:gd name="connsiteX3" fmla="*/ 184956 w 247315"/>
                    <a:gd name="connsiteY3" fmla="*/ 223589 h 247743"/>
                    <a:gd name="connsiteX4" fmla="*/ 142168 w 247315"/>
                    <a:gd name="connsiteY4" fmla="*/ 243271 h 247743"/>
                    <a:gd name="connsiteX5" fmla="*/ 105370 w 247315"/>
                    <a:gd name="connsiteY5" fmla="*/ 243271 h 247743"/>
                    <a:gd name="connsiteX6" fmla="*/ 62582 w 247315"/>
                    <a:gd name="connsiteY6" fmla="*/ 223589 h 247743"/>
                    <a:gd name="connsiteX7" fmla="*/ 111 w 247315"/>
                    <a:gd name="connsiteY7" fmla="*/ 123465 h 24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315" h="247743">
                      <a:moveTo>
                        <a:pt x="111" y="235"/>
                      </a:moveTo>
                      <a:lnTo>
                        <a:pt x="247427" y="235"/>
                      </a:lnTo>
                      <a:lnTo>
                        <a:pt x="247427" y="123465"/>
                      </a:lnTo>
                      <a:cubicBezTo>
                        <a:pt x="247427" y="169676"/>
                        <a:pt x="226604" y="203051"/>
                        <a:pt x="184956" y="223589"/>
                      </a:cubicBezTo>
                      <a:lnTo>
                        <a:pt x="142168" y="243271"/>
                      </a:lnTo>
                      <a:cubicBezTo>
                        <a:pt x="129617" y="249547"/>
                        <a:pt x="117351" y="249547"/>
                        <a:pt x="105370" y="243271"/>
                      </a:cubicBezTo>
                      <a:lnTo>
                        <a:pt x="62582" y="223589"/>
                      </a:lnTo>
                      <a:cubicBezTo>
                        <a:pt x="20935" y="203051"/>
                        <a:pt x="111" y="169676"/>
                        <a:pt x="111" y="123465"/>
                      </a:cubicBezTo>
                      <a:close/>
                    </a:path>
                  </a:pathLst>
                </a:custGeom>
                <a:solidFill>
                  <a:srgbClr val="6D4534"/>
                </a:solidFill>
                <a:ln w="3175" cap="flat">
                  <a:solidFill>
                    <a:schemeClr val="accent1">
                      <a:lumMod val="50000"/>
                    </a:schemeClr>
                  </a:solidFill>
                  <a:prstDash val="solid"/>
                  <a:miter/>
                </a:ln>
              </p:spPr>
              <p:txBody>
                <a:bodyPr rtlCol="0" anchor="ctr"/>
                <a:lstStyle/>
                <a:p>
                  <a:endParaRPr lang="de-DE"/>
                </a:p>
              </p:txBody>
            </p:sp>
            <p:sp>
              <p:nvSpPr>
                <p:cNvPr id="146" name="Freihandform: Form 145">
                  <a:extLst>
                    <a:ext uri="{FF2B5EF4-FFF2-40B4-BE49-F238E27FC236}">
                      <a16:creationId xmlns:a16="http://schemas.microsoft.com/office/drawing/2014/main" id="{803F2ED9-6F2F-F283-1465-1FB631B4F328}"/>
                    </a:ext>
                  </a:extLst>
                </p:cNvPr>
                <p:cNvSpPr/>
                <p:nvPr/>
              </p:nvSpPr>
              <p:spPr>
                <a:xfrm>
                  <a:off x="2253632" y="845309"/>
                  <a:ext cx="1230803" cy="1464025"/>
                </a:xfrm>
                <a:custGeom>
                  <a:avLst/>
                  <a:gdLst>
                    <a:gd name="connsiteX0" fmla="*/ 740342 w 1400027"/>
                    <a:gd name="connsiteY0" fmla="*/ 408438 h 1665314"/>
                    <a:gd name="connsiteX1" fmla="*/ 696698 w 1400027"/>
                    <a:gd name="connsiteY1" fmla="*/ 320294 h 1665314"/>
                    <a:gd name="connsiteX2" fmla="*/ 660761 w 1400027"/>
                    <a:gd name="connsiteY2" fmla="*/ 167113 h 1665314"/>
                    <a:gd name="connsiteX3" fmla="*/ 612412 w 1400027"/>
                    <a:gd name="connsiteY3" fmla="*/ 49441 h 1665314"/>
                    <a:gd name="connsiteX4" fmla="*/ 495598 w 1400027"/>
                    <a:gd name="connsiteY4" fmla="*/ 235 h 1665314"/>
                    <a:gd name="connsiteX5" fmla="*/ 475059 w 1400027"/>
                    <a:gd name="connsiteY5" fmla="*/ 20771 h 1665314"/>
                    <a:gd name="connsiteX6" fmla="*/ 475059 w 1400027"/>
                    <a:gd name="connsiteY6" fmla="*/ 123469 h 1665314"/>
                    <a:gd name="connsiteX7" fmla="*/ 389483 w 1400027"/>
                    <a:gd name="connsiteY7" fmla="*/ 123469 h 1665314"/>
                    <a:gd name="connsiteX8" fmla="*/ 251706 w 1400027"/>
                    <a:gd name="connsiteY8" fmla="*/ 158979 h 1665314"/>
                    <a:gd name="connsiteX9" fmla="*/ 150725 w 1400027"/>
                    <a:gd name="connsiteY9" fmla="*/ 253543 h 1665314"/>
                    <a:gd name="connsiteX10" fmla="*/ 147303 w 1400027"/>
                    <a:gd name="connsiteY10" fmla="*/ 258677 h 1665314"/>
                    <a:gd name="connsiteX11" fmla="*/ 146447 w 1400027"/>
                    <a:gd name="connsiteY11" fmla="*/ 259534 h 1665314"/>
                    <a:gd name="connsiteX12" fmla="*/ 145591 w 1400027"/>
                    <a:gd name="connsiteY12" fmla="*/ 261249 h 1665314"/>
                    <a:gd name="connsiteX13" fmla="*/ 111 w 1400027"/>
                    <a:gd name="connsiteY13" fmla="*/ 494012 h 1665314"/>
                    <a:gd name="connsiteX14" fmla="*/ 475059 w 1400027"/>
                    <a:gd name="connsiteY14" fmla="*/ 740471 h 1665314"/>
                    <a:gd name="connsiteX15" fmla="*/ 413445 w 1400027"/>
                    <a:gd name="connsiteY15" fmla="*/ 925315 h 1665314"/>
                    <a:gd name="connsiteX16" fmla="*/ 322734 w 1400027"/>
                    <a:gd name="connsiteY16" fmla="*/ 925315 h 1665314"/>
                    <a:gd name="connsiteX17" fmla="*/ 255129 w 1400027"/>
                    <a:gd name="connsiteY17" fmla="*/ 953127 h 1665314"/>
                    <a:gd name="connsiteX18" fmla="*/ 227745 w 1400027"/>
                    <a:gd name="connsiteY18" fmla="*/ 1019449 h 1665314"/>
                    <a:gd name="connsiteX19" fmla="*/ 255984 w 1400027"/>
                    <a:gd name="connsiteY19" fmla="*/ 1084059 h 1665314"/>
                    <a:gd name="connsiteX20" fmla="*/ 321022 w 1400027"/>
                    <a:gd name="connsiteY20" fmla="*/ 1110160 h 1665314"/>
                    <a:gd name="connsiteX21" fmla="*/ 444252 w 1400027"/>
                    <a:gd name="connsiteY21" fmla="*/ 1112727 h 1665314"/>
                    <a:gd name="connsiteX22" fmla="*/ 444252 w 1400027"/>
                    <a:gd name="connsiteY22" fmla="*/ 1291581 h 1665314"/>
                    <a:gd name="connsiteX23" fmla="*/ 526405 w 1400027"/>
                    <a:gd name="connsiteY23" fmla="*/ 1542320 h 1665314"/>
                    <a:gd name="connsiteX24" fmla="*/ 413445 w 1400027"/>
                    <a:gd name="connsiteY24" fmla="*/ 1542320 h 1665314"/>
                    <a:gd name="connsiteX25" fmla="*/ 336853 w 1400027"/>
                    <a:gd name="connsiteY25" fmla="*/ 1568848 h 1665314"/>
                    <a:gd name="connsiteX26" fmla="*/ 293638 w 1400027"/>
                    <a:gd name="connsiteY26" fmla="*/ 1635598 h 1665314"/>
                    <a:gd name="connsiteX27" fmla="*/ 298345 w 1400027"/>
                    <a:gd name="connsiteY27" fmla="*/ 1656136 h 1665314"/>
                    <a:gd name="connsiteX28" fmla="*/ 316743 w 1400027"/>
                    <a:gd name="connsiteY28" fmla="*/ 1665550 h 1665314"/>
                    <a:gd name="connsiteX29" fmla="*/ 1211868 w 1400027"/>
                    <a:gd name="connsiteY29" fmla="*/ 1665550 h 1665314"/>
                    <a:gd name="connsiteX30" fmla="*/ 1345370 w 1400027"/>
                    <a:gd name="connsiteY30" fmla="*/ 1610781 h 1665314"/>
                    <a:gd name="connsiteX31" fmla="*/ 1400139 w 1400027"/>
                    <a:gd name="connsiteY31" fmla="*/ 1477282 h 1665314"/>
                    <a:gd name="connsiteX32" fmla="*/ 1400139 w 1400027"/>
                    <a:gd name="connsiteY32" fmla="*/ 1015170 h 1665314"/>
                    <a:gd name="connsiteX33" fmla="*/ 1400139 w 1400027"/>
                    <a:gd name="connsiteY33" fmla="*/ 1014315 h 1665314"/>
                    <a:gd name="connsiteX34" fmla="*/ 1400139 w 1400027"/>
                    <a:gd name="connsiteY34" fmla="*/ 986931 h 1665314"/>
                    <a:gd name="connsiteX35" fmla="*/ 1399282 w 1400027"/>
                    <a:gd name="connsiteY35" fmla="*/ 986931 h 1665314"/>
                    <a:gd name="connsiteX36" fmla="*/ 1351361 w 1400027"/>
                    <a:gd name="connsiteY36" fmla="*/ 794384 h 1665314"/>
                    <a:gd name="connsiteX37" fmla="*/ 1237976 w 1400027"/>
                    <a:gd name="connsiteY37" fmla="*/ 636924 h 1665314"/>
                    <a:gd name="connsiteX38" fmla="*/ 1075374 w 1400027"/>
                    <a:gd name="connsiteY38" fmla="*/ 531665 h 1665314"/>
                    <a:gd name="connsiteX39" fmla="*/ 878978 w 1400027"/>
                    <a:gd name="connsiteY39" fmla="*/ 494012 h 1665314"/>
                    <a:gd name="connsiteX40" fmla="*/ 797254 w 1400027"/>
                    <a:gd name="connsiteY40" fmla="*/ 470906 h 1665314"/>
                    <a:gd name="connsiteX41" fmla="*/ 740342 w 1400027"/>
                    <a:gd name="connsiteY41" fmla="*/ 408438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00027" h="1665314">
                      <a:moveTo>
                        <a:pt x="740342" y="408438"/>
                      </a:moveTo>
                      <a:lnTo>
                        <a:pt x="696698" y="320294"/>
                      </a:lnTo>
                      <a:cubicBezTo>
                        <a:pt x="672172" y="271231"/>
                        <a:pt x="660189" y="220167"/>
                        <a:pt x="660761" y="167113"/>
                      </a:cubicBezTo>
                      <a:cubicBezTo>
                        <a:pt x="660761" y="121469"/>
                        <a:pt x="644644" y="82245"/>
                        <a:pt x="612412" y="49441"/>
                      </a:cubicBezTo>
                      <a:cubicBezTo>
                        <a:pt x="580175" y="16637"/>
                        <a:pt x="541238" y="235"/>
                        <a:pt x="495598" y="235"/>
                      </a:cubicBezTo>
                      <a:cubicBezTo>
                        <a:pt x="481906" y="235"/>
                        <a:pt x="475059" y="7083"/>
                        <a:pt x="475059" y="20771"/>
                      </a:cubicBezTo>
                      <a:lnTo>
                        <a:pt x="475059" y="123469"/>
                      </a:lnTo>
                      <a:lnTo>
                        <a:pt x="389483" y="123469"/>
                      </a:lnTo>
                      <a:cubicBezTo>
                        <a:pt x="339279" y="123469"/>
                        <a:pt x="293353" y="135309"/>
                        <a:pt x="251706" y="158979"/>
                      </a:cubicBezTo>
                      <a:cubicBezTo>
                        <a:pt x="210059" y="182658"/>
                        <a:pt x="176398" y="214176"/>
                        <a:pt x="150725" y="253543"/>
                      </a:cubicBezTo>
                      <a:lnTo>
                        <a:pt x="147303" y="258677"/>
                      </a:lnTo>
                      <a:cubicBezTo>
                        <a:pt x="147303" y="258677"/>
                        <a:pt x="147017" y="258963"/>
                        <a:pt x="146447" y="259534"/>
                      </a:cubicBezTo>
                      <a:cubicBezTo>
                        <a:pt x="145876" y="260106"/>
                        <a:pt x="145591" y="260677"/>
                        <a:pt x="145591" y="261249"/>
                      </a:cubicBezTo>
                      <a:lnTo>
                        <a:pt x="111" y="494012"/>
                      </a:lnTo>
                      <a:lnTo>
                        <a:pt x="475059" y="740471"/>
                      </a:lnTo>
                      <a:lnTo>
                        <a:pt x="413445" y="925315"/>
                      </a:lnTo>
                      <a:lnTo>
                        <a:pt x="322734" y="925315"/>
                      </a:lnTo>
                      <a:cubicBezTo>
                        <a:pt x="296490" y="925315"/>
                        <a:pt x="273955" y="934586"/>
                        <a:pt x="255129" y="953127"/>
                      </a:cubicBezTo>
                      <a:cubicBezTo>
                        <a:pt x="236302" y="971670"/>
                        <a:pt x="227174" y="993776"/>
                        <a:pt x="227745" y="1019449"/>
                      </a:cubicBezTo>
                      <a:cubicBezTo>
                        <a:pt x="228886" y="1045122"/>
                        <a:pt x="238298" y="1066659"/>
                        <a:pt x="255984" y="1084059"/>
                      </a:cubicBezTo>
                      <a:cubicBezTo>
                        <a:pt x="273670" y="1101460"/>
                        <a:pt x="295349" y="1110160"/>
                        <a:pt x="321022" y="1110160"/>
                      </a:cubicBezTo>
                      <a:lnTo>
                        <a:pt x="444252" y="1112727"/>
                      </a:lnTo>
                      <a:lnTo>
                        <a:pt x="444252" y="1291581"/>
                      </a:lnTo>
                      <a:cubicBezTo>
                        <a:pt x="444252" y="1389709"/>
                        <a:pt x="471636" y="1473288"/>
                        <a:pt x="526405" y="1542320"/>
                      </a:cubicBezTo>
                      <a:lnTo>
                        <a:pt x="413445" y="1542320"/>
                      </a:lnTo>
                      <a:cubicBezTo>
                        <a:pt x="384349" y="1542320"/>
                        <a:pt x="358818" y="1551162"/>
                        <a:pt x="336853" y="1568848"/>
                      </a:cubicBezTo>
                      <a:cubicBezTo>
                        <a:pt x="314890" y="1586534"/>
                        <a:pt x="300484" y="1608784"/>
                        <a:pt x="293638" y="1635598"/>
                      </a:cubicBezTo>
                      <a:cubicBezTo>
                        <a:pt x="291926" y="1643015"/>
                        <a:pt x="293496" y="1649860"/>
                        <a:pt x="298345" y="1656136"/>
                      </a:cubicBezTo>
                      <a:cubicBezTo>
                        <a:pt x="303194" y="1662411"/>
                        <a:pt x="309327" y="1665550"/>
                        <a:pt x="316743" y="1665550"/>
                      </a:cubicBezTo>
                      <a:lnTo>
                        <a:pt x="1211868" y="1665550"/>
                      </a:lnTo>
                      <a:cubicBezTo>
                        <a:pt x="1263788" y="1665550"/>
                        <a:pt x="1308289" y="1647293"/>
                        <a:pt x="1345370" y="1610781"/>
                      </a:cubicBezTo>
                      <a:cubicBezTo>
                        <a:pt x="1381879" y="1573697"/>
                        <a:pt x="1400139" y="1529198"/>
                        <a:pt x="1400139" y="1477282"/>
                      </a:cubicBezTo>
                      <a:lnTo>
                        <a:pt x="1400139" y="1015170"/>
                      </a:lnTo>
                      <a:lnTo>
                        <a:pt x="1400139" y="1014315"/>
                      </a:lnTo>
                      <a:lnTo>
                        <a:pt x="1400139" y="986931"/>
                      </a:lnTo>
                      <a:lnTo>
                        <a:pt x="1399282" y="986931"/>
                      </a:lnTo>
                      <a:cubicBezTo>
                        <a:pt x="1395862" y="918470"/>
                        <a:pt x="1379889" y="854287"/>
                        <a:pt x="1351361" y="794384"/>
                      </a:cubicBezTo>
                      <a:cubicBezTo>
                        <a:pt x="1322834" y="734481"/>
                        <a:pt x="1285039" y="681993"/>
                        <a:pt x="1237976" y="636924"/>
                      </a:cubicBezTo>
                      <a:cubicBezTo>
                        <a:pt x="1190903" y="591854"/>
                        <a:pt x="1136706" y="556767"/>
                        <a:pt x="1075374" y="531665"/>
                      </a:cubicBezTo>
                      <a:cubicBezTo>
                        <a:pt x="1014043" y="506563"/>
                        <a:pt x="948578" y="494012"/>
                        <a:pt x="878978" y="494012"/>
                      </a:cubicBezTo>
                      <a:cubicBezTo>
                        <a:pt x="849308" y="494012"/>
                        <a:pt x="822067" y="486310"/>
                        <a:pt x="797254" y="470906"/>
                      </a:cubicBezTo>
                      <a:cubicBezTo>
                        <a:pt x="772441" y="455501"/>
                        <a:pt x="753467" y="434680"/>
                        <a:pt x="740342" y="408438"/>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3175" cap="flat">
                  <a:solidFill>
                    <a:schemeClr val="accent1">
                      <a:lumMod val="50000"/>
                    </a:schemeClr>
                  </a:solidFill>
                  <a:prstDash val="solid"/>
                  <a:miter/>
                </a:ln>
              </p:spPr>
              <p:txBody>
                <a:bodyPr rtlCol="0" anchor="ctr"/>
                <a:lstStyle/>
                <a:p>
                  <a:endParaRPr lang="de-DE"/>
                </a:p>
              </p:txBody>
            </p:sp>
            <p:sp>
              <p:nvSpPr>
                <p:cNvPr id="147" name="Freihandform: Form 146">
                  <a:extLst>
                    <a:ext uri="{FF2B5EF4-FFF2-40B4-BE49-F238E27FC236}">
                      <a16:creationId xmlns:a16="http://schemas.microsoft.com/office/drawing/2014/main" id="{C1D726CF-D798-90FA-21F6-22D19D5C6975}"/>
                    </a:ext>
                  </a:extLst>
                </p:cNvPr>
                <p:cNvSpPr/>
                <p:nvPr/>
              </p:nvSpPr>
              <p:spPr>
                <a:xfrm>
                  <a:off x="2311562" y="1576570"/>
                  <a:ext cx="270084" cy="81251"/>
                </a:xfrm>
                <a:custGeom>
                  <a:avLst/>
                  <a:gdLst>
                    <a:gd name="connsiteX0" fmla="*/ 261118 w 307218"/>
                    <a:gd name="connsiteY0" fmla="*/ 235 h 92422"/>
                    <a:gd name="connsiteX1" fmla="*/ 46323 w 307218"/>
                    <a:gd name="connsiteY1" fmla="*/ 235 h 92422"/>
                    <a:gd name="connsiteX2" fmla="*/ 13804 w 307218"/>
                    <a:gd name="connsiteY2" fmla="*/ 13927 h 92422"/>
                    <a:gd name="connsiteX3" fmla="*/ 111 w 307218"/>
                    <a:gd name="connsiteY3" fmla="*/ 46446 h 92422"/>
                    <a:gd name="connsiteX4" fmla="*/ 13804 w 307218"/>
                    <a:gd name="connsiteY4" fmla="*/ 79393 h 92422"/>
                    <a:gd name="connsiteX5" fmla="*/ 46323 w 307218"/>
                    <a:gd name="connsiteY5" fmla="*/ 92658 h 92422"/>
                    <a:gd name="connsiteX6" fmla="*/ 261118 w 307218"/>
                    <a:gd name="connsiteY6" fmla="*/ 92658 h 92422"/>
                    <a:gd name="connsiteX7" fmla="*/ 293638 w 307218"/>
                    <a:gd name="connsiteY7" fmla="*/ 79393 h 92422"/>
                    <a:gd name="connsiteX8" fmla="*/ 307330 w 307218"/>
                    <a:gd name="connsiteY8" fmla="*/ 46446 h 92422"/>
                    <a:gd name="connsiteX9" fmla="*/ 293638 w 307218"/>
                    <a:gd name="connsiteY9" fmla="*/ 13927 h 92422"/>
                    <a:gd name="connsiteX10" fmla="*/ 261118 w 307218"/>
                    <a:gd name="connsiteY10" fmla="*/ 235 h 9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18" h="92422">
                      <a:moveTo>
                        <a:pt x="261118" y="235"/>
                      </a:moveTo>
                      <a:lnTo>
                        <a:pt x="46323" y="235"/>
                      </a:lnTo>
                      <a:cubicBezTo>
                        <a:pt x="33772" y="235"/>
                        <a:pt x="22931" y="4799"/>
                        <a:pt x="13804" y="13927"/>
                      </a:cubicBezTo>
                      <a:cubicBezTo>
                        <a:pt x="4676" y="23056"/>
                        <a:pt x="111" y="33895"/>
                        <a:pt x="111" y="46446"/>
                      </a:cubicBezTo>
                      <a:cubicBezTo>
                        <a:pt x="111" y="59568"/>
                        <a:pt x="4676" y="70550"/>
                        <a:pt x="13804" y="79393"/>
                      </a:cubicBezTo>
                      <a:cubicBezTo>
                        <a:pt x="22931" y="88236"/>
                        <a:pt x="33772" y="92658"/>
                        <a:pt x="46323" y="92658"/>
                      </a:cubicBezTo>
                      <a:lnTo>
                        <a:pt x="261118" y="92658"/>
                      </a:lnTo>
                      <a:cubicBezTo>
                        <a:pt x="273669" y="92658"/>
                        <a:pt x="284510" y="88236"/>
                        <a:pt x="293638" y="79393"/>
                      </a:cubicBezTo>
                      <a:cubicBezTo>
                        <a:pt x="302765" y="70550"/>
                        <a:pt x="307330" y="59568"/>
                        <a:pt x="307330" y="46446"/>
                      </a:cubicBezTo>
                      <a:cubicBezTo>
                        <a:pt x="307330" y="33895"/>
                        <a:pt x="302765" y="23056"/>
                        <a:pt x="293638" y="13927"/>
                      </a:cubicBezTo>
                      <a:cubicBezTo>
                        <a:pt x="284510" y="4799"/>
                        <a:pt x="273669" y="235"/>
                        <a:pt x="261118" y="235"/>
                      </a:cubicBezTo>
                      <a:close/>
                    </a:path>
                  </a:pathLst>
                </a:custGeom>
                <a:solidFill>
                  <a:srgbClr val="F3AD61"/>
                </a:solidFill>
                <a:ln w="3175" cap="flat">
                  <a:solidFill>
                    <a:schemeClr val="accent1">
                      <a:lumMod val="50000"/>
                    </a:schemeClr>
                  </a:solidFill>
                  <a:prstDash val="solid"/>
                  <a:miter/>
                </a:ln>
              </p:spPr>
              <p:txBody>
                <a:bodyPr rtlCol="0" anchor="ctr"/>
                <a:lstStyle/>
                <a:p>
                  <a:endParaRPr lang="de-DE"/>
                </a:p>
              </p:txBody>
            </p:sp>
            <p:sp>
              <p:nvSpPr>
                <p:cNvPr id="148" name="Freihandform: Form 147">
                  <a:extLst>
                    <a:ext uri="{FF2B5EF4-FFF2-40B4-BE49-F238E27FC236}">
                      <a16:creationId xmlns:a16="http://schemas.microsoft.com/office/drawing/2014/main" id="{49565203-F1CA-B595-90C7-E0A3132C75B9}"/>
                    </a:ext>
                  </a:extLst>
                </p:cNvPr>
                <p:cNvSpPr/>
                <p:nvPr/>
              </p:nvSpPr>
              <p:spPr>
                <a:xfrm>
                  <a:off x="2237082" y="1116147"/>
                  <a:ext cx="488258" cy="542425"/>
                </a:xfrm>
                <a:custGeom>
                  <a:avLst/>
                  <a:gdLst>
                    <a:gd name="connsiteX0" fmla="*/ 225177 w 555389"/>
                    <a:gd name="connsiteY0" fmla="*/ 71263 h 617003"/>
                    <a:gd name="connsiteX1" fmla="*/ 221326 w 555389"/>
                    <a:gd name="connsiteY1" fmla="*/ 82817 h 617003"/>
                    <a:gd name="connsiteX2" fmla="*/ 217475 w 555389"/>
                    <a:gd name="connsiteY2" fmla="*/ 94371 h 617003"/>
                    <a:gd name="connsiteX3" fmla="*/ 214051 w 555389"/>
                    <a:gd name="connsiteY3" fmla="*/ 102924 h 617003"/>
                    <a:gd name="connsiteX4" fmla="*/ 211485 w 555389"/>
                    <a:gd name="connsiteY4" fmla="*/ 111487 h 617003"/>
                    <a:gd name="connsiteX5" fmla="*/ 170836 w 555389"/>
                    <a:gd name="connsiteY5" fmla="*/ 165397 h 617003"/>
                    <a:gd name="connsiteX6" fmla="*/ 106226 w 555389"/>
                    <a:gd name="connsiteY6" fmla="*/ 185935 h 617003"/>
                    <a:gd name="connsiteX7" fmla="*/ 18938 w 555389"/>
                    <a:gd name="connsiteY7" fmla="*/ 185935 h 617003"/>
                    <a:gd name="connsiteX8" fmla="*/ 111 w 555389"/>
                    <a:gd name="connsiteY8" fmla="*/ 239848 h 617003"/>
                    <a:gd name="connsiteX9" fmla="*/ 56592 w 555389"/>
                    <a:gd name="connsiteY9" fmla="*/ 376342 h 617003"/>
                    <a:gd name="connsiteX10" fmla="*/ 192657 w 555389"/>
                    <a:gd name="connsiteY10" fmla="*/ 432395 h 617003"/>
                    <a:gd name="connsiteX11" fmla="*/ 432271 w 555389"/>
                    <a:gd name="connsiteY11" fmla="*/ 432395 h 617003"/>
                    <a:gd name="connsiteX12" fmla="*/ 432271 w 555389"/>
                    <a:gd name="connsiteY12" fmla="*/ 617239 h 617003"/>
                    <a:gd name="connsiteX13" fmla="*/ 472491 w 555389"/>
                    <a:gd name="connsiteY13" fmla="*/ 600980 h 617003"/>
                    <a:gd name="connsiteX14" fmla="*/ 555501 w 555389"/>
                    <a:gd name="connsiteY14" fmla="*/ 517115 h 617003"/>
                    <a:gd name="connsiteX15" fmla="*/ 555501 w 555389"/>
                    <a:gd name="connsiteY15" fmla="*/ 293761 h 617003"/>
                    <a:gd name="connsiteX16" fmla="*/ 523837 w 555389"/>
                    <a:gd name="connsiteY16" fmla="*/ 217171 h 617003"/>
                    <a:gd name="connsiteX17" fmla="*/ 447674 w 555389"/>
                    <a:gd name="connsiteY17" fmla="*/ 185935 h 617003"/>
                    <a:gd name="connsiteX18" fmla="*/ 432271 w 555389"/>
                    <a:gd name="connsiteY18" fmla="*/ 170532 h 617003"/>
                    <a:gd name="connsiteX19" fmla="*/ 432271 w 555389"/>
                    <a:gd name="connsiteY19" fmla="*/ 106353 h 617003"/>
                    <a:gd name="connsiteX20" fmla="*/ 401036 w 555389"/>
                    <a:gd name="connsiteY20" fmla="*/ 31467 h 617003"/>
                    <a:gd name="connsiteX21" fmla="*/ 326156 w 555389"/>
                    <a:gd name="connsiteY21" fmla="*/ 235 h 617003"/>
                    <a:gd name="connsiteX22" fmla="*/ 264114 w 555389"/>
                    <a:gd name="connsiteY22" fmla="*/ 19914 h 617003"/>
                    <a:gd name="connsiteX23" fmla="*/ 225177 w 555389"/>
                    <a:gd name="connsiteY23" fmla="*/ 71263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389" h="617003">
                      <a:moveTo>
                        <a:pt x="225177" y="71263"/>
                      </a:moveTo>
                      <a:cubicBezTo>
                        <a:pt x="224036" y="75254"/>
                        <a:pt x="222752" y="79112"/>
                        <a:pt x="221326" y="82817"/>
                      </a:cubicBezTo>
                      <a:cubicBezTo>
                        <a:pt x="219899" y="86522"/>
                        <a:pt x="218616" y="90380"/>
                        <a:pt x="217475" y="94371"/>
                      </a:cubicBezTo>
                      <a:cubicBezTo>
                        <a:pt x="216334" y="97219"/>
                        <a:pt x="215193" y="100076"/>
                        <a:pt x="214051" y="102924"/>
                      </a:cubicBezTo>
                      <a:cubicBezTo>
                        <a:pt x="212910" y="105782"/>
                        <a:pt x="212055" y="108629"/>
                        <a:pt x="211485" y="111487"/>
                      </a:cubicBezTo>
                      <a:cubicBezTo>
                        <a:pt x="203497" y="133737"/>
                        <a:pt x="189948" y="151702"/>
                        <a:pt x="170836" y="165397"/>
                      </a:cubicBezTo>
                      <a:cubicBezTo>
                        <a:pt x="151724" y="179089"/>
                        <a:pt x="130187" y="185935"/>
                        <a:pt x="106226" y="185935"/>
                      </a:cubicBezTo>
                      <a:lnTo>
                        <a:pt x="18938" y="185935"/>
                      </a:lnTo>
                      <a:cubicBezTo>
                        <a:pt x="6386" y="201909"/>
                        <a:pt x="111" y="219881"/>
                        <a:pt x="111" y="239848"/>
                      </a:cubicBezTo>
                      <a:cubicBezTo>
                        <a:pt x="111" y="293475"/>
                        <a:pt x="18938" y="338974"/>
                        <a:pt x="56592" y="376342"/>
                      </a:cubicBezTo>
                      <a:cubicBezTo>
                        <a:pt x="94245" y="413711"/>
                        <a:pt x="139600" y="432395"/>
                        <a:pt x="192657" y="432395"/>
                      </a:cubicBezTo>
                      <a:lnTo>
                        <a:pt x="432271" y="432395"/>
                      </a:lnTo>
                      <a:lnTo>
                        <a:pt x="432271" y="617239"/>
                      </a:lnTo>
                      <a:cubicBezTo>
                        <a:pt x="448815" y="616098"/>
                        <a:pt x="462223" y="610678"/>
                        <a:pt x="472491" y="600980"/>
                      </a:cubicBezTo>
                      <a:lnTo>
                        <a:pt x="555501" y="517115"/>
                      </a:lnTo>
                      <a:lnTo>
                        <a:pt x="555501" y="293761"/>
                      </a:lnTo>
                      <a:cubicBezTo>
                        <a:pt x="555501" y="263524"/>
                        <a:pt x="544946" y="237994"/>
                        <a:pt x="523837" y="217171"/>
                      </a:cubicBezTo>
                      <a:cubicBezTo>
                        <a:pt x="502729" y="196347"/>
                        <a:pt x="477341" y="185935"/>
                        <a:pt x="447674" y="185935"/>
                      </a:cubicBezTo>
                      <a:cubicBezTo>
                        <a:pt x="437405" y="185935"/>
                        <a:pt x="432271" y="180800"/>
                        <a:pt x="432271" y="170532"/>
                      </a:cubicBezTo>
                      <a:lnTo>
                        <a:pt x="432271" y="106353"/>
                      </a:lnTo>
                      <a:cubicBezTo>
                        <a:pt x="432271" y="77254"/>
                        <a:pt x="421859" y="52289"/>
                        <a:pt x="401036" y="31467"/>
                      </a:cubicBezTo>
                      <a:cubicBezTo>
                        <a:pt x="380212" y="10646"/>
                        <a:pt x="355252" y="235"/>
                        <a:pt x="326156" y="235"/>
                      </a:cubicBezTo>
                      <a:cubicBezTo>
                        <a:pt x="303336" y="235"/>
                        <a:pt x="282655" y="6798"/>
                        <a:pt x="264114" y="19914"/>
                      </a:cubicBezTo>
                      <a:cubicBezTo>
                        <a:pt x="245572" y="33039"/>
                        <a:pt x="232593" y="50156"/>
                        <a:pt x="225177" y="71263"/>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149" name="Freihandform: Form 148">
                  <a:extLst>
                    <a:ext uri="{FF2B5EF4-FFF2-40B4-BE49-F238E27FC236}">
                      <a16:creationId xmlns:a16="http://schemas.microsoft.com/office/drawing/2014/main" id="{B5604A57-2D5E-A519-20BB-B43A2933E9CB}"/>
                    </a:ext>
                  </a:extLst>
                </p:cNvPr>
                <p:cNvSpPr/>
                <p:nvPr/>
              </p:nvSpPr>
              <p:spPr>
                <a:xfrm>
                  <a:off x="2617006" y="1734558"/>
                  <a:ext cx="270837" cy="466441"/>
                </a:xfrm>
                <a:custGeom>
                  <a:avLst/>
                  <a:gdLst>
                    <a:gd name="connsiteX0" fmla="*/ 290213 w 308075"/>
                    <a:gd name="connsiteY0" fmla="*/ 21629 h 530572"/>
                    <a:gd name="connsiteX1" fmla="*/ 308187 w 308075"/>
                    <a:gd name="connsiteY1" fmla="*/ 235 h 530572"/>
                    <a:gd name="connsiteX2" fmla="*/ 308187 w 308075"/>
                    <a:gd name="connsiteY2" fmla="*/ 450366 h 530572"/>
                    <a:gd name="connsiteX3" fmla="*/ 308187 w 308075"/>
                    <a:gd name="connsiteY3" fmla="*/ 451222 h 530572"/>
                    <a:gd name="connsiteX4" fmla="*/ 308187 w 308075"/>
                    <a:gd name="connsiteY4" fmla="*/ 452077 h 530572"/>
                    <a:gd name="connsiteX5" fmla="*/ 308187 w 308075"/>
                    <a:gd name="connsiteY5" fmla="*/ 530808 h 530572"/>
                    <a:gd name="connsiteX6" fmla="*/ 69428 w 308075"/>
                    <a:gd name="connsiteY6" fmla="*/ 530808 h 530572"/>
                    <a:gd name="connsiteX7" fmla="*/ 111 w 308075"/>
                    <a:gd name="connsiteY7" fmla="*/ 280069 h 530572"/>
                    <a:gd name="connsiteX8" fmla="*/ 111 w 308075"/>
                    <a:gd name="connsiteY8" fmla="*/ 101215 h 530572"/>
                    <a:gd name="connsiteX9" fmla="*/ 94245 w 308075"/>
                    <a:gd name="connsiteY9" fmla="*/ 101215 h 530572"/>
                    <a:gd name="connsiteX10" fmla="*/ 290213 w 308075"/>
                    <a:gd name="connsiteY10" fmla="*/ 21629 h 5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075" h="530572">
                      <a:moveTo>
                        <a:pt x="290213" y="21629"/>
                      </a:moveTo>
                      <a:lnTo>
                        <a:pt x="308187" y="235"/>
                      </a:lnTo>
                      <a:lnTo>
                        <a:pt x="308187" y="450366"/>
                      </a:lnTo>
                      <a:cubicBezTo>
                        <a:pt x="308187" y="450936"/>
                        <a:pt x="308187" y="451222"/>
                        <a:pt x="308187" y="451222"/>
                      </a:cubicBezTo>
                      <a:cubicBezTo>
                        <a:pt x="308187" y="451222"/>
                        <a:pt x="308187" y="451507"/>
                        <a:pt x="308187" y="452077"/>
                      </a:cubicBezTo>
                      <a:lnTo>
                        <a:pt x="308187" y="530808"/>
                      </a:lnTo>
                      <a:lnTo>
                        <a:pt x="69428" y="530808"/>
                      </a:lnTo>
                      <a:cubicBezTo>
                        <a:pt x="23216" y="464058"/>
                        <a:pt x="111" y="380479"/>
                        <a:pt x="111" y="280069"/>
                      </a:cubicBezTo>
                      <a:lnTo>
                        <a:pt x="111" y="101215"/>
                      </a:lnTo>
                      <a:lnTo>
                        <a:pt x="94245" y="101215"/>
                      </a:lnTo>
                      <a:cubicBezTo>
                        <a:pt x="170122" y="101215"/>
                        <a:pt x="235445" y="74686"/>
                        <a:pt x="290213" y="21629"/>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150" name="Freihandform: Form 149">
                  <a:extLst>
                    <a:ext uri="{FF2B5EF4-FFF2-40B4-BE49-F238E27FC236}">
                      <a16:creationId xmlns:a16="http://schemas.microsoft.com/office/drawing/2014/main" id="{B4A3220E-1BC9-6A72-8F7D-A73DF3DAA406}"/>
                    </a:ext>
                  </a:extLst>
                </p:cNvPr>
                <p:cNvSpPr/>
                <p:nvPr/>
              </p:nvSpPr>
              <p:spPr>
                <a:xfrm>
                  <a:off x="3104513" y="1381889"/>
                  <a:ext cx="298672" cy="710776"/>
                </a:xfrm>
                <a:custGeom>
                  <a:avLst/>
                  <a:gdLst>
                    <a:gd name="connsiteX0" fmla="*/ 247428 w 339737"/>
                    <a:gd name="connsiteY0" fmla="*/ 404817 h 808501"/>
                    <a:gd name="connsiteX1" fmla="*/ 186239 w 339737"/>
                    <a:gd name="connsiteY1" fmla="*/ 211842 h 808501"/>
                    <a:gd name="connsiteX2" fmla="*/ 30058 w 339737"/>
                    <a:gd name="connsiteY2" fmla="*/ 90752 h 808501"/>
                    <a:gd name="connsiteX3" fmla="*/ 111 w 339737"/>
                    <a:gd name="connsiteY3" fmla="*/ 47108 h 808501"/>
                    <a:gd name="connsiteX4" fmla="*/ 20219 w 339737"/>
                    <a:gd name="connsiteY4" fmla="*/ 9027 h 808501"/>
                    <a:gd name="connsiteX5" fmla="*/ 63434 w 339737"/>
                    <a:gd name="connsiteY5" fmla="*/ 3464 h 808501"/>
                    <a:gd name="connsiteX6" fmla="*/ 206347 w 339737"/>
                    <a:gd name="connsiteY6" fmla="*/ 94175 h 808501"/>
                    <a:gd name="connsiteX7" fmla="*/ 304330 w 339737"/>
                    <a:gd name="connsiteY7" fmla="*/ 233665 h 808501"/>
                    <a:gd name="connsiteX8" fmla="*/ 339849 w 339737"/>
                    <a:gd name="connsiteY8" fmla="*/ 404817 h 808501"/>
                    <a:gd name="connsiteX9" fmla="*/ 339849 w 339737"/>
                    <a:gd name="connsiteY9" fmla="*/ 762525 h 808501"/>
                    <a:gd name="connsiteX10" fmla="*/ 326152 w 339737"/>
                    <a:gd name="connsiteY10" fmla="*/ 795044 h 808501"/>
                    <a:gd name="connsiteX11" fmla="*/ 293634 w 339737"/>
                    <a:gd name="connsiteY11" fmla="*/ 808736 h 808501"/>
                    <a:gd name="connsiteX12" fmla="*/ 261116 w 339737"/>
                    <a:gd name="connsiteY12" fmla="*/ 795044 h 808501"/>
                    <a:gd name="connsiteX13" fmla="*/ 247428 w 339737"/>
                    <a:gd name="connsiteY13" fmla="*/ 762525 h 8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737" h="808501">
                      <a:moveTo>
                        <a:pt x="247428" y="404817"/>
                      </a:moveTo>
                      <a:cubicBezTo>
                        <a:pt x="247428" y="332932"/>
                        <a:pt x="227025" y="268608"/>
                        <a:pt x="186239" y="211842"/>
                      </a:cubicBezTo>
                      <a:cubicBezTo>
                        <a:pt x="145444" y="155077"/>
                        <a:pt x="93390" y="114714"/>
                        <a:pt x="30058" y="90752"/>
                      </a:cubicBezTo>
                      <a:cubicBezTo>
                        <a:pt x="10094" y="83335"/>
                        <a:pt x="111" y="68788"/>
                        <a:pt x="111" y="47108"/>
                      </a:cubicBezTo>
                      <a:cubicBezTo>
                        <a:pt x="111" y="31134"/>
                        <a:pt x="6817" y="18441"/>
                        <a:pt x="20219" y="9027"/>
                      </a:cubicBezTo>
                      <a:cubicBezTo>
                        <a:pt x="33630" y="-387"/>
                        <a:pt x="48032" y="-2241"/>
                        <a:pt x="63434" y="3464"/>
                      </a:cubicBezTo>
                      <a:cubicBezTo>
                        <a:pt x="117059" y="24002"/>
                        <a:pt x="164703" y="54239"/>
                        <a:pt x="206347" y="94175"/>
                      </a:cubicBezTo>
                      <a:cubicBezTo>
                        <a:pt x="248000" y="134110"/>
                        <a:pt x="280661" y="180607"/>
                        <a:pt x="304330" y="233665"/>
                      </a:cubicBezTo>
                      <a:cubicBezTo>
                        <a:pt x="328010" y="286722"/>
                        <a:pt x="339849" y="343773"/>
                        <a:pt x="339849" y="404817"/>
                      </a:cubicBezTo>
                      <a:lnTo>
                        <a:pt x="339849" y="762525"/>
                      </a:lnTo>
                      <a:cubicBezTo>
                        <a:pt x="339849" y="775076"/>
                        <a:pt x="335287" y="785916"/>
                        <a:pt x="326152" y="795044"/>
                      </a:cubicBezTo>
                      <a:cubicBezTo>
                        <a:pt x="317027" y="804172"/>
                        <a:pt x="306188" y="808736"/>
                        <a:pt x="293634" y="808736"/>
                      </a:cubicBezTo>
                      <a:cubicBezTo>
                        <a:pt x="281089" y="808736"/>
                        <a:pt x="270240" y="804172"/>
                        <a:pt x="261116" y="795044"/>
                      </a:cubicBezTo>
                      <a:cubicBezTo>
                        <a:pt x="251990" y="785916"/>
                        <a:pt x="247428" y="775076"/>
                        <a:pt x="247428" y="762525"/>
                      </a:cubicBezTo>
                      <a:close/>
                    </a:path>
                  </a:pathLst>
                </a:custGeom>
                <a:solidFill>
                  <a:schemeClr val="accent1">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151" name="Freihandform: Form 150">
                  <a:extLst>
                    <a:ext uri="{FF2B5EF4-FFF2-40B4-BE49-F238E27FC236}">
                      <a16:creationId xmlns:a16="http://schemas.microsoft.com/office/drawing/2014/main" id="{577CEDD7-7D95-CA6D-17CB-510558A31903}"/>
                    </a:ext>
                  </a:extLst>
                </p:cNvPr>
                <p:cNvSpPr/>
                <p:nvPr/>
              </p:nvSpPr>
              <p:spPr>
                <a:xfrm>
                  <a:off x="2453810" y="1224738"/>
                  <a:ext cx="81333" cy="81336"/>
                </a:xfrm>
                <a:custGeom>
                  <a:avLst/>
                  <a:gdLst>
                    <a:gd name="connsiteX0" fmla="*/ 92627 w 92515"/>
                    <a:gd name="connsiteY0" fmla="*/ 46423 h 92519"/>
                    <a:gd name="connsiteX1" fmla="*/ 86383 w 92515"/>
                    <a:gd name="connsiteY1" fmla="*/ 23181 h 92519"/>
                    <a:gd name="connsiteX2" fmla="*/ 69609 w 92515"/>
                    <a:gd name="connsiteY2" fmla="*/ 6483 h 92519"/>
                    <a:gd name="connsiteX3" fmla="*/ 46295 w 92515"/>
                    <a:gd name="connsiteY3" fmla="*/ 235 h 92519"/>
                    <a:gd name="connsiteX4" fmla="*/ 23129 w 92515"/>
                    <a:gd name="connsiteY4" fmla="*/ 6483 h 92519"/>
                    <a:gd name="connsiteX5" fmla="*/ 6356 w 92515"/>
                    <a:gd name="connsiteY5" fmla="*/ 23181 h 92519"/>
                    <a:gd name="connsiteX6" fmla="*/ 111 w 92515"/>
                    <a:gd name="connsiteY6" fmla="*/ 46423 h 92519"/>
                    <a:gd name="connsiteX7" fmla="*/ 6356 w 92515"/>
                    <a:gd name="connsiteY7" fmla="*/ 69735 h 92519"/>
                    <a:gd name="connsiteX8" fmla="*/ 23129 w 92515"/>
                    <a:gd name="connsiteY8" fmla="*/ 86510 h 92519"/>
                    <a:gd name="connsiteX9" fmla="*/ 46295 w 92515"/>
                    <a:gd name="connsiteY9" fmla="*/ 92754 h 92519"/>
                    <a:gd name="connsiteX10" fmla="*/ 69609 w 92515"/>
                    <a:gd name="connsiteY10" fmla="*/ 86510 h 92519"/>
                    <a:gd name="connsiteX11" fmla="*/ 86383 w 92515"/>
                    <a:gd name="connsiteY11" fmla="*/ 69735 h 92519"/>
                    <a:gd name="connsiteX12" fmla="*/ 92627 w 92515"/>
                    <a:gd name="connsiteY12" fmla="*/ 46423 h 9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15" h="92519">
                      <a:moveTo>
                        <a:pt x="92627" y="46423"/>
                      </a:moveTo>
                      <a:cubicBezTo>
                        <a:pt x="92627" y="37901"/>
                        <a:pt x="90546" y="30153"/>
                        <a:pt x="86383" y="23181"/>
                      </a:cubicBezTo>
                      <a:cubicBezTo>
                        <a:pt x="82220" y="16208"/>
                        <a:pt x="76629" y="10646"/>
                        <a:pt x="69609" y="6483"/>
                      </a:cubicBezTo>
                      <a:cubicBezTo>
                        <a:pt x="62589" y="2321"/>
                        <a:pt x="54817" y="235"/>
                        <a:pt x="46295" y="235"/>
                      </a:cubicBezTo>
                      <a:cubicBezTo>
                        <a:pt x="37871" y="235"/>
                        <a:pt x="30149" y="2321"/>
                        <a:pt x="23129" y="6483"/>
                      </a:cubicBezTo>
                      <a:cubicBezTo>
                        <a:pt x="16110" y="10646"/>
                        <a:pt x="10518" y="16208"/>
                        <a:pt x="6356" y="23181"/>
                      </a:cubicBezTo>
                      <a:cubicBezTo>
                        <a:pt x="2193" y="30153"/>
                        <a:pt x="111" y="37901"/>
                        <a:pt x="111" y="46423"/>
                      </a:cubicBezTo>
                      <a:cubicBezTo>
                        <a:pt x="111" y="54945"/>
                        <a:pt x="2193" y="62715"/>
                        <a:pt x="6356" y="69735"/>
                      </a:cubicBezTo>
                      <a:cubicBezTo>
                        <a:pt x="10518" y="76755"/>
                        <a:pt x="16110" y="82347"/>
                        <a:pt x="23129" y="86510"/>
                      </a:cubicBezTo>
                      <a:cubicBezTo>
                        <a:pt x="30149" y="90673"/>
                        <a:pt x="37871" y="92754"/>
                        <a:pt x="46295" y="92754"/>
                      </a:cubicBezTo>
                      <a:cubicBezTo>
                        <a:pt x="54817" y="92754"/>
                        <a:pt x="62589" y="90673"/>
                        <a:pt x="69609" y="86510"/>
                      </a:cubicBezTo>
                      <a:cubicBezTo>
                        <a:pt x="76629" y="82347"/>
                        <a:pt x="82220" y="76755"/>
                        <a:pt x="86383" y="69735"/>
                      </a:cubicBezTo>
                      <a:cubicBezTo>
                        <a:pt x="90546" y="62715"/>
                        <a:pt x="92627" y="54945"/>
                        <a:pt x="92627" y="46423"/>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sp>
              <p:nvSpPr>
                <p:cNvPr id="152" name="Freihandform: Form 151">
                  <a:extLst>
                    <a:ext uri="{FF2B5EF4-FFF2-40B4-BE49-F238E27FC236}">
                      <a16:creationId xmlns:a16="http://schemas.microsoft.com/office/drawing/2014/main" id="{71569637-B9BF-9240-ABB6-16F25AF67BFF}"/>
                    </a:ext>
                  </a:extLst>
                </p:cNvPr>
                <p:cNvSpPr/>
                <p:nvPr/>
              </p:nvSpPr>
              <p:spPr>
                <a:xfrm>
                  <a:off x="2237082" y="1279402"/>
                  <a:ext cx="68461" cy="103820"/>
                </a:xfrm>
                <a:custGeom>
                  <a:avLst/>
                  <a:gdLst>
                    <a:gd name="connsiteX0" fmla="*/ 18938 w 77874"/>
                    <a:gd name="connsiteY0" fmla="*/ 235 h 118094"/>
                    <a:gd name="connsiteX1" fmla="*/ 111 w 77874"/>
                    <a:gd name="connsiteY1" fmla="*/ 54147 h 118094"/>
                    <a:gd name="connsiteX2" fmla="*/ 10380 w 77874"/>
                    <a:gd name="connsiteY2" fmla="*/ 117474 h 118094"/>
                    <a:gd name="connsiteX3" fmla="*/ 18938 w 77874"/>
                    <a:gd name="connsiteY3" fmla="*/ 118330 h 118094"/>
                    <a:gd name="connsiteX4" fmla="*/ 60443 w 77874"/>
                    <a:gd name="connsiteY4" fmla="*/ 100787 h 118094"/>
                    <a:gd name="connsiteX5" fmla="*/ 77986 w 77874"/>
                    <a:gd name="connsiteY5" fmla="*/ 59282 h 118094"/>
                    <a:gd name="connsiteX6" fmla="*/ 60870 w 77874"/>
                    <a:gd name="connsiteY6" fmla="*/ 17350 h 118094"/>
                    <a:gd name="connsiteX7" fmla="*/ 18938 w 77874"/>
                    <a:gd name="connsiteY7" fmla="*/ 235 h 11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74" h="118094">
                      <a:moveTo>
                        <a:pt x="18938" y="235"/>
                      </a:moveTo>
                      <a:cubicBezTo>
                        <a:pt x="6386" y="16208"/>
                        <a:pt x="111" y="34180"/>
                        <a:pt x="111" y="54147"/>
                      </a:cubicBezTo>
                      <a:cubicBezTo>
                        <a:pt x="111" y="76398"/>
                        <a:pt x="3534" y="97506"/>
                        <a:pt x="10380" y="117474"/>
                      </a:cubicBezTo>
                      <a:cubicBezTo>
                        <a:pt x="12662" y="118045"/>
                        <a:pt x="15515" y="118330"/>
                        <a:pt x="18938" y="118330"/>
                      </a:cubicBezTo>
                      <a:cubicBezTo>
                        <a:pt x="34912" y="118330"/>
                        <a:pt x="48747" y="112482"/>
                        <a:pt x="60443" y="100787"/>
                      </a:cubicBezTo>
                      <a:cubicBezTo>
                        <a:pt x="72138" y="89091"/>
                        <a:pt x="77986" y="75257"/>
                        <a:pt x="77986" y="59282"/>
                      </a:cubicBezTo>
                      <a:cubicBezTo>
                        <a:pt x="77986" y="42737"/>
                        <a:pt x="72280" y="28760"/>
                        <a:pt x="60870" y="17350"/>
                      </a:cubicBezTo>
                      <a:cubicBezTo>
                        <a:pt x="49460" y="5940"/>
                        <a:pt x="35482" y="235"/>
                        <a:pt x="18938" y="235"/>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grpSp>
        </p:grpSp>
        <p:grpSp>
          <p:nvGrpSpPr>
            <p:cNvPr id="130" name="Gruppieren 129">
              <a:extLst>
                <a:ext uri="{FF2B5EF4-FFF2-40B4-BE49-F238E27FC236}">
                  <a16:creationId xmlns:a16="http://schemas.microsoft.com/office/drawing/2014/main" id="{B1457C1A-698B-C967-D5F3-F240D2CEE1CD}"/>
                </a:ext>
              </a:extLst>
            </p:cNvPr>
            <p:cNvGrpSpPr>
              <a:grpSpLocks noChangeAspect="1"/>
            </p:cNvGrpSpPr>
            <p:nvPr/>
          </p:nvGrpSpPr>
          <p:grpSpPr>
            <a:xfrm>
              <a:off x="2511024" y="3900770"/>
              <a:ext cx="576000" cy="576000"/>
              <a:chOff x="8785057" y="498684"/>
              <a:chExt cx="2233014" cy="2233014"/>
            </a:xfrm>
          </p:grpSpPr>
          <p:sp>
            <p:nvSpPr>
              <p:cNvPr id="131" name="Ellipse 130">
                <a:extLst>
                  <a:ext uri="{FF2B5EF4-FFF2-40B4-BE49-F238E27FC236}">
                    <a16:creationId xmlns:a16="http://schemas.microsoft.com/office/drawing/2014/main" id="{F9491D7B-7F12-CEE4-4760-43ED5290027E}"/>
                  </a:ext>
                </a:extLst>
              </p:cNvPr>
              <p:cNvSpPr>
                <a:spLocks noChangeAspect="1"/>
              </p:cNvSpPr>
              <p:nvPr/>
            </p:nvSpPr>
            <p:spPr>
              <a:xfrm>
                <a:off x="878505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2" name="Gruppieren 131">
                <a:extLst>
                  <a:ext uri="{FF2B5EF4-FFF2-40B4-BE49-F238E27FC236}">
                    <a16:creationId xmlns:a16="http://schemas.microsoft.com/office/drawing/2014/main" id="{1F437DC0-1A7E-6E87-761C-6F7A6F74AE4C}"/>
                  </a:ext>
                </a:extLst>
              </p:cNvPr>
              <p:cNvGrpSpPr/>
              <p:nvPr/>
            </p:nvGrpSpPr>
            <p:grpSpPr>
              <a:xfrm>
                <a:off x="9188902" y="864258"/>
                <a:ext cx="1383072" cy="1426044"/>
                <a:chOff x="9043801" y="713814"/>
                <a:chExt cx="1674893" cy="1726932"/>
              </a:xfrm>
            </p:grpSpPr>
            <p:sp>
              <p:nvSpPr>
                <p:cNvPr id="133" name="Freihandform: Form 132">
                  <a:extLst>
                    <a:ext uri="{FF2B5EF4-FFF2-40B4-BE49-F238E27FC236}">
                      <a16:creationId xmlns:a16="http://schemas.microsoft.com/office/drawing/2014/main" id="{3CD4F27A-F427-2BEC-FBCC-77EF89342E3E}"/>
                    </a:ext>
                  </a:extLst>
                </p:cNvPr>
                <p:cNvSpPr/>
                <p:nvPr/>
              </p:nvSpPr>
              <p:spPr>
                <a:xfrm>
                  <a:off x="9043801" y="900371"/>
                  <a:ext cx="1674893" cy="1284502"/>
                </a:xfrm>
                <a:custGeom>
                  <a:avLst/>
                  <a:gdLst>
                    <a:gd name="connsiteX0" fmla="*/ 959795 w 1674893"/>
                    <a:gd name="connsiteY0" fmla="*/ 59290 h 1284502"/>
                    <a:gd name="connsiteX1" fmla="*/ 1175442 w 1674893"/>
                    <a:gd name="connsiteY1" fmla="*/ 235 h 1284502"/>
                    <a:gd name="connsiteX2" fmla="*/ 1395374 w 1674893"/>
                    <a:gd name="connsiteY2" fmla="*/ 60138 h 1284502"/>
                    <a:gd name="connsiteX3" fmla="*/ 1454419 w 1674893"/>
                    <a:gd name="connsiteY3" fmla="*/ 333134 h 1284502"/>
                    <a:gd name="connsiteX4" fmla="*/ 1454419 w 1674893"/>
                    <a:gd name="connsiteY4" fmla="*/ 812357 h 1284502"/>
                    <a:gd name="connsiteX5" fmla="*/ 1468973 w 1674893"/>
                    <a:gd name="connsiteY5" fmla="*/ 847443 h 1284502"/>
                    <a:gd name="connsiteX6" fmla="*/ 1504054 w 1674893"/>
                    <a:gd name="connsiteY6" fmla="*/ 861991 h 1284502"/>
                    <a:gd name="connsiteX7" fmla="*/ 1636699 w 1674893"/>
                    <a:gd name="connsiteY7" fmla="*/ 861991 h 1284502"/>
                    <a:gd name="connsiteX8" fmla="*/ 1667084 w 1674893"/>
                    <a:gd name="connsiteY8" fmla="*/ 877394 h 1284502"/>
                    <a:gd name="connsiteX9" fmla="*/ 1674351 w 1674893"/>
                    <a:gd name="connsiteY9" fmla="*/ 911625 h 1284502"/>
                    <a:gd name="connsiteX10" fmla="*/ 1649539 w 1674893"/>
                    <a:gd name="connsiteY10" fmla="*/ 986076 h 1284502"/>
                    <a:gd name="connsiteX11" fmla="*/ 838276 w 1674893"/>
                    <a:gd name="connsiteY11" fmla="*/ 1284737 h 1284502"/>
                    <a:gd name="connsiteX12" fmla="*/ 27013 w 1674893"/>
                    <a:gd name="connsiteY12" fmla="*/ 986076 h 1284502"/>
                    <a:gd name="connsiteX13" fmla="*/ 2197 w 1674893"/>
                    <a:gd name="connsiteY13" fmla="*/ 911625 h 1284502"/>
                    <a:gd name="connsiteX14" fmla="*/ 8615 w 1674893"/>
                    <a:gd name="connsiteY14" fmla="*/ 877394 h 1284502"/>
                    <a:gd name="connsiteX15" fmla="*/ 39850 w 1674893"/>
                    <a:gd name="connsiteY15" fmla="*/ 861991 h 1284502"/>
                    <a:gd name="connsiteX16" fmla="*/ 171637 w 1674893"/>
                    <a:gd name="connsiteY16" fmla="*/ 861991 h 1284502"/>
                    <a:gd name="connsiteX17" fmla="*/ 206723 w 1674893"/>
                    <a:gd name="connsiteY17" fmla="*/ 847443 h 1284502"/>
                    <a:gd name="connsiteX18" fmla="*/ 221272 w 1674893"/>
                    <a:gd name="connsiteY18" fmla="*/ 812357 h 1284502"/>
                    <a:gd name="connsiteX19" fmla="*/ 221272 w 1674893"/>
                    <a:gd name="connsiteY19" fmla="*/ 333134 h 1284502"/>
                    <a:gd name="connsiteX20" fmla="*/ 282031 w 1674893"/>
                    <a:gd name="connsiteY20" fmla="*/ 56718 h 1284502"/>
                    <a:gd name="connsiteX21" fmla="*/ 495971 w 1674893"/>
                    <a:gd name="connsiteY21" fmla="*/ 235 h 1284502"/>
                    <a:gd name="connsiteX22" fmla="*/ 714193 w 1674893"/>
                    <a:gd name="connsiteY22" fmla="*/ 56718 h 1284502"/>
                    <a:gd name="connsiteX23" fmla="*/ 757837 w 1674893"/>
                    <a:gd name="connsiteY23" fmla="*/ 183372 h 1284502"/>
                    <a:gd name="connsiteX24" fmla="*/ 917009 w 1674893"/>
                    <a:gd name="connsiteY24" fmla="*/ 183372 h 1284502"/>
                    <a:gd name="connsiteX25" fmla="*/ 959795 w 1674893"/>
                    <a:gd name="connsiteY25" fmla="*/ 59290 h 128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4893" h="1284502">
                      <a:moveTo>
                        <a:pt x="959795" y="59290"/>
                      </a:moveTo>
                      <a:lnTo>
                        <a:pt x="1175442" y="235"/>
                      </a:lnTo>
                      <a:lnTo>
                        <a:pt x="1395374" y="60138"/>
                      </a:lnTo>
                      <a:cubicBezTo>
                        <a:pt x="1434741" y="147996"/>
                        <a:pt x="1454419" y="238998"/>
                        <a:pt x="1454419" y="333134"/>
                      </a:cubicBezTo>
                      <a:lnTo>
                        <a:pt x="1454419" y="812357"/>
                      </a:lnTo>
                      <a:cubicBezTo>
                        <a:pt x="1454419" y="826049"/>
                        <a:pt x="1459277" y="837745"/>
                        <a:pt x="1468973" y="847443"/>
                      </a:cubicBezTo>
                      <a:cubicBezTo>
                        <a:pt x="1478670" y="857141"/>
                        <a:pt x="1490367" y="861991"/>
                        <a:pt x="1504054" y="861991"/>
                      </a:cubicBezTo>
                      <a:lnTo>
                        <a:pt x="1636699" y="861991"/>
                      </a:lnTo>
                      <a:cubicBezTo>
                        <a:pt x="1649253" y="861991"/>
                        <a:pt x="1659378" y="867125"/>
                        <a:pt x="1667084" y="877394"/>
                      </a:cubicBezTo>
                      <a:cubicBezTo>
                        <a:pt x="1674780" y="887664"/>
                        <a:pt x="1677209" y="899074"/>
                        <a:pt x="1674351" y="911625"/>
                      </a:cubicBezTo>
                      <a:cubicBezTo>
                        <a:pt x="1666941" y="936727"/>
                        <a:pt x="1658664" y="961545"/>
                        <a:pt x="1649539" y="986076"/>
                      </a:cubicBezTo>
                      <a:lnTo>
                        <a:pt x="838276" y="1284737"/>
                      </a:lnTo>
                      <a:lnTo>
                        <a:pt x="27013" y="986076"/>
                      </a:lnTo>
                      <a:cubicBezTo>
                        <a:pt x="17885" y="961545"/>
                        <a:pt x="9613" y="936727"/>
                        <a:pt x="2197" y="911625"/>
                      </a:cubicBezTo>
                      <a:cubicBezTo>
                        <a:pt x="-1227" y="899074"/>
                        <a:pt x="913" y="887664"/>
                        <a:pt x="8615" y="877394"/>
                      </a:cubicBezTo>
                      <a:cubicBezTo>
                        <a:pt x="16317" y="867125"/>
                        <a:pt x="26728" y="861991"/>
                        <a:pt x="39850" y="861991"/>
                      </a:cubicBezTo>
                      <a:lnTo>
                        <a:pt x="171637" y="861991"/>
                      </a:lnTo>
                      <a:cubicBezTo>
                        <a:pt x="185329" y="861991"/>
                        <a:pt x="197025" y="857141"/>
                        <a:pt x="206723" y="847443"/>
                      </a:cubicBezTo>
                      <a:cubicBezTo>
                        <a:pt x="216422" y="837745"/>
                        <a:pt x="221272" y="826049"/>
                        <a:pt x="221272" y="812357"/>
                      </a:cubicBezTo>
                      <a:lnTo>
                        <a:pt x="221272" y="333134"/>
                      </a:lnTo>
                      <a:cubicBezTo>
                        <a:pt x="221272" y="237855"/>
                        <a:pt x="241525" y="145720"/>
                        <a:pt x="282031" y="56718"/>
                      </a:cubicBezTo>
                      <a:lnTo>
                        <a:pt x="495971" y="235"/>
                      </a:lnTo>
                      <a:lnTo>
                        <a:pt x="714193" y="56718"/>
                      </a:lnTo>
                      <a:cubicBezTo>
                        <a:pt x="733015" y="98362"/>
                        <a:pt x="747569" y="140586"/>
                        <a:pt x="757837" y="183372"/>
                      </a:cubicBezTo>
                      <a:lnTo>
                        <a:pt x="917009" y="183372"/>
                      </a:lnTo>
                      <a:cubicBezTo>
                        <a:pt x="927277" y="141157"/>
                        <a:pt x="941536" y="99790"/>
                        <a:pt x="959795" y="59290"/>
                      </a:cubicBezTo>
                      <a:close/>
                    </a:path>
                  </a:pathLst>
                </a:cu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a:ln w="3175" cap="flat">
                  <a:solidFill>
                    <a:schemeClr val="bg2"/>
                  </a:solidFill>
                  <a:prstDash val="solid"/>
                  <a:miter/>
                </a:ln>
              </p:spPr>
              <p:txBody>
                <a:bodyPr rtlCol="0" anchor="ctr"/>
                <a:lstStyle/>
                <a:p>
                  <a:endParaRPr lang="de-DE"/>
                </a:p>
              </p:txBody>
            </p:sp>
            <p:sp>
              <p:nvSpPr>
                <p:cNvPr id="134" name="Freihandform: Form 133">
                  <a:extLst>
                    <a:ext uri="{FF2B5EF4-FFF2-40B4-BE49-F238E27FC236}">
                      <a16:creationId xmlns:a16="http://schemas.microsoft.com/office/drawing/2014/main" id="{3A080F63-3BCF-5075-885E-E70761FABA3A}"/>
                    </a:ext>
                  </a:extLst>
                </p:cNvPr>
                <p:cNvSpPr/>
                <p:nvPr/>
              </p:nvSpPr>
              <p:spPr>
                <a:xfrm>
                  <a:off x="9356878" y="832770"/>
                  <a:ext cx="355141" cy="543408"/>
                </a:xfrm>
                <a:custGeom>
                  <a:avLst/>
                  <a:gdLst>
                    <a:gd name="connsiteX0" fmla="*/ 192307 w 355141"/>
                    <a:gd name="connsiteY0" fmla="*/ 3657 h 543408"/>
                    <a:gd name="connsiteX1" fmla="*/ 176904 w 355141"/>
                    <a:gd name="connsiteY1" fmla="*/ 3657 h 543408"/>
                    <a:gd name="connsiteX2" fmla="*/ 47256 w 355141"/>
                    <a:gd name="connsiteY2" fmla="*/ 182089 h 543408"/>
                    <a:gd name="connsiteX3" fmla="*/ 617 w 355141"/>
                    <a:gd name="connsiteY3" fmla="*/ 399021 h 543408"/>
                    <a:gd name="connsiteX4" fmla="*/ 617 w 355141"/>
                    <a:gd name="connsiteY4" fmla="*/ 543643 h 543408"/>
                    <a:gd name="connsiteX5" fmla="*/ 152086 w 355141"/>
                    <a:gd name="connsiteY5" fmla="*/ 376770 h 543408"/>
                    <a:gd name="connsiteX6" fmla="*/ 355758 w 355141"/>
                    <a:gd name="connsiteY6" fmla="*/ 274938 h 543408"/>
                    <a:gd name="connsiteX7" fmla="*/ 192307 w 355141"/>
                    <a:gd name="connsiteY7" fmla="*/ 3657 h 5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141" h="543408">
                      <a:moveTo>
                        <a:pt x="192307" y="3657"/>
                      </a:moveTo>
                      <a:cubicBezTo>
                        <a:pt x="187172" y="-906"/>
                        <a:pt x="182038" y="-906"/>
                        <a:pt x="176904" y="3657"/>
                      </a:cubicBezTo>
                      <a:cubicBezTo>
                        <a:pt x="121564" y="53863"/>
                        <a:pt x="78348" y="113337"/>
                        <a:pt x="47256" y="182089"/>
                      </a:cubicBezTo>
                      <a:cubicBezTo>
                        <a:pt x="16162" y="250831"/>
                        <a:pt x="617" y="323144"/>
                        <a:pt x="617" y="399021"/>
                      </a:cubicBezTo>
                      <a:lnTo>
                        <a:pt x="617" y="543643"/>
                      </a:lnTo>
                      <a:cubicBezTo>
                        <a:pt x="40552" y="479176"/>
                        <a:pt x="91042" y="423552"/>
                        <a:pt x="152086" y="376770"/>
                      </a:cubicBezTo>
                      <a:cubicBezTo>
                        <a:pt x="213131" y="329993"/>
                        <a:pt x="281021" y="296046"/>
                        <a:pt x="355758" y="274938"/>
                      </a:cubicBezTo>
                      <a:cubicBezTo>
                        <a:pt x="329517" y="167677"/>
                        <a:pt x="275031" y="77256"/>
                        <a:pt x="192307" y="3657"/>
                      </a:cubicBezTo>
                      <a:close/>
                    </a:path>
                  </a:pathLst>
                </a:custGeom>
                <a:solidFill>
                  <a:schemeClr val="accent1"/>
                </a:solidFill>
                <a:ln w="3175" cap="flat">
                  <a:noFill/>
                  <a:prstDash val="solid"/>
                  <a:miter/>
                </a:ln>
              </p:spPr>
              <p:txBody>
                <a:bodyPr rtlCol="0" anchor="ctr"/>
                <a:lstStyle/>
                <a:p>
                  <a:endParaRPr lang="de-DE"/>
                </a:p>
              </p:txBody>
            </p:sp>
            <p:sp>
              <p:nvSpPr>
                <p:cNvPr id="135" name="Freihandform: Form 134">
                  <a:extLst>
                    <a:ext uri="{FF2B5EF4-FFF2-40B4-BE49-F238E27FC236}">
                      <a16:creationId xmlns:a16="http://schemas.microsoft.com/office/drawing/2014/main" id="{A0F39EA8-0041-2D57-DA0A-8E1793FB5AFB}"/>
                    </a:ext>
                  </a:extLst>
                </p:cNvPr>
                <p:cNvSpPr/>
                <p:nvPr/>
              </p:nvSpPr>
              <p:spPr>
                <a:xfrm>
                  <a:off x="10049186" y="833198"/>
                  <a:ext cx="355996" cy="542124"/>
                </a:xfrm>
                <a:custGeom>
                  <a:avLst/>
                  <a:gdLst>
                    <a:gd name="connsiteX0" fmla="*/ 356614 w 355996"/>
                    <a:gd name="connsiteY0" fmla="*/ 400306 h 542124"/>
                    <a:gd name="connsiteX1" fmla="*/ 309551 w 355996"/>
                    <a:gd name="connsiteY1" fmla="*/ 182079 h 542124"/>
                    <a:gd name="connsiteX2" fmla="*/ 178620 w 355996"/>
                    <a:gd name="connsiteY2" fmla="*/ 3228 h 542124"/>
                    <a:gd name="connsiteX3" fmla="*/ 163218 w 355996"/>
                    <a:gd name="connsiteY3" fmla="*/ 3228 h 542124"/>
                    <a:gd name="connsiteX4" fmla="*/ 617 w 355996"/>
                    <a:gd name="connsiteY4" fmla="*/ 274510 h 542124"/>
                    <a:gd name="connsiteX5" fmla="*/ 204719 w 355996"/>
                    <a:gd name="connsiteY5" fmla="*/ 375913 h 542124"/>
                    <a:gd name="connsiteX6" fmla="*/ 356614 w 355996"/>
                    <a:gd name="connsiteY6" fmla="*/ 542359 h 54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96" h="542124">
                      <a:moveTo>
                        <a:pt x="356614" y="400306"/>
                      </a:moveTo>
                      <a:cubicBezTo>
                        <a:pt x="356614" y="323859"/>
                        <a:pt x="340926" y="251116"/>
                        <a:pt x="309551" y="182079"/>
                      </a:cubicBezTo>
                      <a:cubicBezTo>
                        <a:pt x="278175" y="113052"/>
                        <a:pt x="234532" y="53435"/>
                        <a:pt x="178620" y="3228"/>
                      </a:cubicBezTo>
                      <a:cubicBezTo>
                        <a:pt x="173486" y="-763"/>
                        <a:pt x="168352" y="-763"/>
                        <a:pt x="163218" y="3228"/>
                      </a:cubicBezTo>
                      <a:cubicBezTo>
                        <a:pt x="81065" y="76828"/>
                        <a:pt x="26868" y="167249"/>
                        <a:pt x="617" y="274510"/>
                      </a:cubicBezTo>
                      <a:cubicBezTo>
                        <a:pt x="75359" y="295617"/>
                        <a:pt x="143387" y="329421"/>
                        <a:pt x="204719" y="375913"/>
                      </a:cubicBezTo>
                      <a:cubicBezTo>
                        <a:pt x="266050" y="422410"/>
                        <a:pt x="316685" y="477892"/>
                        <a:pt x="356614" y="542359"/>
                      </a:cubicBezTo>
                      <a:close/>
                    </a:path>
                  </a:pathLst>
                </a:custGeom>
                <a:solidFill>
                  <a:schemeClr val="accent1"/>
                </a:solidFill>
                <a:ln w="3175" cap="flat">
                  <a:noFill/>
                  <a:prstDash val="solid"/>
                  <a:miter/>
                </a:ln>
              </p:spPr>
              <p:txBody>
                <a:bodyPr rtlCol="0" anchor="ctr"/>
                <a:lstStyle/>
                <a:p>
                  <a:endParaRPr lang="de-DE"/>
                </a:p>
              </p:txBody>
            </p:sp>
            <p:sp>
              <p:nvSpPr>
                <p:cNvPr id="136" name="Freihandform: Form 135">
                  <a:extLst>
                    <a:ext uri="{FF2B5EF4-FFF2-40B4-BE49-F238E27FC236}">
                      <a16:creationId xmlns:a16="http://schemas.microsoft.com/office/drawing/2014/main" id="{D4A2B8DF-C759-9897-036E-4C92D5FACB50}"/>
                    </a:ext>
                  </a:extLst>
                </p:cNvPr>
                <p:cNvSpPr/>
                <p:nvPr/>
              </p:nvSpPr>
              <p:spPr>
                <a:xfrm>
                  <a:off x="9069342" y="1885357"/>
                  <a:ext cx="1623380" cy="555389"/>
                </a:xfrm>
                <a:custGeom>
                  <a:avLst/>
                  <a:gdLst>
                    <a:gd name="connsiteX0" fmla="*/ 1623998 w 1623380"/>
                    <a:gd name="connsiteY0" fmla="*/ 235 h 555389"/>
                    <a:gd name="connsiteX1" fmla="*/ 1441718 w 1623380"/>
                    <a:gd name="connsiteY1" fmla="*/ 287343 h 555389"/>
                    <a:gd name="connsiteX2" fmla="*/ 1161454 w 1623380"/>
                    <a:gd name="connsiteY2" fmla="*/ 484168 h 555389"/>
                    <a:gd name="connsiteX3" fmla="*/ 816154 w 1623380"/>
                    <a:gd name="connsiteY3" fmla="*/ 555624 h 555389"/>
                    <a:gd name="connsiteX4" fmla="*/ 814020 w 1623380"/>
                    <a:gd name="connsiteY4" fmla="*/ 555624 h 555389"/>
                    <a:gd name="connsiteX5" fmla="*/ 811877 w 1623380"/>
                    <a:gd name="connsiteY5" fmla="*/ 555624 h 555389"/>
                    <a:gd name="connsiteX6" fmla="*/ 809744 w 1623380"/>
                    <a:gd name="connsiteY6" fmla="*/ 555624 h 555389"/>
                    <a:gd name="connsiteX7" fmla="*/ 807600 w 1623380"/>
                    <a:gd name="connsiteY7" fmla="*/ 555624 h 555389"/>
                    <a:gd name="connsiteX8" fmla="*/ 463155 w 1623380"/>
                    <a:gd name="connsiteY8" fmla="*/ 484596 h 555389"/>
                    <a:gd name="connsiteX9" fmla="*/ 182894 w 1623380"/>
                    <a:gd name="connsiteY9" fmla="*/ 288198 h 555389"/>
                    <a:gd name="connsiteX10" fmla="*/ 617 w 1623380"/>
                    <a:gd name="connsiteY10" fmla="*/ 235 h 555389"/>
                    <a:gd name="connsiteX11" fmla="*/ 400257 w 1623380"/>
                    <a:gd name="connsiteY11" fmla="*/ 235 h 555389"/>
                    <a:gd name="connsiteX12" fmla="*/ 700625 w 1623380"/>
                    <a:gd name="connsiteY12" fmla="*/ 96936 h 555389"/>
                    <a:gd name="connsiteX13" fmla="*/ 812734 w 1623380"/>
                    <a:gd name="connsiteY13" fmla="*/ 176522 h 555389"/>
                    <a:gd name="connsiteX14" fmla="*/ 923986 w 1623380"/>
                    <a:gd name="connsiteY14" fmla="*/ 96936 h 555389"/>
                    <a:gd name="connsiteX15" fmla="*/ 1225215 w 1623380"/>
                    <a:gd name="connsiteY15" fmla="*/ 235 h 55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3380" h="555389">
                      <a:moveTo>
                        <a:pt x="1623998" y="235"/>
                      </a:moveTo>
                      <a:cubicBezTo>
                        <a:pt x="1582345" y="108061"/>
                        <a:pt x="1521595" y="203763"/>
                        <a:pt x="1441718" y="287343"/>
                      </a:cubicBezTo>
                      <a:cubicBezTo>
                        <a:pt x="1361851" y="370922"/>
                        <a:pt x="1268429" y="436530"/>
                        <a:pt x="1161454" y="484168"/>
                      </a:cubicBezTo>
                      <a:cubicBezTo>
                        <a:pt x="1054488" y="531805"/>
                        <a:pt x="939388" y="555624"/>
                        <a:pt x="816154" y="555624"/>
                      </a:cubicBezTo>
                      <a:cubicBezTo>
                        <a:pt x="815582" y="555624"/>
                        <a:pt x="814878" y="555624"/>
                        <a:pt x="814020" y="555624"/>
                      </a:cubicBezTo>
                      <a:cubicBezTo>
                        <a:pt x="813163" y="555624"/>
                        <a:pt x="812449" y="555624"/>
                        <a:pt x="811877" y="555624"/>
                      </a:cubicBezTo>
                      <a:cubicBezTo>
                        <a:pt x="811306" y="555624"/>
                        <a:pt x="810591" y="555624"/>
                        <a:pt x="809744" y="555624"/>
                      </a:cubicBezTo>
                      <a:cubicBezTo>
                        <a:pt x="808886" y="555624"/>
                        <a:pt x="808172" y="555624"/>
                        <a:pt x="807600" y="555624"/>
                      </a:cubicBezTo>
                      <a:cubicBezTo>
                        <a:pt x="684938" y="555624"/>
                        <a:pt x="570126" y="531948"/>
                        <a:pt x="463155" y="484596"/>
                      </a:cubicBezTo>
                      <a:cubicBezTo>
                        <a:pt x="356186" y="437244"/>
                        <a:pt x="262765" y="371778"/>
                        <a:pt x="182894" y="288198"/>
                      </a:cubicBezTo>
                      <a:cubicBezTo>
                        <a:pt x="103023" y="204619"/>
                        <a:pt x="42264" y="108631"/>
                        <a:pt x="617" y="235"/>
                      </a:cubicBezTo>
                      <a:lnTo>
                        <a:pt x="400257" y="235"/>
                      </a:lnTo>
                      <a:cubicBezTo>
                        <a:pt x="510936" y="235"/>
                        <a:pt x="611062" y="32469"/>
                        <a:pt x="700625" y="96936"/>
                      </a:cubicBezTo>
                      <a:lnTo>
                        <a:pt x="812734" y="176522"/>
                      </a:lnTo>
                      <a:lnTo>
                        <a:pt x="923986" y="96936"/>
                      </a:lnTo>
                      <a:cubicBezTo>
                        <a:pt x="1014122" y="32469"/>
                        <a:pt x="1114534" y="235"/>
                        <a:pt x="1225215" y="235"/>
                      </a:cubicBezTo>
                      <a:close/>
                    </a:path>
                  </a:pathLst>
                </a:custGeom>
                <a:solidFill>
                  <a:srgbClr val="FFDEA7"/>
                </a:solidFill>
                <a:ln w="3175" cap="flat">
                  <a:solidFill>
                    <a:schemeClr val="bg2"/>
                  </a:solidFill>
                  <a:prstDash val="solid"/>
                  <a:miter/>
                </a:ln>
              </p:spPr>
              <p:txBody>
                <a:bodyPr rtlCol="0" anchor="ctr"/>
                <a:lstStyle/>
                <a:p>
                  <a:endParaRPr lang="de-DE"/>
                </a:p>
              </p:txBody>
            </p:sp>
            <p:sp>
              <p:nvSpPr>
                <p:cNvPr id="137" name="Freihandform: Form 136">
                  <a:extLst>
                    <a:ext uri="{FF2B5EF4-FFF2-40B4-BE49-F238E27FC236}">
                      <a16:creationId xmlns:a16="http://schemas.microsoft.com/office/drawing/2014/main" id="{A09AF8CA-6638-8E3E-E1A8-1FA770689F6E}"/>
                    </a:ext>
                  </a:extLst>
                </p:cNvPr>
                <p:cNvSpPr/>
                <p:nvPr/>
              </p:nvSpPr>
              <p:spPr>
                <a:xfrm>
                  <a:off x="9325215" y="713814"/>
                  <a:ext cx="433019" cy="243897"/>
                </a:xfrm>
                <a:custGeom>
                  <a:avLst/>
                  <a:gdLst>
                    <a:gd name="connsiteX0" fmla="*/ 433637 w 433019"/>
                    <a:gd name="connsiteY0" fmla="*/ 244132 h 243897"/>
                    <a:gd name="connsiteX1" fmla="*/ 617 w 433019"/>
                    <a:gd name="connsiteY1" fmla="*/ 244132 h 243897"/>
                    <a:gd name="connsiteX2" fmla="*/ 175192 w 433019"/>
                    <a:gd name="connsiteY2" fmla="*/ 14789 h 243897"/>
                    <a:gd name="connsiteX3" fmla="*/ 217980 w 433019"/>
                    <a:gd name="connsiteY3" fmla="*/ 235 h 243897"/>
                    <a:gd name="connsiteX4" fmla="*/ 261624 w 433019"/>
                    <a:gd name="connsiteY4" fmla="*/ 14789 h 243897"/>
                    <a:gd name="connsiteX5" fmla="*/ 360037 w 433019"/>
                    <a:gd name="connsiteY5" fmla="*/ 118335 h 243897"/>
                    <a:gd name="connsiteX6" fmla="*/ 433637 w 433019"/>
                    <a:gd name="connsiteY6" fmla="*/ 244132 h 2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019" h="243897">
                      <a:moveTo>
                        <a:pt x="433637" y="244132"/>
                      </a:moveTo>
                      <a:lnTo>
                        <a:pt x="617" y="244132"/>
                      </a:lnTo>
                      <a:cubicBezTo>
                        <a:pt x="42264" y="151140"/>
                        <a:pt x="100455" y="74692"/>
                        <a:pt x="175192" y="14789"/>
                      </a:cubicBezTo>
                      <a:cubicBezTo>
                        <a:pt x="187172" y="5093"/>
                        <a:pt x="201435" y="235"/>
                        <a:pt x="217980" y="235"/>
                      </a:cubicBezTo>
                      <a:cubicBezTo>
                        <a:pt x="234525" y="235"/>
                        <a:pt x="249073" y="5093"/>
                        <a:pt x="261624" y="14789"/>
                      </a:cubicBezTo>
                      <a:cubicBezTo>
                        <a:pt x="298136" y="44450"/>
                        <a:pt x="330940" y="78969"/>
                        <a:pt x="360037" y="118335"/>
                      </a:cubicBezTo>
                      <a:cubicBezTo>
                        <a:pt x="389136" y="157702"/>
                        <a:pt x="413663" y="199631"/>
                        <a:pt x="433637" y="244132"/>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138" name="Freihandform: Form 137">
                  <a:extLst>
                    <a:ext uri="{FF2B5EF4-FFF2-40B4-BE49-F238E27FC236}">
                      <a16:creationId xmlns:a16="http://schemas.microsoft.com/office/drawing/2014/main" id="{6FF07BE1-210E-88F3-9DCE-3012F4F0507F}"/>
                    </a:ext>
                  </a:extLst>
                </p:cNvPr>
                <p:cNvSpPr/>
                <p:nvPr/>
              </p:nvSpPr>
              <p:spPr>
                <a:xfrm>
                  <a:off x="10002980" y="713814"/>
                  <a:ext cx="435578" cy="246459"/>
                </a:xfrm>
                <a:custGeom>
                  <a:avLst/>
                  <a:gdLst>
                    <a:gd name="connsiteX0" fmla="*/ 259906 w 435578"/>
                    <a:gd name="connsiteY0" fmla="*/ 14789 h 246459"/>
                    <a:gd name="connsiteX1" fmla="*/ 361748 w 435578"/>
                    <a:gd name="connsiteY1" fmla="*/ 119621 h 246459"/>
                    <a:gd name="connsiteX2" fmla="*/ 436195 w 435578"/>
                    <a:gd name="connsiteY2" fmla="*/ 246694 h 246459"/>
                    <a:gd name="connsiteX3" fmla="*/ 617 w 435578"/>
                    <a:gd name="connsiteY3" fmla="*/ 246694 h 246459"/>
                    <a:gd name="connsiteX4" fmla="*/ 74636 w 435578"/>
                    <a:gd name="connsiteY4" fmla="*/ 120050 h 246459"/>
                    <a:gd name="connsiteX5" fmla="*/ 173477 w 435578"/>
                    <a:gd name="connsiteY5" fmla="*/ 14789 h 246459"/>
                    <a:gd name="connsiteX6" fmla="*/ 217120 w 435578"/>
                    <a:gd name="connsiteY6" fmla="*/ 235 h 246459"/>
                    <a:gd name="connsiteX7" fmla="*/ 259906 w 435578"/>
                    <a:gd name="connsiteY7" fmla="*/ 14789 h 24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578" h="246459">
                      <a:moveTo>
                        <a:pt x="259906" y="14789"/>
                      </a:moveTo>
                      <a:cubicBezTo>
                        <a:pt x="298130" y="45022"/>
                        <a:pt x="332077" y="79969"/>
                        <a:pt x="361748" y="119621"/>
                      </a:cubicBezTo>
                      <a:cubicBezTo>
                        <a:pt x="391408" y="159264"/>
                        <a:pt x="416231" y="201632"/>
                        <a:pt x="436195" y="246694"/>
                      </a:cubicBezTo>
                      <a:lnTo>
                        <a:pt x="617" y="246694"/>
                      </a:lnTo>
                      <a:cubicBezTo>
                        <a:pt x="20581" y="202203"/>
                        <a:pt x="45261" y="159979"/>
                        <a:pt x="74636" y="120050"/>
                      </a:cubicBezTo>
                      <a:cubicBezTo>
                        <a:pt x="104020" y="80112"/>
                        <a:pt x="136967" y="45022"/>
                        <a:pt x="173477" y="14789"/>
                      </a:cubicBezTo>
                      <a:cubicBezTo>
                        <a:pt x="186030" y="5093"/>
                        <a:pt x="200575" y="235"/>
                        <a:pt x="217120" y="235"/>
                      </a:cubicBezTo>
                      <a:cubicBezTo>
                        <a:pt x="233665" y="235"/>
                        <a:pt x="247933" y="5093"/>
                        <a:pt x="259906" y="14789"/>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139" name="Freihandform: Form 138">
                  <a:extLst>
                    <a:ext uri="{FF2B5EF4-FFF2-40B4-BE49-F238E27FC236}">
                      <a16:creationId xmlns:a16="http://schemas.microsoft.com/office/drawing/2014/main" id="{61992658-C5F6-5C13-D834-CF9E23A4917E}"/>
                    </a:ext>
                  </a:extLst>
                </p:cNvPr>
                <p:cNvSpPr/>
                <p:nvPr/>
              </p:nvSpPr>
              <p:spPr>
                <a:xfrm>
                  <a:off x="9598751" y="1639191"/>
                  <a:ext cx="123231" cy="185125"/>
                </a:xfrm>
                <a:custGeom>
                  <a:avLst/>
                  <a:gdLst>
                    <a:gd name="connsiteX0" fmla="*/ 617 w 123231"/>
                    <a:gd name="connsiteY0" fmla="*/ 61850 h 185125"/>
                    <a:gd name="connsiteX1" fmla="*/ 617 w 123231"/>
                    <a:gd name="connsiteY1" fmla="*/ 123746 h 185125"/>
                    <a:gd name="connsiteX2" fmla="*/ 18728 w 123231"/>
                    <a:gd name="connsiteY2" fmla="*/ 167243 h 185125"/>
                    <a:gd name="connsiteX3" fmla="*/ 62231 w 123231"/>
                    <a:gd name="connsiteY3" fmla="*/ 185361 h 185125"/>
                    <a:gd name="connsiteX4" fmla="*/ 105875 w 123231"/>
                    <a:gd name="connsiteY4" fmla="*/ 167243 h 185125"/>
                    <a:gd name="connsiteX5" fmla="*/ 123848 w 123231"/>
                    <a:gd name="connsiteY5" fmla="*/ 123746 h 185125"/>
                    <a:gd name="connsiteX6" fmla="*/ 123848 w 123231"/>
                    <a:gd name="connsiteY6" fmla="*/ 61850 h 185125"/>
                    <a:gd name="connsiteX7" fmla="*/ 105875 w 123231"/>
                    <a:gd name="connsiteY7" fmla="*/ 18347 h 185125"/>
                    <a:gd name="connsiteX8" fmla="*/ 62231 w 123231"/>
                    <a:gd name="connsiteY8" fmla="*/ 235 h 185125"/>
                    <a:gd name="connsiteX9" fmla="*/ 18728 w 123231"/>
                    <a:gd name="connsiteY9" fmla="*/ 18347 h 185125"/>
                    <a:gd name="connsiteX10" fmla="*/ 617 w 123231"/>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1" h="185125">
                      <a:moveTo>
                        <a:pt x="617" y="61850"/>
                      </a:moveTo>
                      <a:lnTo>
                        <a:pt x="617" y="123746"/>
                      </a:lnTo>
                      <a:cubicBezTo>
                        <a:pt x="617" y="140665"/>
                        <a:pt x="6654" y="155164"/>
                        <a:pt x="18728" y="167243"/>
                      </a:cubicBezTo>
                      <a:cubicBezTo>
                        <a:pt x="30802" y="179321"/>
                        <a:pt x="45303" y="185361"/>
                        <a:pt x="62231" y="185361"/>
                      </a:cubicBezTo>
                      <a:cubicBezTo>
                        <a:pt x="79348" y="185361"/>
                        <a:pt x="93892" y="179321"/>
                        <a:pt x="105875" y="167243"/>
                      </a:cubicBezTo>
                      <a:cubicBezTo>
                        <a:pt x="117857" y="155164"/>
                        <a:pt x="123848" y="140665"/>
                        <a:pt x="123848" y="123746"/>
                      </a:cubicBezTo>
                      <a:lnTo>
                        <a:pt x="123848" y="61850"/>
                      </a:lnTo>
                      <a:cubicBezTo>
                        <a:pt x="123848" y="44922"/>
                        <a:pt x="117857" y="30421"/>
                        <a:pt x="105875" y="18347"/>
                      </a:cubicBezTo>
                      <a:cubicBezTo>
                        <a:pt x="93892" y="6273"/>
                        <a:pt x="79348" y="235"/>
                        <a:pt x="62231" y="235"/>
                      </a:cubicBezTo>
                      <a:cubicBezTo>
                        <a:pt x="45303" y="235"/>
                        <a:pt x="30802" y="6273"/>
                        <a:pt x="18728" y="18347"/>
                      </a:cubicBezTo>
                      <a:cubicBezTo>
                        <a:pt x="6654"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40" name="Freihandform: Form 139">
                  <a:extLst>
                    <a:ext uri="{FF2B5EF4-FFF2-40B4-BE49-F238E27FC236}">
                      <a16:creationId xmlns:a16="http://schemas.microsoft.com/office/drawing/2014/main" id="{E8241ADE-50D5-BB7B-0463-FEEFAE6A7667}"/>
                    </a:ext>
                  </a:extLst>
                </p:cNvPr>
                <p:cNvSpPr/>
                <p:nvPr/>
              </p:nvSpPr>
              <p:spPr>
                <a:xfrm>
                  <a:off x="10030907" y="1639191"/>
                  <a:ext cx="123234" cy="185125"/>
                </a:xfrm>
                <a:custGeom>
                  <a:avLst/>
                  <a:gdLst>
                    <a:gd name="connsiteX0" fmla="*/ 617 w 123234"/>
                    <a:gd name="connsiteY0" fmla="*/ 61850 h 185125"/>
                    <a:gd name="connsiteX1" fmla="*/ 617 w 123234"/>
                    <a:gd name="connsiteY1" fmla="*/ 123746 h 185125"/>
                    <a:gd name="connsiteX2" fmla="*/ 18733 w 123234"/>
                    <a:gd name="connsiteY2" fmla="*/ 167243 h 185125"/>
                    <a:gd name="connsiteX3" fmla="*/ 62234 w 123234"/>
                    <a:gd name="connsiteY3" fmla="*/ 185361 h 185125"/>
                    <a:gd name="connsiteX4" fmla="*/ 105877 w 123234"/>
                    <a:gd name="connsiteY4" fmla="*/ 167243 h 185125"/>
                    <a:gd name="connsiteX5" fmla="*/ 123851 w 123234"/>
                    <a:gd name="connsiteY5" fmla="*/ 123746 h 185125"/>
                    <a:gd name="connsiteX6" fmla="*/ 123851 w 123234"/>
                    <a:gd name="connsiteY6" fmla="*/ 61850 h 185125"/>
                    <a:gd name="connsiteX7" fmla="*/ 105877 w 123234"/>
                    <a:gd name="connsiteY7" fmla="*/ 18347 h 185125"/>
                    <a:gd name="connsiteX8" fmla="*/ 62234 w 123234"/>
                    <a:gd name="connsiteY8" fmla="*/ 235 h 185125"/>
                    <a:gd name="connsiteX9" fmla="*/ 18733 w 123234"/>
                    <a:gd name="connsiteY9" fmla="*/ 18347 h 185125"/>
                    <a:gd name="connsiteX10" fmla="*/ 617 w 123234"/>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4" h="185125">
                      <a:moveTo>
                        <a:pt x="617" y="61850"/>
                      </a:moveTo>
                      <a:lnTo>
                        <a:pt x="617" y="123746"/>
                      </a:lnTo>
                      <a:cubicBezTo>
                        <a:pt x="617" y="140665"/>
                        <a:pt x="6656" y="155164"/>
                        <a:pt x="18733" y="167243"/>
                      </a:cubicBezTo>
                      <a:cubicBezTo>
                        <a:pt x="30801" y="179321"/>
                        <a:pt x="45308" y="185361"/>
                        <a:pt x="62234" y="185361"/>
                      </a:cubicBezTo>
                      <a:cubicBezTo>
                        <a:pt x="79350" y="185361"/>
                        <a:pt x="93895" y="179321"/>
                        <a:pt x="105877" y="167243"/>
                      </a:cubicBezTo>
                      <a:cubicBezTo>
                        <a:pt x="117860" y="155164"/>
                        <a:pt x="123851" y="140665"/>
                        <a:pt x="123851" y="123746"/>
                      </a:cubicBezTo>
                      <a:lnTo>
                        <a:pt x="123851" y="61850"/>
                      </a:lnTo>
                      <a:cubicBezTo>
                        <a:pt x="123851" y="44922"/>
                        <a:pt x="117860" y="30421"/>
                        <a:pt x="105877" y="18347"/>
                      </a:cubicBezTo>
                      <a:cubicBezTo>
                        <a:pt x="93895" y="6273"/>
                        <a:pt x="79350" y="235"/>
                        <a:pt x="62234" y="235"/>
                      </a:cubicBezTo>
                      <a:cubicBezTo>
                        <a:pt x="45308" y="235"/>
                        <a:pt x="30801" y="6273"/>
                        <a:pt x="18733" y="18347"/>
                      </a:cubicBezTo>
                      <a:cubicBezTo>
                        <a:pt x="6656"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41" name="Freihandform: Form 140">
                  <a:extLst>
                    <a:ext uri="{FF2B5EF4-FFF2-40B4-BE49-F238E27FC236}">
                      <a16:creationId xmlns:a16="http://schemas.microsoft.com/office/drawing/2014/main" id="{3EB6C051-6772-B92B-9702-B5AA717FF5E1}"/>
                    </a:ext>
                  </a:extLst>
                </p:cNvPr>
                <p:cNvSpPr/>
                <p:nvPr/>
              </p:nvSpPr>
              <p:spPr>
                <a:xfrm>
                  <a:off x="9693189" y="1885357"/>
                  <a:ext cx="374827" cy="370544"/>
                </a:xfrm>
                <a:custGeom>
                  <a:avLst/>
                  <a:gdLst>
                    <a:gd name="connsiteX0" fmla="*/ 188888 w 374827"/>
                    <a:gd name="connsiteY0" fmla="*/ 286059 h 370544"/>
                    <a:gd name="connsiteX1" fmla="*/ 121708 w 374827"/>
                    <a:gd name="connsiteY1" fmla="*/ 347246 h 370544"/>
                    <a:gd name="connsiteX2" fmla="*/ 31430 w 374827"/>
                    <a:gd name="connsiteY2" fmla="*/ 370780 h 370544"/>
                    <a:gd name="connsiteX3" fmla="*/ 617 w 374827"/>
                    <a:gd name="connsiteY3" fmla="*/ 339972 h 370544"/>
                    <a:gd name="connsiteX4" fmla="*/ 31430 w 374827"/>
                    <a:gd name="connsiteY4" fmla="*/ 309165 h 370544"/>
                    <a:gd name="connsiteX5" fmla="*/ 120432 w 374827"/>
                    <a:gd name="connsiteY5" fmla="*/ 271939 h 370544"/>
                    <a:gd name="connsiteX6" fmla="*/ 157227 w 374827"/>
                    <a:gd name="connsiteY6" fmla="*/ 183367 h 370544"/>
                    <a:gd name="connsiteX7" fmla="*/ 160646 w 374827"/>
                    <a:gd name="connsiteY7" fmla="*/ 168820 h 370544"/>
                    <a:gd name="connsiteX8" fmla="*/ 150378 w 374827"/>
                    <a:gd name="connsiteY8" fmla="*/ 161118 h 370544"/>
                    <a:gd name="connsiteX9" fmla="*/ 81065 w 374827"/>
                    <a:gd name="connsiteY9" fmla="*/ 90945 h 370544"/>
                    <a:gd name="connsiteX10" fmla="*/ 69082 w 374827"/>
                    <a:gd name="connsiteY10" fmla="*/ 33181 h 370544"/>
                    <a:gd name="connsiteX11" fmla="*/ 118717 w 374827"/>
                    <a:gd name="connsiteY11" fmla="*/ 235 h 370544"/>
                    <a:gd name="connsiteX12" fmla="*/ 258201 w 374827"/>
                    <a:gd name="connsiteY12" fmla="*/ 235 h 370544"/>
                    <a:gd name="connsiteX13" fmla="*/ 307836 w 374827"/>
                    <a:gd name="connsiteY13" fmla="*/ 33181 h 370544"/>
                    <a:gd name="connsiteX14" fmla="*/ 295854 w 374827"/>
                    <a:gd name="connsiteY14" fmla="*/ 90945 h 370544"/>
                    <a:gd name="connsiteX15" fmla="*/ 226540 w 374827"/>
                    <a:gd name="connsiteY15" fmla="*/ 161118 h 370544"/>
                    <a:gd name="connsiteX16" fmla="*/ 215415 w 374827"/>
                    <a:gd name="connsiteY16" fmla="*/ 168820 h 370544"/>
                    <a:gd name="connsiteX17" fmla="*/ 218844 w 374827"/>
                    <a:gd name="connsiteY17" fmla="*/ 183367 h 370544"/>
                    <a:gd name="connsiteX18" fmla="*/ 256068 w 374827"/>
                    <a:gd name="connsiteY18" fmla="*/ 272367 h 370544"/>
                    <a:gd name="connsiteX19" fmla="*/ 344641 w 374827"/>
                    <a:gd name="connsiteY19" fmla="*/ 309165 h 370544"/>
                    <a:gd name="connsiteX20" fmla="*/ 375445 w 374827"/>
                    <a:gd name="connsiteY20" fmla="*/ 339972 h 370544"/>
                    <a:gd name="connsiteX21" fmla="*/ 366882 w 374827"/>
                    <a:gd name="connsiteY21" fmla="*/ 361794 h 370544"/>
                    <a:gd name="connsiteX22" fmla="*/ 345488 w 374827"/>
                    <a:gd name="connsiteY22" fmla="*/ 370780 h 370544"/>
                    <a:gd name="connsiteX23" fmla="*/ 255210 w 374827"/>
                    <a:gd name="connsiteY23" fmla="*/ 347246 h 370544"/>
                    <a:gd name="connsiteX24" fmla="*/ 188888 w 374827"/>
                    <a:gd name="connsiteY24" fmla="*/ 286059 h 37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4827" h="370544">
                      <a:moveTo>
                        <a:pt x="188888" y="286059"/>
                      </a:moveTo>
                      <a:cubicBezTo>
                        <a:pt x="171771" y="311161"/>
                        <a:pt x="149378" y="331557"/>
                        <a:pt x="121708" y="347246"/>
                      </a:cubicBezTo>
                      <a:cubicBezTo>
                        <a:pt x="94038" y="362935"/>
                        <a:pt x="63948" y="370780"/>
                        <a:pt x="31430" y="370780"/>
                      </a:cubicBezTo>
                      <a:cubicBezTo>
                        <a:pt x="10894" y="370780"/>
                        <a:pt x="617" y="360510"/>
                        <a:pt x="617" y="339972"/>
                      </a:cubicBezTo>
                      <a:cubicBezTo>
                        <a:pt x="617" y="319434"/>
                        <a:pt x="10894" y="309165"/>
                        <a:pt x="31430" y="309165"/>
                      </a:cubicBezTo>
                      <a:cubicBezTo>
                        <a:pt x="66225" y="309165"/>
                        <a:pt x="95895" y="296756"/>
                        <a:pt x="120432" y="271939"/>
                      </a:cubicBezTo>
                      <a:cubicBezTo>
                        <a:pt x="144959" y="247122"/>
                        <a:pt x="157227" y="217598"/>
                        <a:pt x="157227" y="183367"/>
                      </a:cubicBezTo>
                      <a:cubicBezTo>
                        <a:pt x="157227" y="178233"/>
                        <a:pt x="158370" y="173383"/>
                        <a:pt x="160646" y="168820"/>
                      </a:cubicBezTo>
                      <a:cubicBezTo>
                        <a:pt x="157227" y="166538"/>
                        <a:pt x="153798" y="163971"/>
                        <a:pt x="150378" y="161118"/>
                      </a:cubicBezTo>
                      <a:lnTo>
                        <a:pt x="81065" y="90945"/>
                      </a:lnTo>
                      <a:cubicBezTo>
                        <a:pt x="63948" y="74400"/>
                        <a:pt x="59957" y="55146"/>
                        <a:pt x="69082" y="33181"/>
                      </a:cubicBezTo>
                      <a:cubicBezTo>
                        <a:pt x="78207" y="11217"/>
                        <a:pt x="94752" y="235"/>
                        <a:pt x="118717" y="235"/>
                      </a:cubicBezTo>
                      <a:lnTo>
                        <a:pt x="258201" y="235"/>
                      </a:lnTo>
                      <a:cubicBezTo>
                        <a:pt x="282166" y="235"/>
                        <a:pt x="298711" y="11217"/>
                        <a:pt x="307836" y="33181"/>
                      </a:cubicBezTo>
                      <a:cubicBezTo>
                        <a:pt x="316971" y="55146"/>
                        <a:pt x="312970" y="74400"/>
                        <a:pt x="295854" y="90945"/>
                      </a:cubicBezTo>
                      <a:lnTo>
                        <a:pt x="226540" y="161118"/>
                      </a:lnTo>
                      <a:cubicBezTo>
                        <a:pt x="223121" y="163971"/>
                        <a:pt x="219406" y="166538"/>
                        <a:pt x="215415" y="168820"/>
                      </a:cubicBezTo>
                      <a:cubicBezTo>
                        <a:pt x="217701" y="173383"/>
                        <a:pt x="218844" y="178233"/>
                        <a:pt x="218844" y="183367"/>
                      </a:cubicBezTo>
                      <a:cubicBezTo>
                        <a:pt x="218844" y="218169"/>
                        <a:pt x="231246" y="247835"/>
                        <a:pt x="256068" y="272367"/>
                      </a:cubicBezTo>
                      <a:cubicBezTo>
                        <a:pt x="280880" y="296899"/>
                        <a:pt x="310408" y="309165"/>
                        <a:pt x="344641" y="309165"/>
                      </a:cubicBezTo>
                      <a:cubicBezTo>
                        <a:pt x="365177" y="309165"/>
                        <a:pt x="375445" y="319434"/>
                        <a:pt x="375445" y="339972"/>
                      </a:cubicBezTo>
                      <a:cubicBezTo>
                        <a:pt x="375445" y="348530"/>
                        <a:pt x="372587" y="355804"/>
                        <a:pt x="366882" y="361794"/>
                      </a:cubicBezTo>
                      <a:cubicBezTo>
                        <a:pt x="361186" y="367784"/>
                        <a:pt x="354051" y="370780"/>
                        <a:pt x="345488" y="370780"/>
                      </a:cubicBezTo>
                      <a:cubicBezTo>
                        <a:pt x="312970" y="370780"/>
                        <a:pt x="282881" y="362935"/>
                        <a:pt x="255210" y="347246"/>
                      </a:cubicBezTo>
                      <a:cubicBezTo>
                        <a:pt x="227540" y="331557"/>
                        <a:pt x="205433" y="311161"/>
                        <a:pt x="188888" y="286059"/>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grpSp>
    </p:spTree>
    <p:custDataLst>
      <p:tags r:id="rId1"/>
    </p:custDataLst>
    <p:extLst>
      <p:ext uri="{BB962C8B-B14F-4D97-AF65-F5344CB8AC3E}">
        <p14:creationId xmlns:p14="http://schemas.microsoft.com/office/powerpoint/2010/main" val="107833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1000"/>
                                        <p:tgtEl>
                                          <p:spTgt spid="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1000"/>
                                        <p:tgtEl>
                                          <p:spTgt spid="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29" grpId="0" animBg="1"/>
      <p:bldP spid="30" grpId="0" animBg="1"/>
      <p:bldP spid="33" grpId="0"/>
      <p:bldP spid="34" grpId="0"/>
      <p:bldP spid="35" grpId="0"/>
      <p:bldP spid="36" grpId="0"/>
      <p:bldP spid="41" grpId="0"/>
      <p:bldP spid="42" grpId="0"/>
      <p:bldP spid="47" grpId="0" animBg="1"/>
      <p:bldP spid="48" grpId="0"/>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1A7665-AC22-FD8F-B70D-449C9BA3D2F9}"/>
              </a:ext>
            </a:extLst>
          </p:cNvPr>
          <p:cNvPicPr>
            <a:picLocks noChangeAspect="1"/>
          </p:cNvPicPr>
          <p:nvPr/>
        </p:nvPicPr>
        <p:blipFill rotWithShape="1">
          <a:blip r:embed="rId4" cstate="screen">
            <a:alphaModFix amt="20000"/>
            <a:extLst>
              <a:ext uri="{28A0092B-C50C-407E-A947-70E740481C1C}">
                <a14:useLocalDpi xmlns:a14="http://schemas.microsoft.com/office/drawing/2010/main"/>
              </a:ext>
            </a:extLst>
          </a:blip>
          <a:srcRect/>
          <a:stretch/>
        </p:blipFill>
        <p:spPr>
          <a:xfrm>
            <a:off x="636" y="-1"/>
            <a:ext cx="12191364" cy="6858001"/>
          </a:xfrm>
          <a:prstGeom prst="rect">
            <a:avLst/>
          </a:prstGeom>
        </p:spPr>
      </p:pic>
      <p:pic>
        <p:nvPicPr>
          <p:cNvPr id="12" name="Grafik 11">
            <a:extLst>
              <a:ext uri="{FF2B5EF4-FFF2-40B4-BE49-F238E27FC236}">
                <a16:creationId xmlns:a16="http://schemas.microsoft.com/office/drawing/2014/main" id="{850705A9-5442-3E95-750B-401EF36812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05175" y="1233488"/>
            <a:ext cx="6023213" cy="4933333"/>
          </a:xfrm>
          <a:prstGeom prst="rect">
            <a:avLst/>
          </a:prstGeom>
        </p:spPr>
      </p:pic>
      <p:sp>
        <p:nvSpPr>
          <p:cNvPr id="43" name="Rechteck 42">
            <a:extLst>
              <a:ext uri="{FF2B5EF4-FFF2-40B4-BE49-F238E27FC236}">
                <a16:creationId xmlns:a16="http://schemas.microsoft.com/office/drawing/2014/main" id="{0D842EF5-1E08-9D62-E24A-931E7C0E8A06}"/>
              </a:ext>
            </a:extLst>
          </p:cNvPr>
          <p:cNvSpPr/>
          <p:nvPr/>
        </p:nvSpPr>
        <p:spPr>
          <a:xfrm>
            <a:off x="8331199" y="1757055"/>
            <a:ext cx="367438" cy="39052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A3DE528C-EA0D-96FE-E816-1F1656C39806}"/>
              </a:ext>
            </a:extLst>
          </p:cNvPr>
          <p:cNvSpPr/>
          <p:nvPr/>
        </p:nvSpPr>
        <p:spPr>
          <a:xfrm>
            <a:off x="3695700" y="2006530"/>
            <a:ext cx="2719388" cy="185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D1F5B5F9-8267-485E-7238-A2180189EB4C}"/>
              </a:ext>
            </a:extLst>
          </p:cNvPr>
          <p:cNvSpPr/>
          <p:nvPr/>
        </p:nvSpPr>
        <p:spPr>
          <a:xfrm>
            <a:off x="3600449" y="3206795"/>
            <a:ext cx="2814639" cy="185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43A15AF8-231A-745E-3159-1317E297DA81}"/>
              </a:ext>
            </a:extLst>
          </p:cNvPr>
          <p:cNvSpPr/>
          <p:nvPr/>
        </p:nvSpPr>
        <p:spPr>
          <a:xfrm>
            <a:off x="3600449" y="3853366"/>
            <a:ext cx="2814639" cy="185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97EC4488-0D10-8066-DA69-9701157DFDD8}"/>
              </a:ext>
            </a:extLst>
          </p:cNvPr>
          <p:cNvSpPr/>
          <p:nvPr/>
        </p:nvSpPr>
        <p:spPr>
          <a:xfrm>
            <a:off x="3600449" y="5082889"/>
            <a:ext cx="2814639" cy="185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Rechteck 61">
            <a:extLst>
              <a:ext uri="{FF2B5EF4-FFF2-40B4-BE49-F238E27FC236}">
                <a16:creationId xmlns:a16="http://schemas.microsoft.com/office/drawing/2014/main" id="{DAFCBCEB-3A80-B77E-1EFC-C8CD1198104E}"/>
              </a:ext>
            </a:extLst>
          </p:cNvPr>
          <p:cNvSpPr/>
          <p:nvPr/>
        </p:nvSpPr>
        <p:spPr>
          <a:xfrm>
            <a:off x="3600449" y="4468782"/>
            <a:ext cx="2814639" cy="185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Rechteck 64">
            <a:extLst>
              <a:ext uri="{FF2B5EF4-FFF2-40B4-BE49-F238E27FC236}">
                <a16:creationId xmlns:a16="http://schemas.microsoft.com/office/drawing/2014/main" id="{ACA7083B-FC70-12AB-6390-2B2D2E1D6D87}"/>
              </a:ext>
            </a:extLst>
          </p:cNvPr>
          <p:cNvSpPr/>
          <p:nvPr/>
        </p:nvSpPr>
        <p:spPr>
          <a:xfrm>
            <a:off x="3695700" y="2615720"/>
            <a:ext cx="2719388" cy="185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Textfeld 67">
            <a:extLst>
              <a:ext uri="{FF2B5EF4-FFF2-40B4-BE49-F238E27FC236}">
                <a16:creationId xmlns:a16="http://schemas.microsoft.com/office/drawing/2014/main" id="{E9D92C35-B76C-8755-445E-2EE165662F41}"/>
              </a:ext>
            </a:extLst>
          </p:cNvPr>
          <p:cNvSpPr txBox="1"/>
          <p:nvPr/>
        </p:nvSpPr>
        <p:spPr>
          <a:xfrm rot="16200000">
            <a:off x="5404082" y="1695372"/>
            <a:ext cx="1800000" cy="6023213"/>
          </a:xfrm>
          <a:prstGeom prst="rect">
            <a:avLst/>
          </a:prstGeom>
          <a:solidFill>
            <a:srgbClr val="FC2D84">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de-DE" sz="1400" b="1"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p:txBody>
      </p:sp>
      <p:sp>
        <p:nvSpPr>
          <p:cNvPr id="69" name="Textfeld 68">
            <a:extLst>
              <a:ext uri="{FF2B5EF4-FFF2-40B4-BE49-F238E27FC236}">
                <a16:creationId xmlns:a16="http://schemas.microsoft.com/office/drawing/2014/main" id="{752174B0-83C2-B260-65C4-830BE71B9B11}"/>
              </a:ext>
            </a:extLst>
          </p:cNvPr>
          <p:cNvSpPr txBox="1"/>
          <p:nvPr/>
        </p:nvSpPr>
        <p:spPr>
          <a:xfrm rot="16200000">
            <a:off x="5404083" y="-180788"/>
            <a:ext cx="1800000" cy="6023213"/>
          </a:xfrm>
          <a:prstGeom prst="rect">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de-DE" sz="1400" b="1"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p:txBody>
      </p:sp>
      <p:sp>
        <p:nvSpPr>
          <p:cNvPr id="22" name="Textfeld 21">
            <a:extLst>
              <a:ext uri="{FF2B5EF4-FFF2-40B4-BE49-F238E27FC236}">
                <a16:creationId xmlns:a16="http://schemas.microsoft.com/office/drawing/2014/main" id="{143AB260-18B3-9FE5-ED31-F9190699067A}"/>
              </a:ext>
            </a:extLst>
          </p:cNvPr>
          <p:cNvSpPr txBox="1"/>
          <p:nvPr/>
        </p:nvSpPr>
        <p:spPr>
          <a:xfrm rot="16200000">
            <a:off x="8701437" y="2594636"/>
            <a:ext cx="1800000" cy="46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sz="1400" b="1" dirty="0">
                <a:solidFill>
                  <a:schemeClr val="bg1"/>
                </a:solidFill>
                <a:latin typeface="Montserrat" panose="00000500000000000000" pitchFamily="2" charset="0"/>
                <a:ea typeface="Open Sans" panose="020B0606030504020204" pitchFamily="34" charset="0"/>
                <a:cs typeface="Open Sans" panose="020B0606030504020204" pitchFamily="34" charset="0"/>
              </a:rPr>
              <a:t>strategisch</a:t>
            </a:r>
          </a:p>
        </p:txBody>
      </p:sp>
      <p:sp>
        <p:nvSpPr>
          <p:cNvPr id="21" name="Textfeld 20">
            <a:extLst>
              <a:ext uri="{FF2B5EF4-FFF2-40B4-BE49-F238E27FC236}">
                <a16:creationId xmlns:a16="http://schemas.microsoft.com/office/drawing/2014/main" id="{3E8BB8BB-DD59-85A9-3ADB-DF60A607B0A1}"/>
              </a:ext>
            </a:extLst>
          </p:cNvPr>
          <p:cNvSpPr txBox="1"/>
          <p:nvPr/>
        </p:nvSpPr>
        <p:spPr>
          <a:xfrm rot="16200000">
            <a:off x="8701436" y="4470841"/>
            <a:ext cx="1800000" cy="46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sz="1400" b="1" dirty="0">
                <a:solidFill>
                  <a:schemeClr val="bg1"/>
                </a:solidFill>
                <a:latin typeface="Montserrat" panose="00000500000000000000" pitchFamily="2" charset="0"/>
                <a:ea typeface="Open Sans" panose="020B0606030504020204" pitchFamily="34" charset="0"/>
                <a:cs typeface="Open Sans" panose="020B0606030504020204" pitchFamily="34" charset="0"/>
              </a:rPr>
              <a:t>operativ</a:t>
            </a:r>
          </a:p>
        </p:txBody>
      </p:sp>
      <p:sp>
        <p:nvSpPr>
          <p:cNvPr id="23" name="Textfeld 22">
            <a:extLst>
              <a:ext uri="{FF2B5EF4-FFF2-40B4-BE49-F238E27FC236}">
                <a16:creationId xmlns:a16="http://schemas.microsoft.com/office/drawing/2014/main" id="{7005EAA0-5036-3070-4A41-37D408E012F3}"/>
              </a:ext>
            </a:extLst>
          </p:cNvPr>
          <p:cNvSpPr txBox="1"/>
          <p:nvPr/>
        </p:nvSpPr>
        <p:spPr>
          <a:xfrm rot="16200000">
            <a:off x="9283595" y="1319514"/>
            <a:ext cx="635682"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de-DE" sz="1400" b="1" dirty="0">
              <a:solidFill>
                <a:schemeClr val="tx1"/>
              </a:solidFill>
              <a:latin typeface="Montserrat" panose="00000500000000000000" pitchFamily="2" charset="0"/>
              <a:ea typeface="Open Sans" panose="020B0606030504020204" pitchFamily="34" charset="0"/>
              <a:cs typeface="Open Sans" panose="020B0606030504020204" pitchFamily="34" charset="0"/>
            </a:endParaRPr>
          </a:p>
        </p:txBody>
      </p:sp>
      <p:sp>
        <p:nvSpPr>
          <p:cNvPr id="28" name="Textfeld 27">
            <a:extLst>
              <a:ext uri="{FF2B5EF4-FFF2-40B4-BE49-F238E27FC236}">
                <a16:creationId xmlns:a16="http://schemas.microsoft.com/office/drawing/2014/main" id="{83AEAE7B-E52D-3B45-0556-A1A8E5CEB635}"/>
              </a:ext>
            </a:extLst>
          </p:cNvPr>
          <p:cNvSpPr txBox="1"/>
          <p:nvPr/>
        </p:nvSpPr>
        <p:spPr>
          <a:xfrm rot="16200000">
            <a:off x="9349023" y="5680717"/>
            <a:ext cx="504825"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de-DE" sz="1400" b="1" dirty="0">
              <a:solidFill>
                <a:schemeClr val="tx1"/>
              </a:solidFill>
              <a:latin typeface="Montserrat" panose="00000500000000000000" pitchFamily="2" charset="0"/>
              <a:ea typeface="Open Sans" panose="020B0606030504020204" pitchFamily="34" charset="0"/>
              <a:cs typeface="Open Sans" panose="020B0606030504020204" pitchFamily="34" charset="0"/>
            </a:endParaRPr>
          </a:p>
        </p:txBody>
      </p:sp>
      <p:sp>
        <p:nvSpPr>
          <p:cNvPr id="52" name="Textfeld 51">
            <a:extLst>
              <a:ext uri="{FF2B5EF4-FFF2-40B4-BE49-F238E27FC236}">
                <a16:creationId xmlns:a16="http://schemas.microsoft.com/office/drawing/2014/main" id="{22D1F503-53EA-3A87-4B28-6F017BE2FD7B}"/>
              </a:ext>
            </a:extLst>
          </p:cNvPr>
          <p:cNvSpPr txBox="1"/>
          <p:nvPr/>
        </p:nvSpPr>
        <p:spPr>
          <a:xfrm>
            <a:off x="3600449" y="1970414"/>
            <a:ext cx="2428875" cy="253916"/>
          </a:xfrm>
          <a:prstGeom prst="rect">
            <a:avLst/>
          </a:prstGeom>
          <a:noFill/>
        </p:spPr>
        <p:txBody>
          <a:bodyPr wrap="square" rtlCol="0">
            <a:spAutoFit/>
          </a:bodyPr>
          <a:lstStyle/>
          <a:p>
            <a:pPr algn="l"/>
            <a:r>
              <a:rPr lang="de-DE" sz="1050" b="1" dirty="0">
                <a:latin typeface="Calibri" panose="020F0502020204030204" pitchFamily="34" charset="0"/>
                <a:cs typeface="Calibri" panose="020F0502020204030204" pitchFamily="34" charset="0"/>
              </a:rPr>
              <a:t>Schmetterling-Prinzip (transformativ)</a:t>
            </a:r>
          </a:p>
        </p:txBody>
      </p:sp>
      <p:sp>
        <p:nvSpPr>
          <p:cNvPr id="55" name="Rechteck 54">
            <a:extLst>
              <a:ext uri="{FF2B5EF4-FFF2-40B4-BE49-F238E27FC236}">
                <a16:creationId xmlns:a16="http://schemas.microsoft.com/office/drawing/2014/main" id="{0313FBEB-E345-996B-899E-149B18C5ED75}"/>
              </a:ext>
            </a:extLst>
          </p:cNvPr>
          <p:cNvSpPr/>
          <p:nvPr/>
        </p:nvSpPr>
        <p:spPr>
          <a:xfrm>
            <a:off x="3371851" y="1541620"/>
            <a:ext cx="4152900" cy="2883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a:extLst>
              <a:ext uri="{FF2B5EF4-FFF2-40B4-BE49-F238E27FC236}">
                <a16:creationId xmlns:a16="http://schemas.microsoft.com/office/drawing/2014/main" id="{16DC207B-14D0-9993-0130-6B7DDFCCAE57}"/>
              </a:ext>
            </a:extLst>
          </p:cNvPr>
          <p:cNvSpPr txBox="1"/>
          <p:nvPr/>
        </p:nvSpPr>
        <p:spPr>
          <a:xfrm>
            <a:off x="3600449" y="3192635"/>
            <a:ext cx="2428875" cy="253916"/>
          </a:xfrm>
          <a:prstGeom prst="rect">
            <a:avLst/>
          </a:prstGeom>
          <a:noFill/>
        </p:spPr>
        <p:txBody>
          <a:bodyPr wrap="square" rtlCol="0">
            <a:spAutoFit/>
          </a:bodyPr>
          <a:lstStyle/>
          <a:p>
            <a:pPr algn="l"/>
            <a:r>
              <a:rPr lang="de-DE" sz="1050" b="1" dirty="0">
                <a:latin typeface="Calibri" panose="020F0502020204030204" pitchFamily="34" charset="0"/>
                <a:cs typeface="Calibri" panose="020F0502020204030204" pitchFamily="34" charset="0"/>
              </a:rPr>
              <a:t>Biber-Prinzip (strategisch)</a:t>
            </a:r>
          </a:p>
        </p:txBody>
      </p:sp>
      <p:sp>
        <p:nvSpPr>
          <p:cNvPr id="59" name="Textfeld 58">
            <a:extLst>
              <a:ext uri="{FF2B5EF4-FFF2-40B4-BE49-F238E27FC236}">
                <a16:creationId xmlns:a16="http://schemas.microsoft.com/office/drawing/2014/main" id="{F7B2BDC8-87DF-F471-FE08-CADDB987B447}"/>
              </a:ext>
            </a:extLst>
          </p:cNvPr>
          <p:cNvSpPr txBox="1"/>
          <p:nvPr/>
        </p:nvSpPr>
        <p:spPr>
          <a:xfrm>
            <a:off x="3600449" y="3825046"/>
            <a:ext cx="2428875" cy="253916"/>
          </a:xfrm>
          <a:prstGeom prst="rect">
            <a:avLst/>
          </a:prstGeom>
          <a:noFill/>
        </p:spPr>
        <p:txBody>
          <a:bodyPr wrap="square" rtlCol="0">
            <a:spAutoFit/>
          </a:bodyPr>
          <a:lstStyle/>
          <a:p>
            <a:pPr algn="l"/>
            <a:r>
              <a:rPr lang="de-DE" sz="1050" b="1" dirty="0">
                <a:latin typeface="Calibri" panose="020F0502020204030204" pitchFamily="34" charset="0"/>
                <a:cs typeface="Calibri" panose="020F0502020204030204" pitchFamily="34" charset="0"/>
              </a:rPr>
              <a:t>Fuchs-Prinzip (taktisch)</a:t>
            </a:r>
          </a:p>
        </p:txBody>
      </p:sp>
      <p:sp>
        <p:nvSpPr>
          <p:cNvPr id="61" name="Textfeld 60">
            <a:extLst>
              <a:ext uri="{FF2B5EF4-FFF2-40B4-BE49-F238E27FC236}">
                <a16:creationId xmlns:a16="http://schemas.microsoft.com/office/drawing/2014/main" id="{9D021D0A-EAA8-FE7E-8A93-1ED8C9AEF9A9}"/>
              </a:ext>
            </a:extLst>
          </p:cNvPr>
          <p:cNvSpPr txBox="1"/>
          <p:nvPr/>
        </p:nvSpPr>
        <p:spPr>
          <a:xfrm>
            <a:off x="3600449" y="4426962"/>
            <a:ext cx="2428875" cy="253916"/>
          </a:xfrm>
          <a:prstGeom prst="rect">
            <a:avLst/>
          </a:prstGeom>
          <a:noFill/>
        </p:spPr>
        <p:txBody>
          <a:bodyPr wrap="square" rtlCol="0">
            <a:spAutoFit/>
          </a:bodyPr>
          <a:lstStyle/>
          <a:p>
            <a:pPr algn="l"/>
            <a:r>
              <a:rPr lang="de-DE" sz="1050" b="1" dirty="0">
                <a:latin typeface="Calibri" panose="020F0502020204030204" pitchFamily="34" charset="0"/>
                <a:cs typeface="Calibri" panose="020F0502020204030204" pitchFamily="34" charset="0"/>
              </a:rPr>
              <a:t>Arbeitsbienen-Prinzip (reaktiv)</a:t>
            </a:r>
          </a:p>
        </p:txBody>
      </p:sp>
      <p:sp>
        <p:nvSpPr>
          <p:cNvPr id="63" name="Textfeld 62">
            <a:extLst>
              <a:ext uri="{FF2B5EF4-FFF2-40B4-BE49-F238E27FC236}">
                <a16:creationId xmlns:a16="http://schemas.microsoft.com/office/drawing/2014/main" id="{7B1F2764-035F-A431-CF22-373510E8F6C9}"/>
              </a:ext>
            </a:extLst>
          </p:cNvPr>
          <p:cNvSpPr txBox="1"/>
          <p:nvPr/>
        </p:nvSpPr>
        <p:spPr>
          <a:xfrm>
            <a:off x="3600449" y="5036760"/>
            <a:ext cx="2428875" cy="253916"/>
          </a:xfrm>
          <a:prstGeom prst="rect">
            <a:avLst/>
          </a:prstGeom>
          <a:noFill/>
        </p:spPr>
        <p:txBody>
          <a:bodyPr wrap="square" rtlCol="0">
            <a:spAutoFit/>
          </a:bodyPr>
          <a:lstStyle/>
          <a:p>
            <a:pPr algn="l"/>
            <a:r>
              <a:rPr lang="de-DE" sz="1050" b="1" dirty="0">
                <a:latin typeface="Calibri" panose="020F0502020204030204" pitchFamily="34" charset="0"/>
                <a:cs typeface="Calibri" panose="020F0502020204030204" pitchFamily="34" charset="0"/>
              </a:rPr>
              <a:t>Eichhörnchen-Prinzip (ad-hoc)</a:t>
            </a:r>
          </a:p>
        </p:txBody>
      </p:sp>
      <p:sp>
        <p:nvSpPr>
          <p:cNvPr id="53" name="Textfeld 52">
            <a:extLst>
              <a:ext uri="{FF2B5EF4-FFF2-40B4-BE49-F238E27FC236}">
                <a16:creationId xmlns:a16="http://schemas.microsoft.com/office/drawing/2014/main" id="{2C021823-49B2-6E16-94F4-B49B5C24F8E3}"/>
              </a:ext>
            </a:extLst>
          </p:cNvPr>
          <p:cNvSpPr txBox="1"/>
          <p:nvPr/>
        </p:nvSpPr>
        <p:spPr>
          <a:xfrm>
            <a:off x="3600449" y="2574720"/>
            <a:ext cx="2428875" cy="253916"/>
          </a:xfrm>
          <a:prstGeom prst="rect">
            <a:avLst/>
          </a:prstGeom>
          <a:noFill/>
        </p:spPr>
        <p:txBody>
          <a:bodyPr wrap="square" rtlCol="0">
            <a:spAutoFit/>
          </a:bodyPr>
          <a:lstStyle/>
          <a:p>
            <a:pPr algn="l"/>
            <a:r>
              <a:rPr lang="de-DE" sz="1050" b="1" dirty="0">
                <a:latin typeface="Calibri" panose="020F0502020204030204" pitchFamily="34" charset="0"/>
                <a:cs typeface="Calibri" panose="020F0502020204030204" pitchFamily="34" charset="0"/>
              </a:rPr>
              <a:t>Delfin-Prinzip (narrativ)</a:t>
            </a:r>
          </a:p>
        </p:txBody>
      </p:sp>
      <p:sp>
        <p:nvSpPr>
          <p:cNvPr id="66" name="Textfeld 65">
            <a:extLst>
              <a:ext uri="{FF2B5EF4-FFF2-40B4-BE49-F238E27FC236}">
                <a16:creationId xmlns:a16="http://schemas.microsoft.com/office/drawing/2014/main" id="{65CCDFF7-82F0-E7EB-1631-9B622B8C5DA2}"/>
              </a:ext>
            </a:extLst>
          </p:cNvPr>
          <p:cNvSpPr txBox="1"/>
          <p:nvPr/>
        </p:nvSpPr>
        <p:spPr>
          <a:xfrm>
            <a:off x="3600448" y="1263025"/>
            <a:ext cx="5295901" cy="523220"/>
          </a:xfrm>
          <a:prstGeom prst="rect">
            <a:avLst/>
          </a:prstGeom>
          <a:noFill/>
        </p:spPr>
        <p:txBody>
          <a:bodyPr wrap="square" rtlCol="0">
            <a:spAutoFit/>
          </a:bodyPr>
          <a:lstStyle/>
          <a:p>
            <a:pPr algn="l"/>
            <a:r>
              <a:rPr lang="de-DE" sz="2800" b="1" dirty="0">
                <a:latin typeface="Calibri" panose="020F0502020204030204" pitchFamily="34" charset="0"/>
                <a:cs typeface="Calibri" panose="020F0502020204030204" pitchFamily="34" charset="0"/>
              </a:rPr>
              <a:t>Was wünscht Ihr Euch?</a:t>
            </a:r>
          </a:p>
        </p:txBody>
      </p:sp>
      <p:sp>
        <p:nvSpPr>
          <p:cNvPr id="2" name="Rechteck: abgerundete Ecken 1">
            <a:extLst>
              <a:ext uri="{FF2B5EF4-FFF2-40B4-BE49-F238E27FC236}">
                <a16:creationId xmlns:a16="http://schemas.microsoft.com/office/drawing/2014/main" id="{69884467-4C33-3FFB-8FAF-AD192ED437FD}"/>
              </a:ext>
            </a:extLst>
          </p:cNvPr>
          <p:cNvSpPr/>
          <p:nvPr/>
        </p:nvSpPr>
        <p:spPr>
          <a:xfrm>
            <a:off x="3685449" y="2252372"/>
            <a:ext cx="319814" cy="130970"/>
          </a:xfrm>
          <a:prstGeom prst="roundRect">
            <a:avLst>
              <a:gd name="adj" fmla="val 493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 dirty="0">
                <a:solidFill>
                  <a:schemeClr val="accent4"/>
                </a:solidFill>
              </a:rPr>
              <a:t>1</a:t>
            </a:r>
          </a:p>
        </p:txBody>
      </p:sp>
      <p:sp>
        <p:nvSpPr>
          <p:cNvPr id="3" name="Textfeld 2">
            <a:extLst>
              <a:ext uri="{FF2B5EF4-FFF2-40B4-BE49-F238E27FC236}">
                <a16:creationId xmlns:a16="http://schemas.microsoft.com/office/drawing/2014/main" id="{C5129C2B-23C9-8C76-44F8-B229FF4C2E47}"/>
              </a:ext>
            </a:extLst>
          </p:cNvPr>
          <p:cNvSpPr txBox="1"/>
          <p:nvPr/>
        </p:nvSpPr>
        <p:spPr>
          <a:xfrm>
            <a:off x="8248408" y="2147783"/>
            <a:ext cx="686042" cy="369332"/>
          </a:xfrm>
          <a:prstGeom prst="rect">
            <a:avLst/>
          </a:prstGeom>
          <a:noFill/>
        </p:spPr>
        <p:txBody>
          <a:bodyPr wrap="square" rtlCol="0">
            <a:spAutoFit/>
          </a:bodyPr>
          <a:lstStyle/>
          <a:p>
            <a:pPr algn="r"/>
            <a:r>
              <a:rPr lang="de-DE" b="1" dirty="0">
                <a:solidFill>
                  <a:schemeClr val="accent1"/>
                </a:solidFill>
                <a:latin typeface="Calibri" panose="020F0502020204030204" pitchFamily="34" charset="0"/>
                <a:cs typeface="Calibri" panose="020F0502020204030204" pitchFamily="34" charset="0"/>
              </a:rPr>
              <a:t>10%</a:t>
            </a:r>
          </a:p>
        </p:txBody>
      </p:sp>
      <p:sp>
        <p:nvSpPr>
          <p:cNvPr id="11" name="Rechteck: abgerundete Ecken 10">
            <a:extLst>
              <a:ext uri="{FF2B5EF4-FFF2-40B4-BE49-F238E27FC236}">
                <a16:creationId xmlns:a16="http://schemas.microsoft.com/office/drawing/2014/main" id="{6F38B6E3-F924-090C-B86C-126F97A6F1C4}"/>
              </a:ext>
            </a:extLst>
          </p:cNvPr>
          <p:cNvSpPr/>
          <p:nvPr/>
        </p:nvSpPr>
        <p:spPr>
          <a:xfrm>
            <a:off x="3685449" y="2869919"/>
            <a:ext cx="2762976" cy="130970"/>
          </a:xfrm>
          <a:prstGeom prst="roundRect">
            <a:avLst>
              <a:gd name="adj" fmla="val 493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 dirty="0">
                <a:solidFill>
                  <a:schemeClr val="accent4"/>
                </a:solidFill>
              </a:rPr>
              <a:t>2</a:t>
            </a:r>
          </a:p>
        </p:txBody>
      </p:sp>
      <p:sp>
        <p:nvSpPr>
          <p:cNvPr id="19" name="Textfeld 18">
            <a:extLst>
              <a:ext uri="{FF2B5EF4-FFF2-40B4-BE49-F238E27FC236}">
                <a16:creationId xmlns:a16="http://schemas.microsoft.com/office/drawing/2014/main" id="{62508DB1-DD5B-5770-6A56-6D62418E3B9C}"/>
              </a:ext>
            </a:extLst>
          </p:cNvPr>
          <p:cNvSpPr txBox="1"/>
          <p:nvPr/>
        </p:nvSpPr>
        <p:spPr>
          <a:xfrm>
            <a:off x="8248408" y="2765426"/>
            <a:ext cx="686042" cy="369332"/>
          </a:xfrm>
          <a:prstGeom prst="rect">
            <a:avLst/>
          </a:prstGeom>
          <a:noFill/>
        </p:spPr>
        <p:txBody>
          <a:bodyPr wrap="square" rtlCol="0">
            <a:spAutoFit/>
          </a:bodyPr>
          <a:lstStyle/>
          <a:p>
            <a:pPr algn="r"/>
            <a:r>
              <a:rPr lang="de-DE" b="1" dirty="0">
                <a:solidFill>
                  <a:schemeClr val="accent1"/>
                </a:solidFill>
                <a:latin typeface="Calibri" panose="020F0502020204030204" pitchFamily="34" charset="0"/>
                <a:cs typeface="Calibri" panose="020F0502020204030204" pitchFamily="34" charset="0"/>
              </a:rPr>
              <a:t>60%</a:t>
            </a:r>
          </a:p>
        </p:txBody>
      </p:sp>
      <p:sp>
        <p:nvSpPr>
          <p:cNvPr id="20" name="Rechteck: abgerundete Ecken 19">
            <a:extLst>
              <a:ext uri="{FF2B5EF4-FFF2-40B4-BE49-F238E27FC236}">
                <a16:creationId xmlns:a16="http://schemas.microsoft.com/office/drawing/2014/main" id="{A3F43130-9A51-73DC-655C-227B0DEE39CC}"/>
              </a:ext>
            </a:extLst>
          </p:cNvPr>
          <p:cNvSpPr/>
          <p:nvPr/>
        </p:nvSpPr>
        <p:spPr>
          <a:xfrm>
            <a:off x="3685450" y="3475979"/>
            <a:ext cx="1112018" cy="130970"/>
          </a:xfrm>
          <a:prstGeom prst="roundRect">
            <a:avLst>
              <a:gd name="adj" fmla="val 493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 dirty="0">
                <a:solidFill>
                  <a:schemeClr val="accent4"/>
                </a:solidFill>
              </a:rPr>
              <a:t>3</a:t>
            </a:r>
          </a:p>
        </p:txBody>
      </p:sp>
      <p:sp>
        <p:nvSpPr>
          <p:cNvPr id="24" name="Textfeld 23">
            <a:extLst>
              <a:ext uri="{FF2B5EF4-FFF2-40B4-BE49-F238E27FC236}">
                <a16:creationId xmlns:a16="http://schemas.microsoft.com/office/drawing/2014/main" id="{E148C02B-4B13-D7CE-030B-6FF3A571B6B1}"/>
              </a:ext>
            </a:extLst>
          </p:cNvPr>
          <p:cNvSpPr txBox="1"/>
          <p:nvPr/>
        </p:nvSpPr>
        <p:spPr>
          <a:xfrm>
            <a:off x="8248408" y="3368332"/>
            <a:ext cx="686042" cy="369332"/>
          </a:xfrm>
          <a:prstGeom prst="rect">
            <a:avLst/>
          </a:prstGeom>
          <a:noFill/>
        </p:spPr>
        <p:txBody>
          <a:bodyPr wrap="square" rtlCol="0">
            <a:spAutoFit/>
          </a:bodyPr>
          <a:lstStyle/>
          <a:p>
            <a:pPr algn="r"/>
            <a:r>
              <a:rPr lang="de-DE" b="1" dirty="0">
                <a:solidFill>
                  <a:schemeClr val="accent1"/>
                </a:solidFill>
                <a:latin typeface="Calibri" panose="020F0502020204030204" pitchFamily="34" charset="0"/>
                <a:cs typeface="Calibri" panose="020F0502020204030204" pitchFamily="34" charset="0"/>
              </a:rPr>
              <a:t>20%</a:t>
            </a:r>
          </a:p>
        </p:txBody>
      </p:sp>
      <p:sp>
        <p:nvSpPr>
          <p:cNvPr id="25" name="Rechteck: abgerundete Ecken 24">
            <a:extLst>
              <a:ext uri="{FF2B5EF4-FFF2-40B4-BE49-F238E27FC236}">
                <a16:creationId xmlns:a16="http://schemas.microsoft.com/office/drawing/2014/main" id="{CB9D32B7-108B-9B62-D8D0-38A7FB8F31DE}"/>
              </a:ext>
            </a:extLst>
          </p:cNvPr>
          <p:cNvSpPr/>
          <p:nvPr/>
        </p:nvSpPr>
        <p:spPr>
          <a:xfrm>
            <a:off x="3685449" y="4098107"/>
            <a:ext cx="375376" cy="130970"/>
          </a:xfrm>
          <a:prstGeom prst="roundRect">
            <a:avLst>
              <a:gd name="adj" fmla="val 4939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 dirty="0">
                <a:solidFill>
                  <a:schemeClr val="bg1">
                    <a:lumMod val="50000"/>
                  </a:schemeClr>
                </a:solidFill>
              </a:rPr>
              <a:t>c</a:t>
            </a:r>
          </a:p>
        </p:txBody>
      </p:sp>
      <p:sp>
        <p:nvSpPr>
          <p:cNvPr id="26" name="Textfeld 25">
            <a:extLst>
              <a:ext uri="{FF2B5EF4-FFF2-40B4-BE49-F238E27FC236}">
                <a16:creationId xmlns:a16="http://schemas.microsoft.com/office/drawing/2014/main" id="{DB6BD252-9CD1-B90C-8AF5-A3AB9227D8AA}"/>
              </a:ext>
            </a:extLst>
          </p:cNvPr>
          <p:cNvSpPr txBox="1"/>
          <p:nvPr/>
        </p:nvSpPr>
        <p:spPr>
          <a:xfrm>
            <a:off x="8248408" y="3985794"/>
            <a:ext cx="686042" cy="369332"/>
          </a:xfrm>
          <a:prstGeom prst="rect">
            <a:avLst/>
          </a:prstGeom>
          <a:noFill/>
        </p:spPr>
        <p:txBody>
          <a:bodyPr wrap="square" rtlCol="0">
            <a:spAutoFit/>
          </a:bodyPr>
          <a:lstStyle/>
          <a:p>
            <a:pPr algn="r"/>
            <a:r>
              <a:rPr lang="de-DE" b="1" dirty="0">
                <a:solidFill>
                  <a:srgbClr val="FC2D84"/>
                </a:solidFill>
                <a:latin typeface="Calibri" panose="020F0502020204030204" pitchFamily="34" charset="0"/>
                <a:cs typeface="Calibri" panose="020F0502020204030204" pitchFamily="34" charset="0"/>
              </a:rPr>
              <a:t>8%</a:t>
            </a:r>
          </a:p>
        </p:txBody>
      </p:sp>
      <p:sp>
        <p:nvSpPr>
          <p:cNvPr id="27" name="Rechteck: abgerundete Ecken 26">
            <a:extLst>
              <a:ext uri="{FF2B5EF4-FFF2-40B4-BE49-F238E27FC236}">
                <a16:creationId xmlns:a16="http://schemas.microsoft.com/office/drawing/2014/main" id="{9A222CDF-1E3E-475A-EC28-3AC58861CBAE}"/>
              </a:ext>
            </a:extLst>
          </p:cNvPr>
          <p:cNvSpPr/>
          <p:nvPr/>
        </p:nvSpPr>
        <p:spPr>
          <a:xfrm>
            <a:off x="3695699" y="4708223"/>
            <a:ext cx="247893" cy="130970"/>
          </a:xfrm>
          <a:prstGeom prst="roundRect">
            <a:avLst>
              <a:gd name="adj" fmla="val 49394"/>
            </a:avLst>
          </a:prstGeom>
          <a:solidFill>
            <a:srgbClr val="FC2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 dirty="0">
                <a:solidFill>
                  <a:schemeClr val="bg1">
                    <a:lumMod val="50000"/>
                  </a:schemeClr>
                </a:solidFill>
              </a:rPr>
              <a:t>b</a:t>
            </a:r>
          </a:p>
        </p:txBody>
      </p:sp>
      <p:sp>
        <p:nvSpPr>
          <p:cNvPr id="37" name="Textfeld 36">
            <a:extLst>
              <a:ext uri="{FF2B5EF4-FFF2-40B4-BE49-F238E27FC236}">
                <a16:creationId xmlns:a16="http://schemas.microsoft.com/office/drawing/2014/main" id="{E8E77F72-2BBD-D3DD-58DF-EA645F334F1E}"/>
              </a:ext>
            </a:extLst>
          </p:cNvPr>
          <p:cNvSpPr txBox="1"/>
          <p:nvPr/>
        </p:nvSpPr>
        <p:spPr>
          <a:xfrm>
            <a:off x="8248408" y="4591244"/>
            <a:ext cx="686042" cy="369332"/>
          </a:xfrm>
          <a:prstGeom prst="rect">
            <a:avLst/>
          </a:prstGeom>
          <a:noFill/>
        </p:spPr>
        <p:txBody>
          <a:bodyPr wrap="square" rtlCol="0">
            <a:spAutoFit/>
          </a:bodyPr>
          <a:lstStyle>
            <a:defPPr>
              <a:defRPr lang="de-DE"/>
            </a:defPPr>
            <a:lvl1pPr algn="r">
              <a:defRPr b="1">
                <a:solidFill>
                  <a:srgbClr val="FC2D84"/>
                </a:solidFill>
                <a:latin typeface="Calibri" panose="020F0502020204030204" pitchFamily="34" charset="0"/>
                <a:cs typeface="Calibri" panose="020F0502020204030204" pitchFamily="34" charset="0"/>
              </a:defRPr>
            </a:lvl1pPr>
          </a:lstStyle>
          <a:p>
            <a:r>
              <a:rPr lang="de-DE" dirty="0"/>
              <a:t>2%</a:t>
            </a:r>
          </a:p>
        </p:txBody>
      </p:sp>
      <p:sp>
        <p:nvSpPr>
          <p:cNvPr id="38" name="Rechteck: abgerundete Ecken 37">
            <a:extLst>
              <a:ext uri="{FF2B5EF4-FFF2-40B4-BE49-F238E27FC236}">
                <a16:creationId xmlns:a16="http://schemas.microsoft.com/office/drawing/2014/main" id="{D84BCF22-1DC9-3E36-E32E-8F81D0C08D57}"/>
              </a:ext>
            </a:extLst>
          </p:cNvPr>
          <p:cNvSpPr/>
          <p:nvPr/>
        </p:nvSpPr>
        <p:spPr>
          <a:xfrm>
            <a:off x="3685450" y="5338408"/>
            <a:ext cx="226150" cy="130970"/>
          </a:xfrm>
          <a:prstGeom prst="roundRect">
            <a:avLst>
              <a:gd name="adj" fmla="val 4939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 dirty="0">
                <a:solidFill>
                  <a:schemeClr val="bg1">
                    <a:lumMod val="50000"/>
                  </a:schemeClr>
                </a:solidFill>
              </a:rPr>
              <a:t>a</a:t>
            </a:r>
          </a:p>
        </p:txBody>
      </p:sp>
      <p:sp>
        <p:nvSpPr>
          <p:cNvPr id="39" name="Textfeld 38">
            <a:extLst>
              <a:ext uri="{FF2B5EF4-FFF2-40B4-BE49-F238E27FC236}">
                <a16:creationId xmlns:a16="http://schemas.microsoft.com/office/drawing/2014/main" id="{9093D3CC-9C87-26E5-4CEA-59AF6E952A56}"/>
              </a:ext>
            </a:extLst>
          </p:cNvPr>
          <p:cNvSpPr txBox="1"/>
          <p:nvPr/>
        </p:nvSpPr>
        <p:spPr>
          <a:xfrm>
            <a:off x="8248408" y="5223037"/>
            <a:ext cx="686042" cy="369332"/>
          </a:xfrm>
          <a:prstGeom prst="rect">
            <a:avLst/>
          </a:prstGeom>
          <a:noFill/>
        </p:spPr>
        <p:txBody>
          <a:bodyPr wrap="square" rtlCol="0">
            <a:spAutoFit/>
          </a:bodyPr>
          <a:lstStyle/>
          <a:p>
            <a:pPr algn="r"/>
            <a:r>
              <a:rPr lang="de-DE" b="1" dirty="0">
                <a:solidFill>
                  <a:srgbClr val="FC2D84"/>
                </a:solidFill>
                <a:latin typeface="Calibri" panose="020F0502020204030204" pitchFamily="34" charset="0"/>
                <a:cs typeface="Calibri" panose="020F0502020204030204" pitchFamily="34" charset="0"/>
              </a:rPr>
              <a:t>1%</a:t>
            </a:r>
          </a:p>
        </p:txBody>
      </p:sp>
      <p:sp>
        <p:nvSpPr>
          <p:cNvPr id="40" name="Ellipse 39">
            <a:extLst>
              <a:ext uri="{FF2B5EF4-FFF2-40B4-BE49-F238E27FC236}">
                <a16:creationId xmlns:a16="http://schemas.microsoft.com/office/drawing/2014/main" id="{2A086424-338F-3FCE-FD80-3C47B1EA9652}"/>
              </a:ext>
            </a:extLst>
          </p:cNvPr>
          <p:cNvSpPr/>
          <p:nvPr/>
        </p:nvSpPr>
        <p:spPr>
          <a:xfrm>
            <a:off x="10025111" y="4394650"/>
            <a:ext cx="762000" cy="76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b="1" dirty="0">
              <a:latin typeface="+mj-lt"/>
            </a:endParaRPr>
          </a:p>
        </p:txBody>
      </p:sp>
      <p:sp>
        <p:nvSpPr>
          <p:cNvPr id="44" name="Ellipse 43">
            <a:extLst>
              <a:ext uri="{FF2B5EF4-FFF2-40B4-BE49-F238E27FC236}">
                <a16:creationId xmlns:a16="http://schemas.microsoft.com/office/drawing/2014/main" id="{F3B1810B-692A-239B-85C0-31D4DE2242F6}"/>
              </a:ext>
            </a:extLst>
          </p:cNvPr>
          <p:cNvSpPr/>
          <p:nvPr/>
        </p:nvSpPr>
        <p:spPr>
          <a:xfrm>
            <a:off x="10025111" y="2537799"/>
            <a:ext cx="762000" cy="76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b="1" dirty="0">
              <a:latin typeface="+mj-lt"/>
            </a:endParaRPr>
          </a:p>
        </p:txBody>
      </p:sp>
      <p:sp>
        <p:nvSpPr>
          <p:cNvPr id="45" name="Freihandform: Form 44">
            <a:extLst>
              <a:ext uri="{FF2B5EF4-FFF2-40B4-BE49-F238E27FC236}">
                <a16:creationId xmlns:a16="http://schemas.microsoft.com/office/drawing/2014/main" id="{F16F212C-F86E-6364-8773-4577316BB50A}"/>
              </a:ext>
            </a:extLst>
          </p:cNvPr>
          <p:cNvSpPr/>
          <p:nvPr/>
        </p:nvSpPr>
        <p:spPr>
          <a:xfrm>
            <a:off x="10036316" y="4404126"/>
            <a:ext cx="739589" cy="625468"/>
          </a:xfrm>
          <a:custGeom>
            <a:avLst/>
            <a:gdLst>
              <a:gd name="connsiteX0" fmla="*/ 381000 w 762000"/>
              <a:gd name="connsiteY0" fmla="*/ 0 h 644420"/>
              <a:gd name="connsiteX1" fmla="*/ 762000 w 762000"/>
              <a:gd name="connsiteY1" fmla="*/ 381000 h 644420"/>
              <a:gd name="connsiteX2" fmla="*/ 696931 w 762000"/>
              <a:gd name="connsiteY2" fmla="*/ 594021 h 644420"/>
              <a:gd name="connsiteX3" fmla="*/ 655348 w 762000"/>
              <a:gd name="connsiteY3" fmla="*/ 644420 h 644420"/>
              <a:gd name="connsiteX4" fmla="*/ 106652 w 762000"/>
              <a:gd name="connsiteY4" fmla="*/ 644420 h 644420"/>
              <a:gd name="connsiteX5" fmla="*/ 65069 w 762000"/>
              <a:gd name="connsiteY5" fmla="*/ 594021 h 644420"/>
              <a:gd name="connsiteX6" fmla="*/ 0 w 762000"/>
              <a:gd name="connsiteY6" fmla="*/ 381000 h 644420"/>
              <a:gd name="connsiteX7" fmla="*/ 381000 w 762000"/>
              <a:gd name="connsiteY7" fmla="*/ 0 h 64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0" h="644420">
                <a:moveTo>
                  <a:pt x="381000" y="0"/>
                </a:moveTo>
                <a:cubicBezTo>
                  <a:pt x="591420" y="0"/>
                  <a:pt x="762000" y="170580"/>
                  <a:pt x="762000" y="381000"/>
                </a:cubicBezTo>
                <a:cubicBezTo>
                  <a:pt x="762000" y="459908"/>
                  <a:pt x="738012" y="533213"/>
                  <a:pt x="696931" y="594021"/>
                </a:cubicBezTo>
                <a:lnTo>
                  <a:pt x="655348" y="644420"/>
                </a:lnTo>
                <a:lnTo>
                  <a:pt x="106652" y="644420"/>
                </a:lnTo>
                <a:lnTo>
                  <a:pt x="65069" y="594021"/>
                </a:lnTo>
                <a:cubicBezTo>
                  <a:pt x="23988" y="533213"/>
                  <a:pt x="0" y="459908"/>
                  <a:pt x="0" y="381000"/>
                </a:cubicBezTo>
                <a:cubicBezTo>
                  <a:pt x="0" y="170580"/>
                  <a:pt x="170580" y="0"/>
                  <a:pt x="38100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46" name="Textfeld 45">
            <a:extLst>
              <a:ext uri="{FF2B5EF4-FFF2-40B4-BE49-F238E27FC236}">
                <a16:creationId xmlns:a16="http://schemas.microsoft.com/office/drawing/2014/main" id="{CDF362BC-EA7A-5E88-7AD6-0BFECA3CFEFB}"/>
              </a:ext>
            </a:extLst>
          </p:cNvPr>
          <p:cNvSpPr txBox="1"/>
          <p:nvPr/>
        </p:nvSpPr>
        <p:spPr>
          <a:xfrm>
            <a:off x="10085559" y="4596024"/>
            <a:ext cx="653367" cy="369332"/>
          </a:xfrm>
          <a:prstGeom prst="rect">
            <a:avLst/>
          </a:prstGeom>
          <a:noFill/>
        </p:spPr>
        <p:txBody>
          <a:bodyPr wrap="square" rtlCol="0">
            <a:spAutoFit/>
          </a:bodyPr>
          <a:lstStyle/>
          <a:p>
            <a:pPr algn="ctr"/>
            <a:r>
              <a:rPr lang="de-DE" b="1" dirty="0">
                <a:solidFill>
                  <a:srgbClr val="FC2D84"/>
                </a:solidFill>
                <a:latin typeface="+mj-lt"/>
              </a:rPr>
              <a:t>10%</a:t>
            </a:r>
            <a:endParaRPr lang="de-DE" dirty="0">
              <a:solidFill>
                <a:srgbClr val="FC2D84"/>
              </a:solidFill>
              <a:latin typeface="Calibri" panose="020F0502020204030204" pitchFamily="34" charset="0"/>
              <a:cs typeface="Calibri" panose="020F0502020204030204" pitchFamily="34" charset="0"/>
            </a:endParaRPr>
          </a:p>
        </p:txBody>
      </p:sp>
      <p:sp>
        <p:nvSpPr>
          <p:cNvPr id="49" name="Freihandform: Form 48">
            <a:extLst>
              <a:ext uri="{FF2B5EF4-FFF2-40B4-BE49-F238E27FC236}">
                <a16:creationId xmlns:a16="http://schemas.microsoft.com/office/drawing/2014/main" id="{56A10312-499B-33A7-CBB9-064E33E62A36}"/>
              </a:ext>
            </a:extLst>
          </p:cNvPr>
          <p:cNvSpPr/>
          <p:nvPr/>
        </p:nvSpPr>
        <p:spPr>
          <a:xfrm>
            <a:off x="10140028" y="2549659"/>
            <a:ext cx="534075" cy="117613"/>
          </a:xfrm>
          <a:custGeom>
            <a:avLst/>
            <a:gdLst>
              <a:gd name="connsiteX0" fmla="*/ 283466 w 566932"/>
              <a:gd name="connsiteY0" fmla="*/ 0 h 128632"/>
              <a:gd name="connsiteX1" fmla="*/ 552873 w 566932"/>
              <a:gd name="connsiteY1" fmla="*/ 111593 h 128632"/>
              <a:gd name="connsiteX2" fmla="*/ 566932 w 566932"/>
              <a:gd name="connsiteY2" fmla="*/ 128632 h 128632"/>
              <a:gd name="connsiteX3" fmla="*/ 0 w 566932"/>
              <a:gd name="connsiteY3" fmla="*/ 128632 h 128632"/>
              <a:gd name="connsiteX4" fmla="*/ 14059 w 566932"/>
              <a:gd name="connsiteY4" fmla="*/ 111593 h 128632"/>
              <a:gd name="connsiteX5" fmla="*/ 283466 w 566932"/>
              <a:gd name="connsiteY5" fmla="*/ 0 h 12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932" h="128632">
                <a:moveTo>
                  <a:pt x="283466" y="0"/>
                </a:moveTo>
                <a:cubicBezTo>
                  <a:pt x="388676" y="0"/>
                  <a:pt x="483926" y="42645"/>
                  <a:pt x="552873" y="111593"/>
                </a:cubicBezTo>
                <a:lnTo>
                  <a:pt x="566932" y="128632"/>
                </a:lnTo>
                <a:lnTo>
                  <a:pt x="0" y="128632"/>
                </a:lnTo>
                <a:lnTo>
                  <a:pt x="14059" y="111593"/>
                </a:lnTo>
                <a:cubicBezTo>
                  <a:pt x="83006" y="42645"/>
                  <a:pt x="178256" y="0"/>
                  <a:pt x="283466"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0" name="Textfeld 49">
            <a:extLst>
              <a:ext uri="{FF2B5EF4-FFF2-40B4-BE49-F238E27FC236}">
                <a16:creationId xmlns:a16="http://schemas.microsoft.com/office/drawing/2014/main" id="{C756854C-77BE-FE69-C04A-448161FEFC47}"/>
              </a:ext>
            </a:extLst>
          </p:cNvPr>
          <p:cNvSpPr txBox="1"/>
          <p:nvPr/>
        </p:nvSpPr>
        <p:spPr>
          <a:xfrm>
            <a:off x="10042230" y="2734133"/>
            <a:ext cx="727326" cy="369332"/>
          </a:xfrm>
          <a:prstGeom prst="rect">
            <a:avLst/>
          </a:prstGeom>
          <a:noFill/>
        </p:spPr>
        <p:txBody>
          <a:bodyPr wrap="square" rtlCol="0">
            <a:spAutoFit/>
          </a:bodyPr>
          <a:lstStyle/>
          <a:p>
            <a:pPr algn="ctr"/>
            <a:r>
              <a:rPr lang="de-DE" b="1" dirty="0">
                <a:solidFill>
                  <a:schemeClr val="bg1"/>
                </a:solidFill>
                <a:latin typeface="+mj-lt"/>
              </a:rPr>
              <a:t>90%</a:t>
            </a:r>
            <a:endParaRPr lang="de-DE" dirty="0">
              <a:solidFill>
                <a:schemeClr val="bg1"/>
              </a:solidFill>
              <a:latin typeface="Calibri" panose="020F0502020204030204" pitchFamily="34" charset="0"/>
              <a:cs typeface="Calibri" panose="020F0502020204030204" pitchFamily="34" charset="0"/>
            </a:endParaRPr>
          </a:p>
        </p:txBody>
      </p:sp>
      <p:grpSp>
        <p:nvGrpSpPr>
          <p:cNvPr id="5" name="Gruppieren 4">
            <a:extLst>
              <a:ext uri="{FF2B5EF4-FFF2-40B4-BE49-F238E27FC236}">
                <a16:creationId xmlns:a16="http://schemas.microsoft.com/office/drawing/2014/main" id="{40593CD3-A51E-9C7D-1FC8-D5ADE80D988D}"/>
              </a:ext>
            </a:extLst>
          </p:cNvPr>
          <p:cNvGrpSpPr/>
          <p:nvPr/>
        </p:nvGrpSpPr>
        <p:grpSpPr>
          <a:xfrm>
            <a:off x="2530218" y="1965158"/>
            <a:ext cx="556805" cy="3639684"/>
            <a:chOff x="2495146" y="1865981"/>
            <a:chExt cx="591878" cy="3868949"/>
          </a:xfrm>
        </p:grpSpPr>
        <p:grpSp>
          <p:nvGrpSpPr>
            <p:cNvPr id="6" name="Gruppieren 5">
              <a:extLst>
                <a:ext uri="{FF2B5EF4-FFF2-40B4-BE49-F238E27FC236}">
                  <a16:creationId xmlns:a16="http://schemas.microsoft.com/office/drawing/2014/main" id="{67FE3621-A5FE-611A-414D-E2ADD8C28FDA}"/>
                </a:ext>
              </a:extLst>
            </p:cNvPr>
            <p:cNvGrpSpPr>
              <a:grpSpLocks noChangeAspect="1"/>
            </p:cNvGrpSpPr>
            <p:nvPr/>
          </p:nvGrpSpPr>
          <p:grpSpPr>
            <a:xfrm>
              <a:off x="2511024" y="4523266"/>
              <a:ext cx="576000" cy="576000"/>
              <a:chOff x="5312762" y="498684"/>
              <a:chExt cx="2233014" cy="2233014"/>
            </a:xfrm>
          </p:grpSpPr>
          <p:sp>
            <p:nvSpPr>
              <p:cNvPr id="110" name="Ellipse 109">
                <a:extLst>
                  <a:ext uri="{FF2B5EF4-FFF2-40B4-BE49-F238E27FC236}">
                    <a16:creationId xmlns:a16="http://schemas.microsoft.com/office/drawing/2014/main" id="{C9A7F7F2-2E63-273D-DE41-92C5D2F8DF3F}"/>
                  </a:ext>
                </a:extLst>
              </p:cNvPr>
              <p:cNvSpPr>
                <a:spLocks noChangeAspect="1"/>
              </p:cNvSpPr>
              <p:nvPr/>
            </p:nvSpPr>
            <p:spPr>
              <a:xfrm>
                <a:off x="5312762"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1" name="Gruppieren 110">
                <a:extLst>
                  <a:ext uri="{FF2B5EF4-FFF2-40B4-BE49-F238E27FC236}">
                    <a16:creationId xmlns:a16="http://schemas.microsoft.com/office/drawing/2014/main" id="{F3C61451-090C-F5EB-5E03-1C3E42C2A868}"/>
                  </a:ext>
                </a:extLst>
              </p:cNvPr>
              <p:cNvGrpSpPr/>
              <p:nvPr/>
            </p:nvGrpSpPr>
            <p:grpSpPr>
              <a:xfrm>
                <a:off x="5677356" y="882308"/>
                <a:ext cx="1496442" cy="1388998"/>
                <a:chOff x="5562112" y="775338"/>
                <a:chExt cx="1726930" cy="1602937"/>
              </a:xfrm>
            </p:grpSpPr>
            <p:sp>
              <p:nvSpPr>
                <p:cNvPr id="112" name="Freihandform: Form 111">
                  <a:extLst>
                    <a:ext uri="{FF2B5EF4-FFF2-40B4-BE49-F238E27FC236}">
                      <a16:creationId xmlns:a16="http://schemas.microsoft.com/office/drawing/2014/main" id="{2FA6C044-F7B9-39EC-C5F1-1BFB45DC7A0E}"/>
                    </a:ext>
                  </a:extLst>
                </p:cNvPr>
                <p:cNvSpPr/>
                <p:nvPr/>
              </p:nvSpPr>
              <p:spPr>
                <a:xfrm>
                  <a:off x="5620233" y="1145613"/>
                  <a:ext cx="184060" cy="269074"/>
                </a:xfrm>
                <a:custGeom>
                  <a:avLst/>
                  <a:gdLst>
                    <a:gd name="connsiteX0" fmla="*/ 153617 w 184060"/>
                    <a:gd name="connsiteY0" fmla="*/ 269310 h 269074"/>
                    <a:gd name="connsiteX1" fmla="*/ 184425 w 184060"/>
                    <a:gd name="connsiteY1" fmla="*/ 238502 h 269074"/>
                    <a:gd name="connsiteX2" fmla="*/ 184425 w 184060"/>
                    <a:gd name="connsiteY2" fmla="*/ 185445 h 269074"/>
                    <a:gd name="connsiteX3" fmla="*/ 158323 w 184060"/>
                    <a:gd name="connsiteY3" fmla="*/ 91740 h 269074"/>
                    <a:gd name="connsiteX4" fmla="*/ 86868 w 184060"/>
                    <a:gd name="connsiteY4" fmla="*/ 27132 h 269074"/>
                    <a:gd name="connsiteX5" fmla="*/ 44935 w 184060"/>
                    <a:gd name="connsiteY5" fmla="*/ 3167 h 269074"/>
                    <a:gd name="connsiteX6" fmla="*/ 20974 w 184060"/>
                    <a:gd name="connsiteY6" fmla="*/ 1881 h 269074"/>
                    <a:gd name="connsiteX7" fmla="*/ 3858 w 184060"/>
                    <a:gd name="connsiteY7" fmla="*/ 17712 h 269074"/>
                    <a:gd name="connsiteX8" fmla="*/ 2147 w 184060"/>
                    <a:gd name="connsiteY8" fmla="*/ 41248 h 269074"/>
                    <a:gd name="connsiteX9" fmla="*/ 17550 w 184060"/>
                    <a:gd name="connsiteY9" fmla="*/ 58793 h 269074"/>
                    <a:gd name="connsiteX10" fmla="*/ 58627 w 184060"/>
                    <a:gd name="connsiteY10" fmla="*/ 81901 h 269074"/>
                    <a:gd name="connsiteX11" fmla="*/ 122809 w 184060"/>
                    <a:gd name="connsiteY11" fmla="*/ 185445 h 269074"/>
                    <a:gd name="connsiteX12" fmla="*/ 122809 w 184060"/>
                    <a:gd name="connsiteY12" fmla="*/ 238502 h 269074"/>
                    <a:gd name="connsiteX13" fmla="*/ 153617 w 184060"/>
                    <a:gd name="connsiteY13" fmla="*/ 269310 h 2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060" h="269074">
                      <a:moveTo>
                        <a:pt x="153617" y="269310"/>
                      </a:moveTo>
                      <a:cubicBezTo>
                        <a:pt x="174155" y="269310"/>
                        <a:pt x="184425" y="259041"/>
                        <a:pt x="184425" y="238502"/>
                      </a:cubicBezTo>
                      <a:lnTo>
                        <a:pt x="184425" y="185445"/>
                      </a:lnTo>
                      <a:cubicBezTo>
                        <a:pt x="184425" y="151215"/>
                        <a:pt x="175724" y="119980"/>
                        <a:pt x="158323" y="91740"/>
                      </a:cubicBezTo>
                      <a:cubicBezTo>
                        <a:pt x="140923" y="63498"/>
                        <a:pt x="117104" y="41962"/>
                        <a:pt x="86868" y="27132"/>
                      </a:cubicBezTo>
                      <a:lnTo>
                        <a:pt x="44935" y="3167"/>
                      </a:lnTo>
                      <a:cubicBezTo>
                        <a:pt x="36948" y="-252"/>
                        <a:pt x="28960" y="-681"/>
                        <a:pt x="20974" y="1881"/>
                      </a:cubicBezTo>
                      <a:cubicBezTo>
                        <a:pt x="12987" y="4453"/>
                        <a:pt x="7282" y="9730"/>
                        <a:pt x="3858" y="17712"/>
                      </a:cubicBezTo>
                      <a:cubicBezTo>
                        <a:pt x="-136" y="25132"/>
                        <a:pt x="-705" y="32980"/>
                        <a:pt x="2147" y="41248"/>
                      </a:cubicBezTo>
                      <a:cubicBezTo>
                        <a:pt x="4999" y="49525"/>
                        <a:pt x="10134" y="55374"/>
                        <a:pt x="17550" y="58793"/>
                      </a:cubicBezTo>
                      <a:lnTo>
                        <a:pt x="58627" y="81901"/>
                      </a:lnTo>
                      <a:cubicBezTo>
                        <a:pt x="101415" y="103578"/>
                        <a:pt x="122809" y="138094"/>
                        <a:pt x="122809" y="185445"/>
                      </a:cubicBezTo>
                      <a:lnTo>
                        <a:pt x="122809" y="238502"/>
                      </a:lnTo>
                      <a:cubicBezTo>
                        <a:pt x="122809" y="259041"/>
                        <a:pt x="133078" y="269310"/>
                        <a:pt x="153617" y="2693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13" name="Freihandform: Form 112">
                  <a:extLst>
                    <a:ext uri="{FF2B5EF4-FFF2-40B4-BE49-F238E27FC236}">
                      <a16:creationId xmlns:a16="http://schemas.microsoft.com/office/drawing/2014/main" id="{6E9A1299-724B-65BD-4F6E-2484972B8CE4}"/>
                    </a:ext>
                  </a:extLst>
                </p:cNvPr>
                <p:cNvSpPr/>
                <p:nvPr/>
              </p:nvSpPr>
              <p:spPr>
                <a:xfrm>
                  <a:off x="6733649" y="1888779"/>
                  <a:ext cx="249878" cy="367122"/>
                </a:xfrm>
                <a:custGeom>
                  <a:avLst/>
                  <a:gdLst>
                    <a:gd name="connsiteX0" fmla="*/ 204037 w 249878"/>
                    <a:gd name="connsiteY0" fmla="*/ 367357 h 367122"/>
                    <a:gd name="connsiteX1" fmla="*/ 236984 w 249878"/>
                    <a:gd name="connsiteY1" fmla="*/ 353237 h 367122"/>
                    <a:gd name="connsiteX2" fmla="*/ 250243 w 249878"/>
                    <a:gd name="connsiteY2" fmla="*/ 320290 h 367122"/>
                    <a:gd name="connsiteX3" fmla="*/ 236984 w 249878"/>
                    <a:gd name="connsiteY3" fmla="*/ 287771 h 367122"/>
                    <a:gd name="connsiteX4" fmla="*/ 204037 w 249878"/>
                    <a:gd name="connsiteY4" fmla="*/ 274079 h 367122"/>
                    <a:gd name="connsiteX5" fmla="*/ 113321 w 249878"/>
                    <a:gd name="connsiteY5" fmla="*/ 274079 h 367122"/>
                    <a:gd name="connsiteX6" fmla="*/ 92785 w 249878"/>
                    <a:gd name="connsiteY6" fmla="*/ 253541 h 367122"/>
                    <a:gd name="connsiteX7" fmla="*/ 92785 w 249878"/>
                    <a:gd name="connsiteY7" fmla="*/ 46446 h 367122"/>
                    <a:gd name="connsiteX8" fmla="*/ 79098 w 249878"/>
                    <a:gd name="connsiteY8" fmla="*/ 13927 h 367122"/>
                    <a:gd name="connsiteX9" fmla="*/ 46579 w 249878"/>
                    <a:gd name="connsiteY9" fmla="*/ 235 h 367122"/>
                    <a:gd name="connsiteX10" fmla="*/ 14061 w 249878"/>
                    <a:gd name="connsiteY10" fmla="*/ 13927 h 367122"/>
                    <a:gd name="connsiteX11" fmla="*/ 364 w 249878"/>
                    <a:gd name="connsiteY11" fmla="*/ 46446 h 367122"/>
                    <a:gd name="connsiteX12" fmla="*/ 364 w 249878"/>
                    <a:gd name="connsiteY12" fmla="*/ 253541 h 367122"/>
                    <a:gd name="connsiteX13" fmla="*/ 33311 w 249878"/>
                    <a:gd name="connsiteY13" fmla="*/ 333982 h 367122"/>
                    <a:gd name="connsiteX14" fmla="*/ 113321 w 249878"/>
                    <a:gd name="connsiteY14" fmla="*/ 367357 h 36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878" h="367122">
                      <a:moveTo>
                        <a:pt x="204037" y="367357"/>
                      </a:moveTo>
                      <a:cubicBezTo>
                        <a:pt x="217153" y="367357"/>
                        <a:pt x="228135" y="362651"/>
                        <a:pt x="236984" y="353237"/>
                      </a:cubicBezTo>
                      <a:cubicBezTo>
                        <a:pt x="245823" y="343824"/>
                        <a:pt x="250243" y="332841"/>
                        <a:pt x="250243" y="320290"/>
                      </a:cubicBezTo>
                      <a:cubicBezTo>
                        <a:pt x="250243" y="307739"/>
                        <a:pt x="245823" y="296899"/>
                        <a:pt x="236984" y="287771"/>
                      </a:cubicBezTo>
                      <a:cubicBezTo>
                        <a:pt x="228135" y="278643"/>
                        <a:pt x="217153" y="274079"/>
                        <a:pt x="204037" y="274079"/>
                      </a:cubicBezTo>
                      <a:lnTo>
                        <a:pt x="113321" y="274079"/>
                      </a:lnTo>
                      <a:cubicBezTo>
                        <a:pt x="99634" y="274079"/>
                        <a:pt x="92785" y="267233"/>
                        <a:pt x="92785" y="253541"/>
                      </a:cubicBezTo>
                      <a:lnTo>
                        <a:pt x="92785" y="46446"/>
                      </a:lnTo>
                      <a:cubicBezTo>
                        <a:pt x="92785" y="33895"/>
                        <a:pt x="88223" y="23056"/>
                        <a:pt x="79098" y="13927"/>
                      </a:cubicBezTo>
                      <a:cubicBezTo>
                        <a:pt x="69963" y="4799"/>
                        <a:pt x="59124" y="235"/>
                        <a:pt x="46579" y="235"/>
                      </a:cubicBezTo>
                      <a:cubicBezTo>
                        <a:pt x="34025" y="235"/>
                        <a:pt x="23186" y="4799"/>
                        <a:pt x="14061" y="13927"/>
                      </a:cubicBezTo>
                      <a:cubicBezTo>
                        <a:pt x="4927" y="23056"/>
                        <a:pt x="364" y="33895"/>
                        <a:pt x="364" y="46446"/>
                      </a:cubicBezTo>
                      <a:lnTo>
                        <a:pt x="364" y="253541"/>
                      </a:lnTo>
                      <a:cubicBezTo>
                        <a:pt x="364" y="284919"/>
                        <a:pt x="11346" y="311733"/>
                        <a:pt x="33311" y="333982"/>
                      </a:cubicBezTo>
                      <a:cubicBezTo>
                        <a:pt x="55276" y="356232"/>
                        <a:pt x="81946" y="367357"/>
                        <a:pt x="113321" y="367357"/>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14" name="Freihandform: Form 113">
                  <a:extLst>
                    <a:ext uri="{FF2B5EF4-FFF2-40B4-BE49-F238E27FC236}">
                      <a16:creationId xmlns:a16="http://schemas.microsoft.com/office/drawing/2014/main" id="{1AE7D257-FFD8-98D3-735C-209006C0F919}"/>
                    </a:ext>
                  </a:extLst>
                </p:cNvPr>
                <p:cNvSpPr/>
                <p:nvPr/>
              </p:nvSpPr>
              <p:spPr>
                <a:xfrm>
                  <a:off x="5996839" y="2012009"/>
                  <a:ext cx="180569" cy="366266"/>
                </a:xfrm>
                <a:custGeom>
                  <a:avLst/>
                  <a:gdLst>
                    <a:gd name="connsiteX0" fmla="*/ 46576 w 180569"/>
                    <a:gd name="connsiteY0" fmla="*/ 366502 h 366266"/>
                    <a:gd name="connsiteX1" fmla="*/ 79950 w 180569"/>
                    <a:gd name="connsiteY1" fmla="*/ 352810 h 366266"/>
                    <a:gd name="connsiteX2" fmla="*/ 119315 w 180569"/>
                    <a:gd name="connsiteY2" fmla="*/ 312588 h 366266"/>
                    <a:gd name="connsiteX3" fmla="*/ 180933 w 180569"/>
                    <a:gd name="connsiteY3" fmla="*/ 162830 h 366266"/>
                    <a:gd name="connsiteX4" fmla="*/ 180933 w 180569"/>
                    <a:gd name="connsiteY4" fmla="*/ 46446 h 366266"/>
                    <a:gd name="connsiteX5" fmla="*/ 167665 w 180569"/>
                    <a:gd name="connsiteY5" fmla="*/ 13927 h 366266"/>
                    <a:gd name="connsiteX6" fmla="*/ 134719 w 180569"/>
                    <a:gd name="connsiteY6" fmla="*/ 235 h 366266"/>
                    <a:gd name="connsiteX7" fmla="*/ 102200 w 180569"/>
                    <a:gd name="connsiteY7" fmla="*/ 13927 h 366266"/>
                    <a:gd name="connsiteX8" fmla="*/ 88507 w 180569"/>
                    <a:gd name="connsiteY8" fmla="*/ 46446 h 366266"/>
                    <a:gd name="connsiteX9" fmla="*/ 88507 w 180569"/>
                    <a:gd name="connsiteY9" fmla="*/ 162830 h 366266"/>
                    <a:gd name="connsiteX10" fmla="*/ 54277 w 180569"/>
                    <a:gd name="connsiteY10" fmla="*/ 247550 h 366266"/>
                    <a:gd name="connsiteX11" fmla="*/ 14056 w 180569"/>
                    <a:gd name="connsiteY11" fmla="*/ 286916 h 366266"/>
                    <a:gd name="connsiteX12" fmla="*/ 364 w 180569"/>
                    <a:gd name="connsiteY12" fmla="*/ 319863 h 366266"/>
                    <a:gd name="connsiteX13" fmla="*/ 14056 w 180569"/>
                    <a:gd name="connsiteY13" fmla="*/ 352810 h 366266"/>
                    <a:gd name="connsiteX14" fmla="*/ 46576 w 180569"/>
                    <a:gd name="connsiteY14" fmla="*/ 366502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9" h="366266">
                      <a:moveTo>
                        <a:pt x="46576" y="366502"/>
                      </a:moveTo>
                      <a:cubicBezTo>
                        <a:pt x="59697" y="366502"/>
                        <a:pt x="70821" y="361937"/>
                        <a:pt x="79950" y="352810"/>
                      </a:cubicBezTo>
                      <a:lnTo>
                        <a:pt x="119315" y="312588"/>
                      </a:lnTo>
                      <a:cubicBezTo>
                        <a:pt x="160392" y="270941"/>
                        <a:pt x="180933" y="221022"/>
                        <a:pt x="180933" y="162830"/>
                      </a:cubicBezTo>
                      <a:lnTo>
                        <a:pt x="180933" y="46446"/>
                      </a:lnTo>
                      <a:cubicBezTo>
                        <a:pt x="180933" y="33895"/>
                        <a:pt x="176508" y="23056"/>
                        <a:pt x="167665" y="13927"/>
                      </a:cubicBezTo>
                      <a:cubicBezTo>
                        <a:pt x="158823" y="4799"/>
                        <a:pt x="147841" y="235"/>
                        <a:pt x="134719" y="235"/>
                      </a:cubicBezTo>
                      <a:cubicBezTo>
                        <a:pt x="122168" y="235"/>
                        <a:pt x="111327" y="4799"/>
                        <a:pt x="102200" y="13927"/>
                      </a:cubicBezTo>
                      <a:cubicBezTo>
                        <a:pt x="93072" y="23056"/>
                        <a:pt x="88507" y="33895"/>
                        <a:pt x="88507" y="46446"/>
                      </a:cubicBezTo>
                      <a:lnTo>
                        <a:pt x="88507" y="162830"/>
                      </a:lnTo>
                      <a:cubicBezTo>
                        <a:pt x="88507" y="195920"/>
                        <a:pt x="77097" y="224160"/>
                        <a:pt x="54277" y="247550"/>
                      </a:cubicBezTo>
                      <a:lnTo>
                        <a:pt x="14056" y="286916"/>
                      </a:lnTo>
                      <a:cubicBezTo>
                        <a:pt x="4928" y="296043"/>
                        <a:pt x="364" y="307026"/>
                        <a:pt x="364" y="319863"/>
                      </a:cubicBezTo>
                      <a:cubicBezTo>
                        <a:pt x="364" y="332698"/>
                        <a:pt x="4928" y="343681"/>
                        <a:pt x="14056" y="352810"/>
                      </a:cubicBezTo>
                      <a:cubicBezTo>
                        <a:pt x="23184" y="361937"/>
                        <a:pt x="34023" y="366502"/>
                        <a:pt x="46576" y="366502"/>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15" name="Freihandform: Form 114">
                  <a:extLst>
                    <a:ext uri="{FF2B5EF4-FFF2-40B4-BE49-F238E27FC236}">
                      <a16:creationId xmlns:a16="http://schemas.microsoft.com/office/drawing/2014/main" id="{44025FD7-157A-4FAF-D26D-AD9707981858}"/>
                    </a:ext>
                  </a:extLst>
                </p:cNvPr>
                <p:cNvSpPr/>
                <p:nvPr/>
              </p:nvSpPr>
              <p:spPr>
                <a:xfrm>
                  <a:off x="6487190" y="2012009"/>
                  <a:ext cx="180565" cy="366266"/>
                </a:xfrm>
                <a:custGeom>
                  <a:avLst/>
                  <a:gdLst>
                    <a:gd name="connsiteX0" fmla="*/ 101348 w 180565"/>
                    <a:gd name="connsiteY0" fmla="*/ 352810 h 366266"/>
                    <a:gd name="connsiteX1" fmla="*/ 61981 w 180565"/>
                    <a:gd name="connsiteY1" fmla="*/ 312588 h 366266"/>
                    <a:gd name="connsiteX2" fmla="*/ 364 w 180565"/>
                    <a:gd name="connsiteY2" fmla="*/ 162830 h 366266"/>
                    <a:gd name="connsiteX3" fmla="*/ 364 w 180565"/>
                    <a:gd name="connsiteY3" fmla="*/ 46446 h 366266"/>
                    <a:gd name="connsiteX4" fmla="*/ 13632 w 180565"/>
                    <a:gd name="connsiteY4" fmla="*/ 13927 h 366266"/>
                    <a:gd name="connsiteX5" fmla="*/ 46579 w 180565"/>
                    <a:gd name="connsiteY5" fmla="*/ 235 h 366266"/>
                    <a:gd name="connsiteX6" fmla="*/ 79098 w 180565"/>
                    <a:gd name="connsiteY6" fmla="*/ 13927 h 366266"/>
                    <a:gd name="connsiteX7" fmla="*/ 92785 w 180565"/>
                    <a:gd name="connsiteY7" fmla="*/ 46446 h 366266"/>
                    <a:gd name="connsiteX8" fmla="*/ 92785 w 180565"/>
                    <a:gd name="connsiteY8" fmla="*/ 162830 h 366266"/>
                    <a:gd name="connsiteX9" fmla="*/ 127018 w 180565"/>
                    <a:gd name="connsiteY9" fmla="*/ 247550 h 366266"/>
                    <a:gd name="connsiteX10" fmla="*/ 167242 w 180565"/>
                    <a:gd name="connsiteY10" fmla="*/ 286916 h 366266"/>
                    <a:gd name="connsiteX11" fmla="*/ 180929 w 180565"/>
                    <a:gd name="connsiteY11" fmla="*/ 319863 h 366266"/>
                    <a:gd name="connsiteX12" fmla="*/ 167242 w 180565"/>
                    <a:gd name="connsiteY12" fmla="*/ 352810 h 366266"/>
                    <a:gd name="connsiteX13" fmla="*/ 134724 w 180565"/>
                    <a:gd name="connsiteY13" fmla="*/ 366502 h 366266"/>
                    <a:gd name="connsiteX14" fmla="*/ 101348 w 180565"/>
                    <a:gd name="connsiteY14" fmla="*/ 352810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5" h="366266">
                      <a:moveTo>
                        <a:pt x="101348" y="352810"/>
                      </a:moveTo>
                      <a:lnTo>
                        <a:pt x="61981" y="312588"/>
                      </a:lnTo>
                      <a:cubicBezTo>
                        <a:pt x="20900" y="271512"/>
                        <a:pt x="364" y="221592"/>
                        <a:pt x="364" y="162830"/>
                      </a:cubicBezTo>
                      <a:lnTo>
                        <a:pt x="364" y="46446"/>
                      </a:lnTo>
                      <a:cubicBezTo>
                        <a:pt x="364" y="33895"/>
                        <a:pt x="4784" y="23056"/>
                        <a:pt x="13632" y="13927"/>
                      </a:cubicBezTo>
                      <a:cubicBezTo>
                        <a:pt x="22472" y="4799"/>
                        <a:pt x="33454" y="235"/>
                        <a:pt x="46579" y="235"/>
                      </a:cubicBezTo>
                      <a:cubicBezTo>
                        <a:pt x="59124" y="235"/>
                        <a:pt x="69963" y="4799"/>
                        <a:pt x="79098" y="13927"/>
                      </a:cubicBezTo>
                      <a:cubicBezTo>
                        <a:pt x="88223" y="23056"/>
                        <a:pt x="92785" y="33895"/>
                        <a:pt x="92785" y="46446"/>
                      </a:cubicBezTo>
                      <a:lnTo>
                        <a:pt x="92785" y="162830"/>
                      </a:lnTo>
                      <a:cubicBezTo>
                        <a:pt x="92785" y="195920"/>
                        <a:pt x="104196" y="224160"/>
                        <a:pt x="127018" y="247550"/>
                      </a:cubicBezTo>
                      <a:lnTo>
                        <a:pt x="167242" y="286916"/>
                      </a:lnTo>
                      <a:cubicBezTo>
                        <a:pt x="176367" y="296043"/>
                        <a:pt x="180929" y="307026"/>
                        <a:pt x="180929" y="319863"/>
                      </a:cubicBezTo>
                      <a:cubicBezTo>
                        <a:pt x="180929" y="332698"/>
                        <a:pt x="176367" y="343681"/>
                        <a:pt x="167242" y="352810"/>
                      </a:cubicBezTo>
                      <a:cubicBezTo>
                        <a:pt x="158108" y="361937"/>
                        <a:pt x="147268" y="366502"/>
                        <a:pt x="134724" y="366502"/>
                      </a:cubicBezTo>
                      <a:cubicBezTo>
                        <a:pt x="121598" y="366502"/>
                        <a:pt x="110473" y="361937"/>
                        <a:pt x="101348" y="3528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16" name="Freihandform: Form 115">
                  <a:extLst>
                    <a:ext uri="{FF2B5EF4-FFF2-40B4-BE49-F238E27FC236}">
                      <a16:creationId xmlns:a16="http://schemas.microsoft.com/office/drawing/2014/main" id="{8E0A9910-806D-B27F-A957-F74B4B203E7C}"/>
                    </a:ext>
                  </a:extLst>
                </p:cNvPr>
                <p:cNvSpPr/>
                <p:nvPr/>
              </p:nvSpPr>
              <p:spPr>
                <a:xfrm>
                  <a:off x="7104191" y="1599533"/>
                  <a:ext cx="184851" cy="80441"/>
                </a:xfrm>
                <a:custGeom>
                  <a:avLst/>
                  <a:gdLst>
                    <a:gd name="connsiteX0" fmla="*/ 61981 w 184851"/>
                    <a:gd name="connsiteY0" fmla="*/ 235 h 80441"/>
                    <a:gd name="connsiteX1" fmla="*/ 364 w 184851"/>
                    <a:gd name="connsiteY1" fmla="*/ 39600 h 80441"/>
                    <a:gd name="connsiteX2" fmla="*/ 61981 w 184851"/>
                    <a:gd name="connsiteY2" fmla="*/ 80676 h 80441"/>
                    <a:gd name="connsiteX3" fmla="*/ 171519 w 184851"/>
                    <a:gd name="connsiteY3" fmla="*/ 56714 h 80441"/>
                    <a:gd name="connsiteX4" fmla="*/ 185216 w 184851"/>
                    <a:gd name="connsiteY4" fmla="*/ 40455 h 80441"/>
                    <a:gd name="connsiteX5" fmla="*/ 171519 w 184851"/>
                    <a:gd name="connsiteY5" fmla="*/ 23340 h 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51" h="80441">
                      <a:moveTo>
                        <a:pt x="61981" y="235"/>
                      </a:moveTo>
                      <a:lnTo>
                        <a:pt x="364" y="39600"/>
                      </a:lnTo>
                      <a:lnTo>
                        <a:pt x="61981" y="80676"/>
                      </a:lnTo>
                      <a:lnTo>
                        <a:pt x="171519" y="56714"/>
                      </a:lnTo>
                      <a:cubicBezTo>
                        <a:pt x="180644" y="55004"/>
                        <a:pt x="185216" y="49583"/>
                        <a:pt x="185216" y="40455"/>
                      </a:cubicBezTo>
                      <a:cubicBezTo>
                        <a:pt x="185216" y="31327"/>
                        <a:pt x="180644" y="25622"/>
                        <a:pt x="171519" y="2334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17" name="Freihandform: Form 116">
                  <a:extLst>
                    <a:ext uri="{FF2B5EF4-FFF2-40B4-BE49-F238E27FC236}">
                      <a16:creationId xmlns:a16="http://schemas.microsoft.com/office/drawing/2014/main" id="{B5684EB0-ABA8-32E7-3AC6-FA0A7F967093}"/>
                    </a:ext>
                  </a:extLst>
                </p:cNvPr>
                <p:cNvSpPr/>
                <p:nvPr/>
              </p:nvSpPr>
              <p:spPr>
                <a:xfrm>
                  <a:off x="6363965" y="1146831"/>
                  <a:ext cx="524579" cy="985841"/>
                </a:xfrm>
                <a:custGeom>
                  <a:avLst/>
                  <a:gdLst>
                    <a:gd name="connsiteX0" fmla="*/ 123589 w 524579"/>
                    <a:gd name="connsiteY0" fmla="*/ 986076 h 985841"/>
                    <a:gd name="connsiteX1" fmla="*/ 364 w 524579"/>
                    <a:gd name="connsiteY1" fmla="*/ 492302 h 985841"/>
                    <a:gd name="connsiteX2" fmla="*/ 123589 w 524579"/>
                    <a:gd name="connsiteY2" fmla="*/ 235 h 985841"/>
                    <a:gd name="connsiteX3" fmla="*/ 253662 w 524579"/>
                    <a:gd name="connsiteY3" fmla="*/ 235 h 985841"/>
                    <a:gd name="connsiteX4" fmla="*/ 370906 w 524579"/>
                    <a:gd name="connsiteY4" fmla="*/ 16494 h 985841"/>
                    <a:gd name="connsiteX5" fmla="*/ 524944 w 524579"/>
                    <a:gd name="connsiteY5" fmla="*/ 492302 h 985841"/>
                    <a:gd name="connsiteX6" fmla="*/ 370906 w 524579"/>
                    <a:gd name="connsiteY6" fmla="*/ 969817 h 985841"/>
                    <a:gd name="connsiteX7" fmla="*/ 253662 w 524579"/>
                    <a:gd name="connsiteY7" fmla="*/ 986076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79" h="985841">
                      <a:moveTo>
                        <a:pt x="123589" y="986076"/>
                      </a:moveTo>
                      <a:lnTo>
                        <a:pt x="364" y="492302"/>
                      </a:lnTo>
                      <a:lnTo>
                        <a:pt x="123589" y="235"/>
                      </a:lnTo>
                      <a:lnTo>
                        <a:pt x="253662" y="235"/>
                      </a:lnTo>
                      <a:cubicBezTo>
                        <a:pt x="293601" y="235"/>
                        <a:pt x="332682" y="5655"/>
                        <a:pt x="370906" y="16494"/>
                      </a:cubicBezTo>
                      <a:lnTo>
                        <a:pt x="524944" y="492302"/>
                      </a:lnTo>
                      <a:lnTo>
                        <a:pt x="370906" y="969817"/>
                      </a:lnTo>
                      <a:cubicBezTo>
                        <a:pt x="332682" y="980657"/>
                        <a:pt x="293601" y="986076"/>
                        <a:pt x="253662" y="986076"/>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118" name="Freihandform: Form 117">
                  <a:extLst>
                    <a:ext uri="{FF2B5EF4-FFF2-40B4-BE49-F238E27FC236}">
                      <a16:creationId xmlns:a16="http://schemas.microsoft.com/office/drawing/2014/main" id="{4076AC52-D84F-5DB1-50A5-67F2AAF7D9FA}"/>
                    </a:ext>
                  </a:extLst>
                </p:cNvPr>
                <p:cNvSpPr/>
                <p:nvPr/>
              </p:nvSpPr>
              <p:spPr>
                <a:xfrm>
                  <a:off x="5882167" y="1154536"/>
                  <a:ext cx="450984" cy="970433"/>
                </a:xfrm>
                <a:custGeom>
                  <a:avLst/>
                  <a:gdLst>
                    <a:gd name="connsiteX0" fmla="*/ 297311 w 450984"/>
                    <a:gd name="connsiteY0" fmla="*/ 235 h 970433"/>
                    <a:gd name="connsiteX1" fmla="*/ 451349 w 450984"/>
                    <a:gd name="connsiteY1" fmla="*/ 484597 h 970433"/>
                    <a:gd name="connsiteX2" fmla="*/ 297311 w 450984"/>
                    <a:gd name="connsiteY2" fmla="*/ 970669 h 970433"/>
                    <a:gd name="connsiteX3" fmla="*/ 131296 w 450984"/>
                    <a:gd name="connsiteY3" fmla="*/ 908198 h 970433"/>
                    <a:gd name="connsiteX4" fmla="*/ 1220 w 450984"/>
                    <a:gd name="connsiteY4" fmla="*/ 793527 h 970433"/>
                    <a:gd name="connsiteX5" fmla="*/ 20046 w 450984"/>
                    <a:gd name="connsiteY5" fmla="*/ 700248 h 970433"/>
                    <a:gd name="connsiteX6" fmla="*/ 20046 w 450984"/>
                    <a:gd name="connsiteY6" fmla="*/ 268944 h 970433"/>
                    <a:gd name="connsiteX7" fmla="*/ 364 w 450984"/>
                    <a:gd name="connsiteY7" fmla="*/ 178233 h 970433"/>
                    <a:gd name="connsiteX8" fmla="*/ 130868 w 450984"/>
                    <a:gd name="connsiteY8" fmla="*/ 63138 h 970433"/>
                    <a:gd name="connsiteX9" fmla="*/ 297311 w 450984"/>
                    <a:gd name="connsiteY9" fmla="*/ 235 h 97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984" h="970433">
                      <a:moveTo>
                        <a:pt x="297311" y="235"/>
                      </a:moveTo>
                      <a:lnTo>
                        <a:pt x="451349" y="484597"/>
                      </a:lnTo>
                      <a:lnTo>
                        <a:pt x="297311" y="970669"/>
                      </a:lnTo>
                      <a:cubicBezTo>
                        <a:pt x="237410" y="959829"/>
                        <a:pt x="182071" y="939006"/>
                        <a:pt x="131296" y="908198"/>
                      </a:cubicBezTo>
                      <a:cubicBezTo>
                        <a:pt x="80521" y="877390"/>
                        <a:pt x="37162" y="839167"/>
                        <a:pt x="1220" y="793527"/>
                      </a:cubicBezTo>
                      <a:lnTo>
                        <a:pt x="20046" y="700248"/>
                      </a:lnTo>
                      <a:lnTo>
                        <a:pt x="20046" y="268944"/>
                      </a:lnTo>
                      <a:lnTo>
                        <a:pt x="364" y="178233"/>
                      </a:lnTo>
                      <a:cubicBezTo>
                        <a:pt x="36307" y="132592"/>
                        <a:pt x="79807" y="94226"/>
                        <a:pt x="130868" y="63138"/>
                      </a:cubicBezTo>
                      <a:cubicBezTo>
                        <a:pt x="181929" y="32039"/>
                        <a:pt x="237410" y="11074"/>
                        <a:pt x="297311" y="235"/>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119" name="Freihandform: Form 118">
                  <a:extLst>
                    <a:ext uri="{FF2B5EF4-FFF2-40B4-BE49-F238E27FC236}">
                      <a16:creationId xmlns:a16="http://schemas.microsoft.com/office/drawing/2014/main" id="{B5D8FD7D-F8EB-E812-9C94-E10A9BC3311E}"/>
                    </a:ext>
                  </a:extLst>
                </p:cNvPr>
                <p:cNvSpPr/>
                <p:nvPr/>
              </p:nvSpPr>
              <p:spPr>
                <a:xfrm>
                  <a:off x="6950162" y="1430947"/>
                  <a:ext cx="215645" cy="417612"/>
                </a:xfrm>
                <a:custGeom>
                  <a:avLst/>
                  <a:gdLst>
                    <a:gd name="connsiteX0" fmla="*/ 364 w 215645"/>
                    <a:gd name="connsiteY0" fmla="*/ 208186 h 417612"/>
                    <a:gd name="connsiteX1" fmla="*/ 92785 w 215645"/>
                    <a:gd name="connsiteY1" fmla="*/ 417847 h 417612"/>
                    <a:gd name="connsiteX2" fmla="*/ 216010 w 215645"/>
                    <a:gd name="connsiteY2" fmla="*/ 248406 h 417612"/>
                    <a:gd name="connsiteX3" fmla="*/ 216010 w 215645"/>
                    <a:gd name="connsiteY3" fmla="*/ 169676 h 417612"/>
                    <a:gd name="connsiteX4" fmla="*/ 92785 w 215645"/>
                    <a:gd name="connsiteY4" fmla="*/ 235 h 4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5" h="417612">
                      <a:moveTo>
                        <a:pt x="364" y="208186"/>
                      </a:moveTo>
                      <a:lnTo>
                        <a:pt x="92785" y="417847"/>
                      </a:lnTo>
                      <a:lnTo>
                        <a:pt x="216010" y="248406"/>
                      </a:lnTo>
                      <a:lnTo>
                        <a:pt x="216010" y="169676"/>
                      </a:lnTo>
                      <a:lnTo>
                        <a:pt x="92785" y="235"/>
                      </a:ln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120" name="Freihandform: Form 119">
                  <a:extLst>
                    <a:ext uri="{FF2B5EF4-FFF2-40B4-BE49-F238E27FC236}">
                      <a16:creationId xmlns:a16="http://schemas.microsoft.com/office/drawing/2014/main" id="{F642B234-0A62-01F2-DA9E-90CF303EA03B}"/>
                    </a:ext>
                  </a:extLst>
                </p:cNvPr>
                <p:cNvSpPr/>
                <p:nvPr/>
              </p:nvSpPr>
              <p:spPr>
                <a:xfrm>
                  <a:off x="6177408" y="1146831"/>
                  <a:ext cx="308924" cy="985841"/>
                </a:xfrm>
                <a:custGeom>
                  <a:avLst/>
                  <a:gdLst>
                    <a:gd name="connsiteX0" fmla="*/ 309288 w 308924"/>
                    <a:gd name="connsiteY0" fmla="*/ 235 h 985841"/>
                    <a:gd name="connsiteX1" fmla="*/ 309288 w 308924"/>
                    <a:gd name="connsiteY1" fmla="*/ 986076 h 985841"/>
                    <a:gd name="connsiteX2" fmla="*/ 76526 w 308924"/>
                    <a:gd name="connsiteY2" fmla="*/ 986076 h 985841"/>
                    <a:gd name="connsiteX3" fmla="*/ 38016 w 308924"/>
                    <a:gd name="connsiteY3" fmla="*/ 983081 h 985841"/>
                    <a:gd name="connsiteX4" fmla="*/ 364 w 308924"/>
                    <a:gd name="connsiteY4" fmla="*/ 977519 h 985841"/>
                    <a:gd name="connsiteX5" fmla="*/ 364 w 308924"/>
                    <a:gd name="connsiteY5" fmla="*/ 7941 h 985841"/>
                    <a:gd name="connsiteX6" fmla="*/ 38016 w 308924"/>
                    <a:gd name="connsiteY6" fmla="*/ 3235 h 985841"/>
                    <a:gd name="connsiteX7" fmla="*/ 76526 w 308924"/>
                    <a:gd name="connsiteY7" fmla="*/ 235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24" h="985841">
                      <a:moveTo>
                        <a:pt x="309288" y="235"/>
                      </a:moveTo>
                      <a:lnTo>
                        <a:pt x="309288" y="986076"/>
                      </a:lnTo>
                      <a:lnTo>
                        <a:pt x="76526" y="986076"/>
                      </a:lnTo>
                      <a:cubicBezTo>
                        <a:pt x="63401" y="985506"/>
                        <a:pt x="50561" y="984507"/>
                        <a:pt x="38016" y="983081"/>
                      </a:cubicBezTo>
                      <a:cubicBezTo>
                        <a:pt x="25462" y="981655"/>
                        <a:pt x="12908" y="979801"/>
                        <a:pt x="364" y="977519"/>
                      </a:cubicBezTo>
                      <a:lnTo>
                        <a:pt x="364" y="7941"/>
                      </a:lnTo>
                      <a:cubicBezTo>
                        <a:pt x="12908" y="6226"/>
                        <a:pt x="25462" y="4664"/>
                        <a:pt x="38016" y="3235"/>
                      </a:cubicBezTo>
                      <a:cubicBezTo>
                        <a:pt x="50561" y="1807"/>
                        <a:pt x="63401" y="806"/>
                        <a:pt x="76526" y="235"/>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588D4FAB-952C-C16D-75F2-532858D7FD02}"/>
                    </a:ext>
                  </a:extLst>
                </p:cNvPr>
                <p:cNvSpPr/>
                <p:nvPr/>
              </p:nvSpPr>
              <p:spPr>
                <a:xfrm>
                  <a:off x="5562112" y="1331679"/>
                  <a:ext cx="392793" cy="617003"/>
                </a:xfrm>
                <a:custGeom>
                  <a:avLst/>
                  <a:gdLst>
                    <a:gd name="connsiteX0" fmla="*/ 393158 w 392793"/>
                    <a:gd name="connsiteY0" fmla="*/ 84099 h 617003"/>
                    <a:gd name="connsiteX1" fmla="*/ 393158 w 392793"/>
                    <a:gd name="connsiteY1" fmla="*/ 532519 h 617003"/>
                    <a:gd name="connsiteX2" fmla="*/ 369197 w 392793"/>
                    <a:gd name="connsiteY2" fmla="*/ 591994 h 617003"/>
                    <a:gd name="connsiteX3" fmla="*/ 311005 w 392793"/>
                    <a:gd name="connsiteY3" fmla="*/ 617239 h 617003"/>
                    <a:gd name="connsiteX4" fmla="*/ 305871 w 392793"/>
                    <a:gd name="connsiteY4" fmla="*/ 617239 h 617003"/>
                    <a:gd name="connsiteX5" fmla="*/ 152690 w 392793"/>
                    <a:gd name="connsiteY5" fmla="*/ 575735 h 617003"/>
                    <a:gd name="connsiteX6" fmla="*/ 41868 w 392793"/>
                    <a:gd name="connsiteY6" fmla="*/ 464058 h 617003"/>
                    <a:gd name="connsiteX7" fmla="*/ 364 w 392793"/>
                    <a:gd name="connsiteY7" fmla="*/ 309164 h 617003"/>
                    <a:gd name="connsiteX8" fmla="*/ 41441 w 392793"/>
                    <a:gd name="connsiteY8" fmla="*/ 153844 h 617003"/>
                    <a:gd name="connsiteX9" fmla="*/ 151833 w 392793"/>
                    <a:gd name="connsiteY9" fmla="*/ 42167 h 617003"/>
                    <a:gd name="connsiteX10" fmla="*/ 305871 w 392793"/>
                    <a:gd name="connsiteY10" fmla="*/ 235 h 617003"/>
                    <a:gd name="connsiteX11" fmla="*/ 311005 w 392793"/>
                    <a:gd name="connsiteY11" fmla="*/ 235 h 617003"/>
                    <a:gd name="connsiteX12" fmla="*/ 369197 w 392793"/>
                    <a:gd name="connsiteY12" fmla="*/ 25479 h 617003"/>
                    <a:gd name="connsiteX13" fmla="*/ 393158 w 392793"/>
                    <a:gd name="connsiteY13" fmla="*/ 84099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793" h="617003">
                      <a:moveTo>
                        <a:pt x="393158" y="84099"/>
                      </a:moveTo>
                      <a:lnTo>
                        <a:pt x="393158" y="532519"/>
                      </a:lnTo>
                      <a:cubicBezTo>
                        <a:pt x="393158" y="555909"/>
                        <a:pt x="385171" y="575735"/>
                        <a:pt x="369197" y="591994"/>
                      </a:cubicBezTo>
                      <a:cubicBezTo>
                        <a:pt x="353222" y="608253"/>
                        <a:pt x="333826" y="616668"/>
                        <a:pt x="311005" y="617239"/>
                      </a:cubicBezTo>
                      <a:lnTo>
                        <a:pt x="305871" y="617239"/>
                      </a:lnTo>
                      <a:cubicBezTo>
                        <a:pt x="249961" y="617239"/>
                        <a:pt x="198900" y="603404"/>
                        <a:pt x="152690" y="575735"/>
                      </a:cubicBezTo>
                      <a:cubicBezTo>
                        <a:pt x="106478" y="548064"/>
                        <a:pt x="69537" y="510839"/>
                        <a:pt x="41868" y="464058"/>
                      </a:cubicBezTo>
                      <a:cubicBezTo>
                        <a:pt x="14198" y="417276"/>
                        <a:pt x="364" y="365644"/>
                        <a:pt x="364" y="309164"/>
                      </a:cubicBezTo>
                      <a:cubicBezTo>
                        <a:pt x="364" y="252114"/>
                        <a:pt x="14056" y="200340"/>
                        <a:pt x="41441" y="153844"/>
                      </a:cubicBezTo>
                      <a:cubicBezTo>
                        <a:pt x="68825" y="107347"/>
                        <a:pt x="105623" y="70122"/>
                        <a:pt x="151833" y="42167"/>
                      </a:cubicBezTo>
                      <a:cubicBezTo>
                        <a:pt x="198045" y="14212"/>
                        <a:pt x="249390" y="235"/>
                        <a:pt x="305871" y="235"/>
                      </a:cubicBezTo>
                      <a:lnTo>
                        <a:pt x="311005" y="235"/>
                      </a:lnTo>
                      <a:cubicBezTo>
                        <a:pt x="333826" y="806"/>
                        <a:pt x="353222" y="9220"/>
                        <a:pt x="369197" y="25479"/>
                      </a:cubicBezTo>
                      <a:cubicBezTo>
                        <a:pt x="385171" y="41739"/>
                        <a:pt x="393158" y="61279"/>
                        <a:pt x="393158" y="84099"/>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122" name="Freihandform: Form 121">
                  <a:extLst>
                    <a:ext uri="{FF2B5EF4-FFF2-40B4-BE49-F238E27FC236}">
                      <a16:creationId xmlns:a16="http://schemas.microsoft.com/office/drawing/2014/main" id="{3B3EBD4C-FCF8-6C18-58A9-93255BEF8110}"/>
                    </a:ext>
                  </a:extLst>
                </p:cNvPr>
                <p:cNvSpPr/>
                <p:nvPr/>
              </p:nvSpPr>
              <p:spPr>
                <a:xfrm>
                  <a:off x="6732792" y="1162242"/>
                  <a:ext cx="308933" cy="953314"/>
                </a:xfrm>
                <a:custGeom>
                  <a:avLst/>
                  <a:gdLst>
                    <a:gd name="connsiteX0" fmla="*/ 251100 w 308933"/>
                    <a:gd name="connsiteY0" fmla="*/ 186787 h 953314"/>
                    <a:gd name="connsiteX1" fmla="*/ 142420 w 308933"/>
                    <a:gd name="connsiteY1" fmla="*/ 69548 h 953314"/>
                    <a:gd name="connsiteX2" fmla="*/ 364 w 308933"/>
                    <a:gd name="connsiteY2" fmla="*/ 235 h 953314"/>
                    <a:gd name="connsiteX3" fmla="*/ 364 w 308933"/>
                    <a:gd name="connsiteY3" fmla="*/ 953550 h 953314"/>
                    <a:gd name="connsiteX4" fmla="*/ 142420 w 308933"/>
                    <a:gd name="connsiteY4" fmla="*/ 884233 h 953314"/>
                    <a:gd name="connsiteX5" fmla="*/ 251100 w 308933"/>
                    <a:gd name="connsiteY5" fmla="*/ 766994 h 953314"/>
                    <a:gd name="connsiteX6" fmla="*/ 309298 w 308933"/>
                    <a:gd name="connsiteY6" fmla="*/ 686552 h 953314"/>
                    <a:gd name="connsiteX7" fmla="*/ 309298 w 308933"/>
                    <a:gd name="connsiteY7" fmla="*/ 267228 h 9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33" h="953314">
                      <a:moveTo>
                        <a:pt x="251100" y="186787"/>
                      </a:moveTo>
                      <a:cubicBezTo>
                        <a:pt x="222011" y="140576"/>
                        <a:pt x="185778" y="101496"/>
                        <a:pt x="142420" y="69548"/>
                      </a:cubicBezTo>
                      <a:cubicBezTo>
                        <a:pt x="99062" y="37602"/>
                        <a:pt x="51713" y="14494"/>
                        <a:pt x="364" y="235"/>
                      </a:cubicBezTo>
                      <a:lnTo>
                        <a:pt x="364" y="953550"/>
                      </a:lnTo>
                      <a:cubicBezTo>
                        <a:pt x="51713" y="939287"/>
                        <a:pt x="99062" y="916182"/>
                        <a:pt x="142420" y="884233"/>
                      </a:cubicBezTo>
                      <a:cubicBezTo>
                        <a:pt x="185778" y="852284"/>
                        <a:pt x="222011" y="813205"/>
                        <a:pt x="251100" y="766994"/>
                      </a:cubicBezTo>
                      <a:lnTo>
                        <a:pt x="309298" y="686552"/>
                      </a:lnTo>
                      <a:lnTo>
                        <a:pt x="309298" y="267228"/>
                      </a:ln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123" name="Freihandform: Form 122">
                  <a:extLst>
                    <a:ext uri="{FF2B5EF4-FFF2-40B4-BE49-F238E27FC236}">
                      <a16:creationId xmlns:a16="http://schemas.microsoft.com/office/drawing/2014/main" id="{1AE5AE84-BACE-8016-77C1-61BC7360D488}"/>
                    </a:ext>
                  </a:extLst>
                </p:cNvPr>
                <p:cNvSpPr/>
                <p:nvPr/>
              </p:nvSpPr>
              <p:spPr>
                <a:xfrm>
                  <a:off x="6069335" y="775338"/>
                  <a:ext cx="786768" cy="553773"/>
                </a:xfrm>
                <a:custGeom>
                  <a:avLst/>
                  <a:gdLst>
                    <a:gd name="connsiteX0" fmla="*/ 291566 w 786768"/>
                    <a:gd name="connsiteY0" fmla="*/ 108162 h 553773"/>
                    <a:gd name="connsiteX1" fmla="*/ 289851 w 786768"/>
                    <a:gd name="connsiteY1" fmla="*/ 109867 h 553773"/>
                    <a:gd name="connsiteX2" fmla="*/ 288146 w 786768"/>
                    <a:gd name="connsiteY2" fmla="*/ 112010 h 553773"/>
                    <a:gd name="connsiteX3" fmla="*/ 286432 w 786768"/>
                    <a:gd name="connsiteY3" fmla="*/ 114143 h 553773"/>
                    <a:gd name="connsiteX4" fmla="*/ 9166 w 786768"/>
                    <a:gd name="connsiteY4" fmla="*/ 488116 h 553773"/>
                    <a:gd name="connsiteX5" fmla="*/ 5315 w 786768"/>
                    <a:gd name="connsiteY5" fmla="*/ 531332 h 553773"/>
                    <a:gd name="connsiteX6" fmla="*/ 42541 w 786768"/>
                    <a:gd name="connsiteY6" fmla="*/ 554009 h 553773"/>
                    <a:gd name="connsiteX7" fmla="*/ 510641 w 786768"/>
                    <a:gd name="connsiteY7" fmla="*/ 554009 h 553773"/>
                    <a:gd name="connsiteX8" fmla="*/ 651411 w 786768"/>
                    <a:gd name="connsiteY8" fmla="*/ 515928 h 553773"/>
                    <a:gd name="connsiteX9" fmla="*/ 751966 w 786768"/>
                    <a:gd name="connsiteY9" fmla="*/ 413238 h 553773"/>
                    <a:gd name="connsiteX10" fmla="*/ 787056 w 786768"/>
                    <a:gd name="connsiteY10" fmla="*/ 270753 h 553773"/>
                    <a:gd name="connsiteX11" fmla="*/ 748118 w 786768"/>
                    <a:gd name="connsiteY11" fmla="*/ 135965 h 553773"/>
                    <a:gd name="connsiteX12" fmla="*/ 650134 w 786768"/>
                    <a:gd name="connsiteY12" fmla="*/ 38410 h 553773"/>
                    <a:gd name="connsiteX13" fmla="*/ 514917 w 786768"/>
                    <a:gd name="connsiteY13" fmla="*/ 329 h 553773"/>
                    <a:gd name="connsiteX14" fmla="*/ 388273 w 786768"/>
                    <a:gd name="connsiteY14" fmla="*/ 28142 h 553773"/>
                    <a:gd name="connsiteX15" fmla="*/ 291566 w 786768"/>
                    <a:gd name="connsiteY15" fmla="*/ 108162 h 55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8" h="553773">
                      <a:moveTo>
                        <a:pt x="291566" y="108162"/>
                      </a:moveTo>
                      <a:lnTo>
                        <a:pt x="289851" y="109867"/>
                      </a:lnTo>
                      <a:cubicBezTo>
                        <a:pt x="289289" y="110438"/>
                        <a:pt x="288718" y="111152"/>
                        <a:pt x="288146" y="112010"/>
                      </a:cubicBezTo>
                      <a:cubicBezTo>
                        <a:pt x="287575" y="112867"/>
                        <a:pt x="287003" y="113581"/>
                        <a:pt x="286432" y="114143"/>
                      </a:cubicBezTo>
                      <a:lnTo>
                        <a:pt x="9166" y="488116"/>
                      </a:lnTo>
                      <a:cubicBezTo>
                        <a:pt x="-1103" y="501808"/>
                        <a:pt x="-2386" y="516213"/>
                        <a:pt x="5315" y="531332"/>
                      </a:cubicBezTo>
                      <a:cubicBezTo>
                        <a:pt x="13016" y="546450"/>
                        <a:pt x="25426" y="554009"/>
                        <a:pt x="42541" y="554009"/>
                      </a:cubicBezTo>
                      <a:lnTo>
                        <a:pt x="510641" y="554009"/>
                      </a:lnTo>
                      <a:cubicBezTo>
                        <a:pt x="561990" y="554009"/>
                        <a:pt x="608910" y="541315"/>
                        <a:pt x="651411" y="515928"/>
                      </a:cubicBezTo>
                      <a:cubicBezTo>
                        <a:pt x="693921" y="490540"/>
                        <a:pt x="727439" y="456310"/>
                        <a:pt x="751966" y="413238"/>
                      </a:cubicBezTo>
                      <a:cubicBezTo>
                        <a:pt x="776502" y="370166"/>
                        <a:pt x="788199" y="322665"/>
                        <a:pt x="787056" y="270753"/>
                      </a:cubicBezTo>
                      <a:cubicBezTo>
                        <a:pt x="785913" y="221690"/>
                        <a:pt x="772931" y="176761"/>
                        <a:pt x="748118" y="135965"/>
                      </a:cubicBezTo>
                      <a:cubicBezTo>
                        <a:pt x="723296" y="95179"/>
                        <a:pt x="690635" y="62661"/>
                        <a:pt x="650134" y="38410"/>
                      </a:cubicBezTo>
                      <a:cubicBezTo>
                        <a:pt x="609624" y="14169"/>
                        <a:pt x="564552" y="1472"/>
                        <a:pt x="514917" y="329"/>
                      </a:cubicBezTo>
                      <a:cubicBezTo>
                        <a:pt x="469283" y="-814"/>
                        <a:pt x="427059" y="8463"/>
                        <a:pt x="388273" y="28142"/>
                      </a:cubicBezTo>
                      <a:cubicBezTo>
                        <a:pt x="349478" y="47830"/>
                        <a:pt x="317245" y="74500"/>
                        <a:pt x="291566" y="108162"/>
                      </a:cubicBezTo>
                      <a:close/>
                    </a:path>
                  </a:pathLst>
                </a:custGeom>
                <a:solidFill>
                  <a:schemeClr val="accent1">
                    <a:lumMod val="40000"/>
                    <a:lumOff val="60000"/>
                  </a:schemeClr>
                </a:solidFill>
                <a:ln w="3175" cap="flat">
                  <a:solidFill>
                    <a:schemeClr val="bg2"/>
                  </a:solidFill>
                  <a:prstDash val="solid"/>
                  <a:miter/>
                </a:ln>
              </p:spPr>
              <p:txBody>
                <a:bodyPr rtlCol="0" anchor="ctr"/>
                <a:lstStyle/>
                <a:p>
                  <a:endParaRPr lang="de-DE"/>
                </a:p>
              </p:txBody>
            </p:sp>
            <p:sp>
              <p:nvSpPr>
                <p:cNvPr id="124" name="Freihandform: Form 123">
                  <a:extLst>
                    <a:ext uri="{FF2B5EF4-FFF2-40B4-BE49-F238E27FC236}">
                      <a16:creationId xmlns:a16="http://schemas.microsoft.com/office/drawing/2014/main" id="{E3817E6E-0793-1BEB-ED65-E8EC0E1077EF}"/>
                    </a:ext>
                  </a:extLst>
                </p:cNvPr>
                <p:cNvSpPr/>
                <p:nvPr/>
              </p:nvSpPr>
              <p:spPr>
                <a:xfrm>
                  <a:off x="5712807" y="1577322"/>
                  <a:ext cx="123416" cy="123430"/>
                </a:xfrm>
                <a:custGeom>
                  <a:avLst/>
                  <a:gdLst>
                    <a:gd name="connsiteX0" fmla="*/ 62073 w 123416"/>
                    <a:gd name="connsiteY0" fmla="*/ 123666 h 123430"/>
                    <a:gd name="connsiteX1" fmla="*/ 38097 w 123416"/>
                    <a:gd name="connsiteY1" fmla="*/ 118872 h 123430"/>
                    <a:gd name="connsiteX2" fmla="*/ 18428 w 123416"/>
                    <a:gd name="connsiteY2" fmla="*/ 105601 h 123430"/>
                    <a:gd name="connsiteX3" fmla="*/ 5158 w 123416"/>
                    <a:gd name="connsiteY3" fmla="*/ 85931 h 123430"/>
                    <a:gd name="connsiteX4" fmla="*/ 364 w 123416"/>
                    <a:gd name="connsiteY4" fmla="*/ 61957 h 123430"/>
                    <a:gd name="connsiteX5" fmla="*/ 5158 w 123416"/>
                    <a:gd name="connsiteY5" fmla="*/ 37976 h 123430"/>
                    <a:gd name="connsiteX6" fmla="*/ 18428 w 123416"/>
                    <a:gd name="connsiteY6" fmla="*/ 18313 h 123430"/>
                    <a:gd name="connsiteX7" fmla="*/ 38097 w 123416"/>
                    <a:gd name="connsiteY7" fmla="*/ 5036 h 123430"/>
                    <a:gd name="connsiteX8" fmla="*/ 62073 w 123416"/>
                    <a:gd name="connsiteY8" fmla="*/ 235 h 123430"/>
                    <a:gd name="connsiteX9" fmla="*/ 86047 w 123416"/>
                    <a:gd name="connsiteY9" fmla="*/ 5036 h 123430"/>
                    <a:gd name="connsiteX10" fmla="*/ 105716 w 123416"/>
                    <a:gd name="connsiteY10" fmla="*/ 18313 h 123430"/>
                    <a:gd name="connsiteX11" fmla="*/ 118987 w 123416"/>
                    <a:gd name="connsiteY11" fmla="*/ 37976 h 123430"/>
                    <a:gd name="connsiteX12" fmla="*/ 123780 w 123416"/>
                    <a:gd name="connsiteY12" fmla="*/ 61957 h 123430"/>
                    <a:gd name="connsiteX13" fmla="*/ 118987 w 123416"/>
                    <a:gd name="connsiteY13" fmla="*/ 85931 h 123430"/>
                    <a:gd name="connsiteX14" fmla="*/ 105716 w 123416"/>
                    <a:gd name="connsiteY14" fmla="*/ 105601 h 123430"/>
                    <a:gd name="connsiteX15" fmla="*/ 86047 w 123416"/>
                    <a:gd name="connsiteY15" fmla="*/ 118872 h 123430"/>
                    <a:gd name="connsiteX16" fmla="*/ 62073 w 123416"/>
                    <a:gd name="connsiteY16" fmla="*/ 123666 h 12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416" h="123430">
                      <a:moveTo>
                        <a:pt x="62073" y="123666"/>
                      </a:moveTo>
                      <a:cubicBezTo>
                        <a:pt x="53551" y="123666"/>
                        <a:pt x="45559" y="122067"/>
                        <a:pt x="38097" y="118872"/>
                      </a:cubicBezTo>
                      <a:cubicBezTo>
                        <a:pt x="30636" y="115676"/>
                        <a:pt x="24080" y="111253"/>
                        <a:pt x="18428" y="105601"/>
                      </a:cubicBezTo>
                      <a:cubicBezTo>
                        <a:pt x="12777" y="99949"/>
                        <a:pt x="8354" y="93393"/>
                        <a:pt x="5158" y="85931"/>
                      </a:cubicBezTo>
                      <a:cubicBezTo>
                        <a:pt x="1961" y="78470"/>
                        <a:pt x="364" y="70479"/>
                        <a:pt x="364" y="61957"/>
                      </a:cubicBezTo>
                      <a:cubicBezTo>
                        <a:pt x="364" y="53426"/>
                        <a:pt x="1961" y="45432"/>
                        <a:pt x="5158" y="37976"/>
                      </a:cubicBezTo>
                      <a:cubicBezTo>
                        <a:pt x="8354" y="30519"/>
                        <a:pt x="12777" y="23965"/>
                        <a:pt x="18428" y="18313"/>
                      </a:cubicBezTo>
                      <a:cubicBezTo>
                        <a:pt x="24080" y="12661"/>
                        <a:pt x="30636" y="8236"/>
                        <a:pt x="38097" y="5036"/>
                      </a:cubicBezTo>
                      <a:cubicBezTo>
                        <a:pt x="45559" y="1835"/>
                        <a:pt x="53551" y="235"/>
                        <a:pt x="62073" y="235"/>
                      </a:cubicBezTo>
                      <a:cubicBezTo>
                        <a:pt x="70595" y="235"/>
                        <a:pt x="78586" y="1835"/>
                        <a:pt x="86047" y="5036"/>
                      </a:cubicBezTo>
                      <a:cubicBezTo>
                        <a:pt x="93508" y="8236"/>
                        <a:pt x="100065" y="12661"/>
                        <a:pt x="105716" y="18313"/>
                      </a:cubicBezTo>
                      <a:cubicBezTo>
                        <a:pt x="111367" y="23965"/>
                        <a:pt x="115792" y="30519"/>
                        <a:pt x="118987" y="37976"/>
                      </a:cubicBezTo>
                      <a:cubicBezTo>
                        <a:pt x="122183" y="45432"/>
                        <a:pt x="123780" y="53426"/>
                        <a:pt x="123780" y="61957"/>
                      </a:cubicBezTo>
                      <a:cubicBezTo>
                        <a:pt x="123780" y="70479"/>
                        <a:pt x="122183" y="78470"/>
                        <a:pt x="118987" y="85931"/>
                      </a:cubicBezTo>
                      <a:cubicBezTo>
                        <a:pt x="115792" y="93393"/>
                        <a:pt x="111367" y="99949"/>
                        <a:pt x="105716" y="105601"/>
                      </a:cubicBezTo>
                      <a:cubicBezTo>
                        <a:pt x="100065" y="111253"/>
                        <a:pt x="93508" y="115676"/>
                        <a:pt x="86047" y="118872"/>
                      </a:cubicBezTo>
                      <a:cubicBezTo>
                        <a:pt x="78586" y="122067"/>
                        <a:pt x="70595" y="123666"/>
                        <a:pt x="62073" y="123666"/>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grpSp>
          <p:nvGrpSpPr>
            <p:cNvPr id="7" name="Gruppieren 6">
              <a:extLst>
                <a:ext uri="{FF2B5EF4-FFF2-40B4-BE49-F238E27FC236}">
                  <a16:creationId xmlns:a16="http://schemas.microsoft.com/office/drawing/2014/main" id="{57D2216A-7C38-395C-9A8B-C874D37532E7}"/>
                </a:ext>
              </a:extLst>
            </p:cNvPr>
            <p:cNvGrpSpPr/>
            <p:nvPr/>
          </p:nvGrpSpPr>
          <p:grpSpPr>
            <a:xfrm>
              <a:off x="2502819" y="1865981"/>
              <a:ext cx="576000" cy="576000"/>
              <a:chOff x="1278515" y="1771531"/>
              <a:chExt cx="576000" cy="576000"/>
            </a:xfrm>
          </p:grpSpPr>
          <p:sp>
            <p:nvSpPr>
              <p:cNvPr id="95" name="Ellipse 94">
                <a:extLst>
                  <a:ext uri="{FF2B5EF4-FFF2-40B4-BE49-F238E27FC236}">
                    <a16:creationId xmlns:a16="http://schemas.microsoft.com/office/drawing/2014/main" id="{97994D22-9252-2F13-0035-1AE7DA226CDA}"/>
                  </a:ext>
                </a:extLst>
              </p:cNvPr>
              <p:cNvSpPr>
                <a:spLocks noChangeAspect="1"/>
              </p:cNvSpPr>
              <p:nvPr/>
            </p:nvSpPr>
            <p:spPr>
              <a:xfrm>
                <a:off x="1278515" y="1771531"/>
                <a:ext cx="576000" cy="57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6" name="Gruppieren 95">
                <a:extLst>
                  <a:ext uri="{FF2B5EF4-FFF2-40B4-BE49-F238E27FC236}">
                    <a16:creationId xmlns:a16="http://schemas.microsoft.com/office/drawing/2014/main" id="{FEB3B0DE-A587-0D73-C98A-2D398B0197E0}"/>
                  </a:ext>
                </a:extLst>
              </p:cNvPr>
              <p:cNvGrpSpPr/>
              <p:nvPr/>
            </p:nvGrpSpPr>
            <p:grpSpPr>
              <a:xfrm>
                <a:off x="1392207" y="1880695"/>
                <a:ext cx="347239" cy="347296"/>
                <a:chOff x="9164726" y="4039808"/>
                <a:chExt cx="1473676" cy="1473918"/>
              </a:xfrm>
            </p:grpSpPr>
            <p:sp>
              <p:nvSpPr>
                <p:cNvPr id="97" name="Freihandform: Form 96">
                  <a:extLst>
                    <a:ext uri="{FF2B5EF4-FFF2-40B4-BE49-F238E27FC236}">
                      <a16:creationId xmlns:a16="http://schemas.microsoft.com/office/drawing/2014/main" id="{569A28A3-0C09-4625-48DF-0E49C138A714}"/>
                    </a:ext>
                  </a:extLst>
                </p:cNvPr>
                <p:cNvSpPr/>
                <p:nvPr/>
              </p:nvSpPr>
              <p:spPr>
                <a:xfrm>
                  <a:off x="9164726" y="4040049"/>
                  <a:ext cx="1473676" cy="1473677"/>
                </a:xfrm>
                <a:custGeom>
                  <a:avLst/>
                  <a:gdLst>
                    <a:gd name="connsiteX0" fmla="*/ 1573509 w 1726930"/>
                    <a:gd name="connsiteY0" fmla="*/ 451 h 1726932"/>
                    <a:gd name="connsiteX1" fmla="*/ 1682617 w 1726930"/>
                    <a:gd name="connsiteY1" fmla="*/ 45809 h 1726932"/>
                    <a:gd name="connsiteX2" fmla="*/ 1727547 w 1726930"/>
                    <a:gd name="connsiteY2" fmla="*/ 154489 h 1726932"/>
                    <a:gd name="connsiteX3" fmla="*/ 1727547 w 1726930"/>
                    <a:gd name="connsiteY3" fmla="*/ 756093 h 1726932"/>
                    <a:gd name="connsiteX4" fmla="*/ 1696305 w 1726930"/>
                    <a:gd name="connsiteY4" fmla="*/ 872049 h 1726932"/>
                    <a:gd name="connsiteX5" fmla="*/ 1612875 w 1726930"/>
                    <a:gd name="connsiteY5" fmla="*/ 955913 h 1726932"/>
                    <a:gd name="connsiteX6" fmla="*/ 1496489 w 1726930"/>
                    <a:gd name="connsiteY6" fmla="*/ 987149 h 1726932"/>
                    <a:gd name="connsiteX7" fmla="*/ 1357853 w 1726930"/>
                    <a:gd name="connsiteY7" fmla="*/ 987149 h 1726932"/>
                    <a:gd name="connsiteX8" fmla="*/ 1543553 w 1726930"/>
                    <a:gd name="connsiteY8" fmla="*/ 1037211 h 1726932"/>
                    <a:gd name="connsiteX9" fmla="*/ 1677483 w 1726930"/>
                    <a:gd name="connsiteY9" fmla="*/ 1171137 h 1726932"/>
                    <a:gd name="connsiteX10" fmla="*/ 1727547 w 1726930"/>
                    <a:gd name="connsiteY10" fmla="*/ 1357694 h 1726932"/>
                    <a:gd name="connsiteX11" fmla="*/ 1677483 w 1726930"/>
                    <a:gd name="connsiteY11" fmla="*/ 1543394 h 1726932"/>
                    <a:gd name="connsiteX12" fmla="*/ 1543553 w 1726930"/>
                    <a:gd name="connsiteY12" fmla="*/ 1677321 h 1726932"/>
                    <a:gd name="connsiteX13" fmla="*/ 1357853 w 1726930"/>
                    <a:gd name="connsiteY13" fmla="*/ 1727383 h 1726932"/>
                    <a:gd name="connsiteX14" fmla="*/ 1159743 w 1726930"/>
                    <a:gd name="connsiteY14" fmla="*/ 1670046 h 1726932"/>
                    <a:gd name="connsiteX15" fmla="*/ 1025821 w 1726930"/>
                    <a:gd name="connsiteY15" fmla="*/ 1521144 h 1726932"/>
                    <a:gd name="connsiteX16" fmla="*/ 1007847 w 1726930"/>
                    <a:gd name="connsiteY16" fmla="*/ 1478356 h 1726932"/>
                    <a:gd name="connsiteX17" fmla="*/ 864077 w 1726930"/>
                    <a:gd name="connsiteY17" fmla="*/ 1134339 h 1726932"/>
                    <a:gd name="connsiteX18" fmla="*/ 720316 w 1726930"/>
                    <a:gd name="connsiteY18" fmla="*/ 1478356 h 1726932"/>
                    <a:gd name="connsiteX19" fmla="*/ 702343 w 1726930"/>
                    <a:gd name="connsiteY19" fmla="*/ 1521144 h 1726932"/>
                    <a:gd name="connsiteX20" fmla="*/ 568414 w 1726930"/>
                    <a:gd name="connsiteY20" fmla="*/ 1670046 h 1726932"/>
                    <a:gd name="connsiteX21" fmla="*/ 371161 w 1726930"/>
                    <a:gd name="connsiteY21" fmla="*/ 1727383 h 1726932"/>
                    <a:gd name="connsiteX22" fmla="*/ 184605 w 1726930"/>
                    <a:gd name="connsiteY22" fmla="*/ 1677321 h 1726932"/>
                    <a:gd name="connsiteX23" fmla="*/ 50678 w 1726930"/>
                    <a:gd name="connsiteY23" fmla="*/ 1543394 h 1726932"/>
                    <a:gd name="connsiteX24" fmla="*/ 617 w 1726930"/>
                    <a:gd name="connsiteY24" fmla="*/ 1357694 h 1726932"/>
                    <a:gd name="connsiteX25" fmla="*/ 50678 w 1726930"/>
                    <a:gd name="connsiteY25" fmla="*/ 1171137 h 1726932"/>
                    <a:gd name="connsiteX26" fmla="*/ 184605 w 1726930"/>
                    <a:gd name="connsiteY26" fmla="*/ 1037211 h 1726932"/>
                    <a:gd name="connsiteX27" fmla="*/ 371161 w 1726930"/>
                    <a:gd name="connsiteY27" fmla="*/ 987149 h 1726932"/>
                    <a:gd name="connsiteX28" fmla="*/ 231672 w 1726930"/>
                    <a:gd name="connsiteY28" fmla="*/ 987149 h 1726932"/>
                    <a:gd name="connsiteX29" fmla="*/ 115717 w 1726930"/>
                    <a:gd name="connsiteY29" fmla="*/ 955913 h 1726932"/>
                    <a:gd name="connsiteX30" fmla="*/ 31852 w 1726930"/>
                    <a:gd name="connsiteY30" fmla="*/ 872049 h 1726932"/>
                    <a:gd name="connsiteX31" fmla="*/ 617 w 1726930"/>
                    <a:gd name="connsiteY31" fmla="*/ 756093 h 1726932"/>
                    <a:gd name="connsiteX32" fmla="*/ 617 w 1726930"/>
                    <a:gd name="connsiteY32" fmla="*/ 154489 h 1726932"/>
                    <a:gd name="connsiteX33" fmla="*/ 45972 w 1726930"/>
                    <a:gd name="connsiteY33" fmla="*/ 45809 h 1726932"/>
                    <a:gd name="connsiteX34" fmla="*/ 154653 w 1726930"/>
                    <a:gd name="connsiteY34" fmla="*/ 451 h 1726932"/>
                    <a:gd name="connsiteX35" fmla="*/ 255633 w 1726930"/>
                    <a:gd name="connsiteY35" fmla="*/ 37256 h 1726932"/>
                    <a:gd name="connsiteX36" fmla="*/ 864077 w 1726930"/>
                    <a:gd name="connsiteY36" fmla="*/ 555845 h 1726932"/>
                    <a:gd name="connsiteX37" fmla="*/ 1473382 w 1726930"/>
                    <a:gd name="connsiteY37" fmla="*/ 37256 h 1726932"/>
                    <a:gd name="connsiteX38" fmla="*/ 1573509 w 1726930"/>
                    <a:gd name="connsiteY38" fmla="*/ 451 h 17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26930" h="1726932">
                      <a:moveTo>
                        <a:pt x="1573509" y="451"/>
                      </a:moveTo>
                      <a:cubicBezTo>
                        <a:pt x="1616295" y="451"/>
                        <a:pt x="1652661" y="15577"/>
                        <a:pt x="1682617" y="45809"/>
                      </a:cubicBezTo>
                      <a:cubicBezTo>
                        <a:pt x="1712564" y="76051"/>
                        <a:pt x="1727547" y="112275"/>
                        <a:pt x="1727547" y="154489"/>
                      </a:cubicBezTo>
                      <a:lnTo>
                        <a:pt x="1727547" y="756093"/>
                      </a:lnTo>
                      <a:cubicBezTo>
                        <a:pt x="1727547" y="798311"/>
                        <a:pt x="1717136" y="836962"/>
                        <a:pt x="1696305" y="872049"/>
                      </a:cubicBezTo>
                      <a:cubicBezTo>
                        <a:pt x="1675483" y="907135"/>
                        <a:pt x="1647670" y="935090"/>
                        <a:pt x="1612875" y="955913"/>
                      </a:cubicBezTo>
                      <a:cubicBezTo>
                        <a:pt x="1578071" y="976737"/>
                        <a:pt x="1539276" y="987149"/>
                        <a:pt x="1496489" y="987149"/>
                      </a:cubicBezTo>
                      <a:lnTo>
                        <a:pt x="1357853" y="987149"/>
                      </a:lnTo>
                      <a:cubicBezTo>
                        <a:pt x="1425747" y="987149"/>
                        <a:pt x="1487641" y="1003836"/>
                        <a:pt x="1543553" y="1037211"/>
                      </a:cubicBezTo>
                      <a:cubicBezTo>
                        <a:pt x="1599464" y="1070586"/>
                        <a:pt x="1644108" y="1115228"/>
                        <a:pt x="1677483" y="1171137"/>
                      </a:cubicBezTo>
                      <a:cubicBezTo>
                        <a:pt x="1710859" y="1227047"/>
                        <a:pt x="1727547" y="1289233"/>
                        <a:pt x="1727547" y="1357694"/>
                      </a:cubicBezTo>
                      <a:cubicBezTo>
                        <a:pt x="1727547" y="1425584"/>
                        <a:pt x="1710859" y="1487484"/>
                        <a:pt x="1677483" y="1543394"/>
                      </a:cubicBezTo>
                      <a:cubicBezTo>
                        <a:pt x="1644108" y="1599303"/>
                        <a:pt x="1599464" y="1643946"/>
                        <a:pt x="1543553" y="1677321"/>
                      </a:cubicBezTo>
                      <a:cubicBezTo>
                        <a:pt x="1487641" y="1710695"/>
                        <a:pt x="1425747" y="1727383"/>
                        <a:pt x="1357853" y="1727383"/>
                      </a:cubicBezTo>
                      <a:cubicBezTo>
                        <a:pt x="1284825" y="1727383"/>
                        <a:pt x="1218798" y="1708270"/>
                        <a:pt x="1159743" y="1670046"/>
                      </a:cubicBezTo>
                      <a:cubicBezTo>
                        <a:pt x="1100697" y="1631823"/>
                        <a:pt x="1056054" y="1582189"/>
                        <a:pt x="1025821" y="1521144"/>
                      </a:cubicBezTo>
                      <a:cubicBezTo>
                        <a:pt x="1018401" y="1505170"/>
                        <a:pt x="1012410" y="1490907"/>
                        <a:pt x="1007847" y="1478356"/>
                      </a:cubicBezTo>
                      <a:lnTo>
                        <a:pt x="864077" y="1134339"/>
                      </a:lnTo>
                      <a:lnTo>
                        <a:pt x="720316" y="1478356"/>
                      </a:lnTo>
                      <a:cubicBezTo>
                        <a:pt x="716316" y="1490907"/>
                        <a:pt x="710325" y="1505170"/>
                        <a:pt x="702343" y="1521144"/>
                      </a:cubicBezTo>
                      <a:cubicBezTo>
                        <a:pt x="672101" y="1582189"/>
                        <a:pt x="627466" y="1631823"/>
                        <a:pt x="568414" y="1670046"/>
                      </a:cubicBezTo>
                      <a:cubicBezTo>
                        <a:pt x="509367" y="1708270"/>
                        <a:pt x="443616" y="1727383"/>
                        <a:pt x="371161" y="1727383"/>
                      </a:cubicBezTo>
                      <a:cubicBezTo>
                        <a:pt x="302700" y="1727383"/>
                        <a:pt x="240515" y="1710695"/>
                        <a:pt x="184605" y="1677321"/>
                      </a:cubicBezTo>
                      <a:cubicBezTo>
                        <a:pt x="128696" y="1643946"/>
                        <a:pt x="84053" y="1599303"/>
                        <a:pt x="50678" y="1543394"/>
                      </a:cubicBezTo>
                      <a:cubicBezTo>
                        <a:pt x="17304" y="1487484"/>
                        <a:pt x="617" y="1425584"/>
                        <a:pt x="617" y="1357694"/>
                      </a:cubicBezTo>
                      <a:cubicBezTo>
                        <a:pt x="617" y="1289233"/>
                        <a:pt x="17304" y="1227047"/>
                        <a:pt x="50678" y="1171137"/>
                      </a:cubicBezTo>
                      <a:cubicBezTo>
                        <a:pt x="84053" y="1115228"/>
                        <a:pt x="128696" y="1070586"/>
                        <a:pt x="184605" y="1037211"/>
                      </a:cubicBezTo>
                      <a:cubicBezTo>
                        <a:pt x="240515" y="1003836"/>
                        <a:pt x="302700" y="987149"/>
                        <a:pt x="371161" y="987149"/>
                      </a:cubicBezTo>
                      <a:lnTo>
                        <a:pt x="231672" y="987149"/>
                      </a:lnTo>
                      <a:cubicBezTo>
                        <a:pt x="189455" y="987149"/>
                        <a:pt x="150802" y="976737"/>
                        <a:pt x="115717" y="955913"/>
                      </a:cubicBezTo>
                      <a:cubicBezTo>
                        <a:pt x="80631" y="935090"/>
                        <a:pt x="52676" y="907135"/>
                        <a:pt x="31852" y="872049"/>
                      </a:cubicBezTo>
                      <a:cubicBezTo>
                        <a:pt x="11029" y="836962"/>
                        <a:pt x="617" y="798311"/>
                        <a:pt x="617" y="756093"/>
                      </a:cubicBezTo>
                      <a:lnTo>
                        <a:pt x="617" y="154489"/>
                      </a:lnTo>
                      <a:cubicBezTo>
                        <a:pt x="617" y="112275"/>
                        <a:pt x="15735" y="76051"/>
                        <a:pt x="45972" y="45809"/>
                      </a:cubicBezTo>
                      <a:cubicBezTo>
                        <a:pt x="76209" y="15577"/>
                        <a:pt x="112436" y="451"/>
                        <a:pt x="154653" y="451"/>
                      </a:cubicBezTo>
                      <a:cubicBezTo>
                        <a:pt x="192307" y="451"/>
                        <a:pt x="225967" y="12719"/>
                        <a:pt x="255633" y="37256"/>
                      </a:cubicBezTo>
                      <a:lnTo>
                        <a:pt x="864077" y="555845"/>
                      </a:lnTo>
                      <a:lnTo>
                        <a:pt x="1473382" y="37256"/>
                      </a:lnTo>
                      <a:cubicBezTo>
                        <a:pt x="1502481" y="12719"/>
                        <a:pt x="1535856" y="451"/>
                        <a:pt x="1573509" y="451"/>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98" name="Freihandform: Form 97">
                  <a:extLst>
                    <a:ext uri="{FF2B5EF4-FFF2-40B4-BE49-F238E27FC236}">
                      <a16:creationId xmlns:a16="http://schemas.microsoft.com/office/drawing/2014/main" id="{C4740A01-E00A-E3F3-3983-354F8FDABF5B}"/>
                    </a:ext>
                  </a:extLst>
                </p:cNvPr>
                <p:cNvSpPr/>
                <p:nvPr/>
              </p:nvSpPr>
              <p:spPr>
                <a:xfrm>
                  <a:off x="9282298" y="4518283"/>
                  <a:ext cx="331156" cy="311185"/>
                </a:xfrm>
                <a:custGeom>
                  <a:avLst/>
                  <a:gdLst>
                    <a:gd name="connsiteX0" fmla="*/ 369450 w 388065"/>
                    <a:gd name="connsiteY0" fmla="*/ 177702 h 364663"/>
                    <a:gd name="connsiteX1" fmla="*/ 388277 w 388065"/>
                    <a:gd name="connsiteY1" fmla="*/ 205942 h 364663"/>
                    <a:gd name="connsiteX2" fmla="*/ 377152 w 388065"/>
                    <a:gd name="connsiteY2" fmla="*/ 238461 h 364663"/>
                    <a:gd name="connsiteX3" fmla="*/ 293288 w 388065"/>
                    <a:gd name="connsiteY3" fmla="*/ 322326 h 364663"/>
                    <a:gd name="connsiteX4" fmla="*/ 190596 w 388065"/>
                    <a:gd name="connsiteY4" fmla="*/ 365114 h 364663"/>
                    <a:gd name="connsiteX5" fmla="*/ 56242 w 388065"/>
                    <a:gd name="connsiteY5" fmla="*/ 309489 h 364663"/>
                    <a:gd name="connsiteX6" fmla="*/ 617 w 388065"/>
                    <a:gd name="connsiteY6" fmla="*/ 175134 h 364663"/>
                    <a:gd name="connsiteX7" fmla="*/ 617 w 388065"/>
                    <a:gd name="connsiteY7" fmla="*/ 51906 h 364663"/>
                    <a:gd name="connsiteX8" fmla="*/ 25862 w 388065"/>
                    <a:gd name="connsiteY8" fmla="*/ 7834 h 364663"/>
                    <a:gd name="connsiteX9" fmla="*/ 75924 w 388065"/>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5" h="364663">
                      <a:moveTo>
                        <a:pt x="369450" y="177702"/>
                      </a:moveTo>
                      <a:cubicBezTo>
                        <a:pt x="380290" y="183977"/>
                        <a:pt x="386565" y="193391"/>
                        <a:pt x="388277" y="205942"/>
                      </a:cubicBezTo>
                      <a:cubicBezTo>
                        <a:pt x="389988" y="218493"/>
                        <a:pt x="386280" y="229334"/>
                        <a:pt x="377152" y="238461"/>
                      </a:cubicBezTo>
                      <a:lnTo>
                        <a:pt x="293288" y="322326"/>
                      </a:lnTo>
                      <a:cubicBezTo>
                        <a:pt x="264762" y="350852"/>
                        <a:pt x="230531" y="365114"/>
                        <a:pt x="190596" y="365114"/>
                      </a:cubicBezTo>
                      <a:cubicBezTo>
                        <a:pt x="138109" y="365114"/>
                        <a:pt x="93324" y="346572"/>
                        <a:pt x="56242" y="309489"/>
                      </a:cubicBezTo>
                      <a:cubicBezTo>
                        <a:pt x="19158" y="272407"/>
                        <a:pt x="617" y="227622"/>
                        <a:pt x="617" y="175134"/>
                      </a:cubicBezTo>
                      <a:lnTo>
                        <a:pt x="617" y="51906"/>
                      </a:lnTo>
                      <a:cubicBezTo>
                        <a:pt x="617" y="32508"/>
                        <a:pt x="9032" y="17818"/>
                        <a:pt x="25862" y="7834"/>
                      </a:cubicBezTo>
                      <a:cubicBezTo>
                        <a:pt x="42691" y="-2151"/>
                        <a:pt x="59379" y="-2008"/>
                        <a:pt x="75924"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F3256A41-695C-B1C4-4DBA-C0B5565A018D}"/>
                    </a:ext>
                  </a:extLst>
                </p:cNvPr>
                <p:cNvSpPr/>
                <p:nvPr/>
              </p:nvSpPr>
              <p:spPr>
                <a:xfrm>
                  <a:off x="10202085" y="4518283"/>
                  <a:ext cx="331155" cy="311185"/>
                </a:xfrm>
                <a:custGeom>
                  <a:avLst/>
                  <a:gdLst>
                    <a:gd name="connsiteX0" fmla="*/ 19844 w 388064"/>
                    <a:gd name="connsiteY0" fmla="*/ 177702 h 364663"/>
                    <a:gd name="connsiteX1" fmla="*/ 1023 w 388064"/>
                    <a:gd name="connsiteY1" fmla="*/ 205942 h 364663"/>
                    <a:gd name="connsiteX2" fmla="*/ 12148 w 388064"/>
                    <a:gd name="connsiteY2" fmla="*/ 238461 h 364663"/>
                    <a:gd name="connsiteX3" fmla="*/ 96016 w 388064"/>
                    <a:gd name="connsiteY3" fmla="*/ 322326 h 364663"/>
                    <a:gd name="connsiteX4" fmla="*/ 198705 w 388064"/>
                    <a:gd name="connsiteY4" fmla="*/ 365114 h 364663"/>
                    <a:gd name="connsiteX5" fmla="*/ 333055 w 388064"/>
                    <a:gd name="connsiteY5" fmla="*/ 309489 h 364663"/>
                    <a:gd name="connsiteX6" fmla="*/ 388681 w 388064"/>
                    <a:gd name="connsiteY6" fmla="*/ 175134 h 364663"/>
                    <a:gd name="connsiteX7" fmla="*/ 388681 w 388064"/>
                    <a:gd name="connsiteY7" fmla="*/ 51906 h 364663"/>
                    <a:gd name="connsiteX8" fmla="*/ 363440 w 388064"/>
                    <a:gd name="connsiteY8" fmla="*/ 7834 h 364663"/>
                    <a:gd name="connsiteX9" fmla="*/ 313376 w 388064"/>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4" h="364663">
                      <a:moveTo>
                        <a:pt x="19844" y="177702"/>
                      </a:moveTo>
                      <a:cubicBezTo>
                        <a:pt x="9005" y="183977"/>
                        <a:pt x="2737" y="193391"/>
                        <a:pt x="1023" y="205942"/>
                      </a:cubicBezTo>
                      <a:cubicBezTo>
                        <a:pt x="-692" y="218493"/>
                        <a:pt x="3023" y="229334"/>
                        <a:pt x="12148" y="238461"/>
                      </a:cubicBezTo>
                      <a:lnTo>
                        <a:pt x="96016" y="322326"/>
                      </a:lnTo>
                      <a:cubicBezTo>
                        <a:pt x="124533" y="350852"/>
                        <a:pt x="158766" y="365114"/>
                        <a:pt x="198705" y="365114"/>
                      </a:cubicBezTo>
                      <a:cubicBezTo>
                        <a:pt x="251188" y="365114"/>
                        <a:pt x="295974" y="346572"/>
                        <a:pt x="333055" y="309489"/>
                      </a:cubicBezTo>
                      <a:cubicBezTo>
                        <a:pt x="370145" y="272407"/>
                        <a:pt x="388681" y="227622"/>
                        <a:pt x="388681" y="175134"/>
                      </a:cubicBezTo>
                      <a:lnTo>
                        <a:pt x="388681" y="51906"/>
                      </a:lnTo>
                      <a:cubicBezTo>
                        <a:pt x="388681" y="32508"/>
                        <a:pt x="380270" y="17818"/>
                        <a:pt x="363440" y="7834"/>
                      </a:cubicBezTo>
                      <a:cubicBezTo>
                        <a:pt x="346609" y="-2151"/>
                        <a:pt x="329921" y="-2008"/>
                        <a:pt x="313376"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05B9B01D-036F-C12D-D1B4-499242CFBD57}"/>
                    </a:ext>
                  </a:extLst>
                </p:cNvPr>
                <p:cNvSpPr/>
                <p:nvPr/>
              </p:nvSpPr>
              <p:spPr>
                <a:xfrm>
                  <a:off x="9954140" y="4729620"/>
                  <a:ext cx="257231" cy="99848"/>
                </a:xfrm>
                <a:custGeom>
                  <a:avLst/>
                  <a:gdLst>
                    <a:gd name="connsiteX0" fmla="*/ 617 w 301437"/>
                    <a:gd name="connsiteY0" fmla="*/ 108046 h 117008"/>
                    <a:gd name="connsiteX1" fmla="*/ 617 w 301437"/>
                    <a:gd name="connsiteY1" fmla="*/ 117460 h 117008"/>
                    <a:gd name="connsiteX2" fmla="*/ 272746 w 301437"/>
                    <a:gd name="connsiteY2" fmla="*/ 117460 h 117008"/>
                    <a:gd name="connsiteX3" fmla="*/ 299283 w 301437"/>
                    <a:gd name="connsiteY3" fmla="*/ 99917 h 117008"/>
                    <a:gd name="connsiteX4" fmla="*/ 293291 w 301437"/>
                    <a:gd name="connsiteY4" fmla="*/ 68681 h 117008"/>
                    <a:gd name="connsiteX5" fmla="*/ 243657 w 301437"/>
                    <a:gd name="connsiteY5" fmla="*/ 19046 h 117008"/>
                    <a:gd name="connsiteX6" fmla="*/ 171771 w 301437"/>
                    <a:gd name="connsiteY6" fmla="*/ 9633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7" h="117008">
                      <a:moveTo>
                        <a:pt x="617" y="108046"/>
                      </a:moveTo>
                      <a:lnTo>
                        <a:pt x="617" y="117460"/>
                      </a:lnTo>
                      <a:lnTo>
                        <a:pt x="272746" y="117460"/>
                      </a:lnTo>
                      <a:cubicBezTo>
                        <a:pt x="285300" y="117460"/>
                        <a:pt x="294139" y="111611"/>
                        <a:pt x="299283" y="99917"/>
                      </a:cubicBezTo>
                      <a:cubicBezTo>
                        <a:pt x="304417" y="88221"/>
                        <a:pt x="302416" y="77809"/>
                        <a:pt x="293291" y="68681"/>
                      </a:cubicBezTo>
                      <a:lnTo>
                        <a:pt x="243657" y="19046"/>
                      </a:lnTo>
                      <a:cubicBezTo>
                        <a:pt x="222549" y="-2062"/>
                        <a:pt x="198584" y="-5199"/>
                        <a:pt x="171771" y="963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26EE622F-71F4-7BA2-4EAA-C91537B99465}"/>
                    </a:ext>
                  </a:extLst>
                </p:cNvPr>
                <p:cNvSpPr/>
                <p:nvPr/>
              </p:nvSpPr>
              <p:spPr>
                <a:xfrm>
                  <a:off x="9604169" y="4729620"/>
                  <a:ext cx="257229" cy="99848"/>
                </a:xfrm>
                <a:custGeom>
                  <a:avLst/>
                  <a:gdLst>
                    <a:gd name="connsiteX0" fmla="*/ 130896 w 301434"/>
                    <a:gd name="connsiteY0" fmla="*/ 9633 h 117008"/>
                    <a:gd name="connsiteX1" fmla="*/ 59014 w 301434"/>
                    <a:gd name="connsiteY1" fmla="*/ 19046 h 117008"/>
                    <a:gd name="connsiteX2" fmla="*/ 9379 w 301434"/>
                    <a:gd name="connsiteY2" fmla="*/ 68681 h 117008"/>
                    <a:gd name="connsiteX3" fmla="*/ 3389 w 301434"/>
                    <a:gd name="connsiteY3" fmla="*/ 99917 h 117008"/>
                    <a:gd name="connsiteX4" fmla="*/ 29918 w 301434"/>
                    <a:gd name="connsiteY4" fmla="*/ 117460 h 117008"/>
                    <a:gd name="connsiteX5" fmla="*/ 302051 w 301434"/>
                    <a:gd name="connsiteY5" fmla="*/ 117460 h 117008"/>
                    <a:gd name="connsiteX6" fmla="*/ 302051 w 301434"/>
                    <a:gd name="connsiteY6" fmla="*/ 108046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4" h="117008">
                      <a:moveTo>
                        <a:pt x="130896" y="9633"/>
                      </a:moveTo>
                      <a:cubicBezTo>
                        <a:pt x="104084" y="-5199"/>
                        <a:pt x="80122" y="-2062"/>
                        <a:pt x="59014" y="19046"/>
                      </a:cubicBezTo>
                      <a:lnTo>
                        <a:pt x="9379" y="68681"/>
                      </a:lnTo>
                      <a:cubicBezTo>
                        <a:pt x="252" y="77809"/>
                        <a:pt x="-1745" y="88221"/>
                        <a:pt x="3389" y="99917"/>
                      </a:cubicBezTo>
                      <a:cubicBezTo>
                        <a:pt x="8524" y="111611"/>
                        <a:pt x="17367" y="117460"/>
                        <a:pt x="29918" y="117460"/>
                      </a:cubicBezTo>
                      <a:lnTo>
                        <a:pt x="302051" y="117460"/>
                      </a:lnTo>
                      <a:lnTo>
                        <a:pt x="302051" y="108046"/>
                      </a:lnTo>
                      <a:close/>
                    </a:path>
                  </a:pathLst>
                </a:custGeom>
                <a:solidFill>
                  <a:schemeClr val="accent6">
                    <a:lumMod val="75000"/>
                  </a:schemeClr>
                </a:solidFill>
                <a:ln w="3175" cap="flat">
                  <a:noFill/>
                  <a:prstDash val="solid"/>
                  <a:miter/>
                </a:ln>
              </p:spPr>
              <p:txBody>
                <a:bodyPr rtlCol="0" anchor="ctr"/>
                <a:lstStyle/>
                <a:p>
                  <a:endParaRPr lang="de-DE"/>
                </a:p>
              </p:txBody>
            </p:sp>
            <p:sp>
              <p:nvSpPr>
                <p:cNvPr id="102" name="Freihandform: Form 101">
                  <a:extLst>
                    <a:ext uri="{FF2B5EF4-FFF2-40B4-BE49-F238E27FC236}">
                      <a16:creationId xmlns:a16="http://schemas.microsoft.com/office/drawing/2014/main" id="{C1BC236D-606A-58EA-673E-B10EF9819404}"/>
                    </a:ext>
                  </a:extLst>
                </p:cNvPr>
                <p:cNvSpPr/>
                <p:nvPr/>
              </p:nvSpPr>
              <p:spPr>
                <a:xfrm>
                  <a:off x="9282298" y="4199234"/>
                  <a:ext cx="579101" cy="561589"/>
                </a:xfrm>
                <a:custGeom>
                  <a:avLst/>
                  <a:gdLst>
                    <a:gd name="connsiteX0" fmla="*/ 617 w 678620"/>
                    <a:gd name="connsiteY0" fmla="*/ 59521 h 658099"/>
                    <a:gd name="connsiteX1" fmla="*/ 33564 w 678620"/>
                    <a:gd name="connsiteY1" fmla="*/ 6886 h 658099"/>
                    <a:gd name="connsiteX2" fmla="*/ 94750 w 678620"/>
                    <a:gd name="connsiteY2" fmla="*/ 14163 h 658099"/>
                    <a:gd name="connsiteX3" fmla="*/ 679237 w 678620"/>
                    <a:gd name="connsiteY3" fmla="*/ 492533 h 658099"/>
                    <a:gd name="connsiteX4" fmla="*/ 679237 w 678620"/>
                    <a:gd name="connsiteY4" fmla="*/ 658550 h 658099"/>
                    <a:gd name="connsiteX5" fmla="*/ 61376 w 678620"/>
                    <a:gd name="connsiteY5" fmla="*/ 302552 h 658099"/>
                    <a:gd name="connsiteX6" fmla="*/ 617 w 678620"/>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20" h="658099">
                      <a:moveTo>
                        <a:pt x="617" y="59521"/>
                      </a:moveTo>
                      <a:cubicBezTo>
                        <a:pt x="617" y="34985"/>
                        <a:pt x="11599" y="17440"/>
                        <a:pt x="33564" y="6886"/>
                      </a:cubicBezTo>
                      <a:cubicBezTo>
                        <a:pt x="55528" y="-3668"/>
                        <a:pt x="75924" y="-1239"/>
                        <a:pt x="94750" y="14163"/>
                      </a:cubicBezTo>
                      <a:lnTo>
                        <a:pt x="679237" y="492533"/>
                      </a:lnTo>
                      <a:lnTo>
                        <a:pt x="679237" y="658550"/>
                      </a:lnTo>
                      <a:lnTo>
                        <a:pt x="61376" y="302552"/>
                      </a:lnTo>
                      <a:cubicBezTo>
                        <a:pt x="20870" y="279168"/>
                        <a:pt x="617" y="243792"/>
                        <a:pt x="617"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03" name="Freihandform: Form 102">
                  <a:extLst>
                    <a:ext uri="{FF2B5EF4-FFF2-40B4-BE49-F238E27FC236}">
                      <a16:creationId xmlns:a16="http://schemas.microsoft.com/office/drawing/2014/main" id="{19F8CD9F-0885-E9E3-5A11-174DCBDB1553}"/>
                    </a:ext>
                  </a:extLst>
                </p:cNvPr>
                <p:cNvSpPr/>
                <p:nvPr/>
              </p:nvSpPr>
              <p:spPr>
                <a:xfrm>
                  <a:off x="9954140" y="4199234"/>
                  <a:ext cx="579099" cy="561589"/>
                </a:xfrm>
                <a:custGeom>
                  <a:avLst/>
                  <a:gdLst>
                    <a:gd name="connsiteX0" fmla="*/ 679235 w 678618"/>
                    <a:gd name="connsiteY0" fmla="*/ 59521 h 658099"/>
                    <a:gd name="connsiteX1" fmla="*/ 646288 w 678618"/>
                    <a:gd name="connsiteY1" fmla="*/ 6886 h 658099"/>
                    <a:gd name="connsiteX2" fmla="*/ 585099 w 678618"/>
                    <a:gd name="connsiteY2" fmla="*/ 14163 h 658099"/>
                    <a:gd name="connsiteX3" fmla="*/ 617 w 678618"/>
                    <a:gd name="connsiteY3" fmla="*/ 492533 h 658099"/>
                    <a:gd name="connsiteX4" fmla="*/ 617 w 678618"/>
                    <a:gd name="connsiteY4" fmla="*/ 658550 h 658099"/>
                    <a:gd name="connsiteX5" fmla="*/ 618475 w 678618"/>
                    <a:gd name="connsiteY5" fmla="*/ 302552 h 658099"/>
                    <a:gd name="connsiteX6" fmla="*/ 679235 w 678618"/>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18" h="658099">
                      <a:moveTo>
                        <a:pt x="679235" y="59521"/>
                      </a:moveTo>
                      <a:cubicBezTo>
                        <a:pt x="679235" y="34985"/>
                        <a:pt x="668253" y="17440"/>
                        <a:pt x="646288" y="6886"/>
                      </a:cubicBezTo>
                      <a:cubicBezTo>
                        <a:pt x="624323" y="-3668"/>
                        <a:pt x="603930" y="-1239"/>
                        <a:pt x="585099" y="14163"/>
                      </a:cubicBezTo>
                      <a:lnTo>
                        <a:pt x="617" y="492533"/>
                      </a:lnTo>
                      <a:lnTo>
                        <a:pt x="617" y="658550"/>
                      </a:lnTo>
                      <a:lnTo>
                        <a:pt x="618475" y="302552"/>
                      </a:lnTo>
                      <a:cubicBezTo>
                        <a:pt x="658985" y="279168"/>
                        <a:pt x="679235" y="243792"/>
                        <a:pt x="679235"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73DDD99D-DDF8-4CD7-429A-D4397AB9409E}"/>
                    </a:ext>
                  </a:extLst>
                </p:cNvPr>
                <p:cNvSpPr/>
                <p:nvPr/>
              </p:nvSpPr>
              <p:spPr>
                <a:xfrm>
                  <a:off x="9534399" y="4960916"/>
                  <a:ext cx="270365" cy="219909"/>
                </a:xfrm>
                <a:custGeom>
                  <a:avLst/>
                  <a:gdLst>
                    <a:gd name="connsiteX0" fmla="*/ 243470 w 316827"/>
                    <a:gd name="connsiteY0" fmla="*/ 451 h 257701"/>
                    <a:gd name="connsiteX1" fmla="*/ 304650 w 316827"/>
                    <a:gd name="connsiteY1" fmla="*/ 33398 h 257701"/>
                    <a:gd name="connsiteX2" fmla="*/ 311069 w 316827"/>
                    <a:gd name="connsiteY2" fmla="*/ 101431 h 257701"/>
                    <a:gd name="connsiteX3" fmla="*/ 256301 w 316827"/>
                    <a:gd name="connsiteY3" fmla="*/ 234075 h 257701"/>
                    <a:gd name="connsiteX4" fmla="*/ 228059 w 316827"/>
                    <a:gd name="connsiteY4" fmla="*/ 257180 h 257701"/>
                    <a:gd name="connsiteX5" fmla="*/ 193836 w 316827"/>
                    <a:gd name="connsiteY5" fmla="*/ 246910 h 257701"/>
                    <a:gd name="connsiteX6" fmla="*/ 12410 w 316827"/>
                    <a:gd name="connsiteY6" fmla="*/ 64633 h 257701"/>
                    <a:gd name="connsiteX7" fmla="*/ 3853 w 316827"/>
                    <a:gd name="connsiteY7" fmla="*/ 23984 h 257701"/>
                    <a:gd name="connsiteX8" fmla="*/ 38939 w 316827"/>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7" h="257701">
                      <a:moveTo>
                        <a:pt x="243470" y="451"/>
                      </a:moveTo>
                      <a:cubicBezTo>
                        <a:pt x="269712" y="451"/>
                        <a:pt x="290105" y="11433"/>
                        <a:pt x="304650" y="33398"/>
                      </a:cubicBezTo>
                      <a:cubicBezTo>
                        <a:pt x="319204" y="55363"/>
                        <a:pt x="321337" y="78041"/>
                        <a:pt x="311069" y="101431"/>
                      </a:cubicBezTo>
                      <a:lnTo>
                        <a:pt x="256301" y="234075"/>
                      </a:lnTo>
                      <a:cubicBezTo>
                        <a:pt x="250595" y="246626"/>
                        <a:pt x="241184" y="254328"/>
                        <a:pt x="228059" y="257180"/>
                      </a:cubicBezTo>
                      <a:cubicBezTo>
                        <a:pt x="214943" y="260032"/>
                        <a:pt x="203532" y="256610"/>
                        <a:pt x="193836" y="246910"/>
                      </a:cubicBezTo>
                      <a:lnTo>
                        <a:pt x="12410" y="64633"/>
                      </a:lnTo>
                      <a:cubicBezTo>
                        <a:pt x="430" y="53223"/>
                        <a:pt x="-2423" y="39674"/>
                        <a:pt x="3853" y="23984"/>
                      </a:cubicBezTo>
                      <a:cubicBezTo>
                        <a:pt x="10128" y="8296"/>
                        <a:pt x="21824" y="451"/>
                        <a:pt x="38939"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B237159F-5DD5-5A6A-C914-85082F2D0C4D}"/>
                    </a:ext>
                  </a:extLst>
                </p:cNvPr>
                <p:cNvSpPr/>
                <p:nvPr/>
              </p:nvSpPr>
              <p:spPr>
                <a:xfrm>
                  <a:off x="9243595" y="4977278"/>
                  <a:ext cx="457526" cy="457636"/>
                </a:xfrm>
                <a:custGeom>
                  <a:avLst/>
                  <a:gdLst>
                    <a:gd name="connsiteX0" fmla="*/ 156366 w 536153"/>
                    <a:gd name="connsiteY0" fmla="*/ 9517 h 536282"/>
                    <a:gd name="connsiteX1" fmla="*/ 244509 w 536153"/>
                    <a:gd name="connsiteY1" fmla="*/ 24921 h 536282"/>
                    <a:gd name="connsiteX2" fmla="*/ 512363 w 536153"/>
                    <a:gd name="connsiteY2" fmla="*/ 292774 h 536282"/>
                    <a:gd name="connsiteX3" fmla="*/ 528625 w 536153"/>
                    <a:gd name="connsiteY3" fmla="*/ 379206 h 536282"/>
                    <a:gd name="connsiteX4" fmla="*/ 527767 w 536153"/>
                    <a:gd name="connsiteY4" fmla="*/ 380062 h 536282"/>
                    <a:gd name="connsiteX5" fmla="*/ 527767 w 536153"/>
                    <a:gd name="connsiteY5" fmla="*/ 380918 h 536282"/>
                    <a:gd name="connsiteX6" fmla="*/ 526910 w 536153"/>
                    <a:gd name="connsiteY6" fmla="*/ 381774 h 536282"/>
                    <a:gd name="connsiteX7" fmla="*/ 422508 w 536153"/>
                    <a:gd name="connsiteY7" fmla="*/ 496446 h 536282"/>
                    <a:gd name="connsiteX8" fmla="*/ 272749 w 536153"/>
                    <a:gd name="connsiteY8" fmla="*/ 536666 h 536282"/>
                    <a:gd name="connsiteX9" fmla="*/ 134972 w 536153"/>
                    <a:gd name="connsiteY9" fmla="*/ 497729 h 536282"/>
                    <a:gd name="connsiteX10" fmla="*/ 36987 w 536153"/>
                    <a:gd name="connsiteY10" fmla="*/ 398033 h 536282"/>
                    <a:gd name="connsiteX11" fmla="*/ 617 w 536153"/>
                    <a:gd name="connsiteY11" fmla="*/ 259400 h 536282"/>
                    <a:gd name="connsiteX12" fmla="*/ 43833 w 536153"/>
                    <a:gd name="connsiteY12" fmla="*/ 110497 h 536282"/>
                    <a:gd name="connsiteX13" fmla="*/ 156366 w 536153"/>
                    <a:gd name="connsiteY13" fmla="*/ 9517 h 536282"/>
                    <a:gd name="connsiteX14" fmla="*/ 194874 w 536153"/>
                    <a:gd name="connsiteY14" fmla="*/ 445100 h 536282"/>
                    <a:gd name="connsiteX15" fmla="*/ 266331 w 536153"/>
                    <a:gd name="connsiteY15" fmla="*/ 415148 h 536282"/>
                    <a:gd name="connsiteX16" fmla="*/ 295855 w 536153"/>
                    <a:gd name="connsiteY16" fmla="*/ 343264 h 536282"/>
                    <a:gd name="connsiteX17" fmla="*/ 266331 w 536153"/>
                    <a:gd name="connsiteY17" fmla="*/ 271808 h 536282"/>
                    <a:gd name="connsiteX18" fmla="*/ 194874 w 536153"/>
                    <a:gd name="connsiteY18" fmla="*/ 242285 h 536282"/>
                    <a:gd name="connsiteX19" fmla="*/ 122991 w 536153"/>
                    <a:gd name="connsiteY19" fmla="*/ 271808 h 536282"/>
                    <a:gd name="connsiteX20" fmla="*/ 93039 w 536153"/>
                    <a:gd name="connsiteY20" fmla="*/ 343264 h 536282"/>
                    <a:gd name="connsiteX21" fmla="*/ 122991 w 536153"/>
                    <a:gd name="connsiteY21" fmla="*/ 415148 h 536282"/>
                    <a:gd name="connsiteX22" fmla="*/ 194874 w 536153"/>
                    <a:gd name="connsiteY22" fmla="*/ 445100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153" h="536282">
                      <a:moveTo>
                        <a:pt x="156366" y="9517"/>
                      </a:moveTo>
                      <a:cubicBezTo>
                        <a:pt x="188884" y="-6457"/>
                        <a:pt x="218266" y="-1322"/>
                        <a:pt x="244509" y="24921"/>
                      </a:cubicBezTo>
                      <a:lnTo>
                        <a:pt x="512363" y="292774"/>
                      </a:lnTo>
                      <a:cubicBezTo>
                        <a:pt x="538035" y="317877"/>
                        <a:pt x="543455" y="346687"/>
                        <a:pt x="528625" y="379206"/>
                      </a:cubicBezTo>
                      <a:cubicBezTo>
                        <a:pt x="528625" y="379206"/>
                        <a:pt x="528339" y="379492"/>
                        <a:pt x="527767" y="380062"/>
                      </a:cubicBezTo>
                      <a:cubicBezTo>
                        <a:pt x="527767" y="380062"/>
                        <a:pt x="527767" y="380347"/>
                        <a:pt x="527767" y="380918"/>
                      </a:cubicBezTo>
                      <a:lnTo>
                        <a:pt x="526910" y="381774"/>
                      </a:lnTo>
                      <a:cubicBezTo>
                        <a:pt x="502949" y="430267"/>
                        <a:pt x="468148" y="468491"/>
                        <a:pt x="422508" y="496446"/>
                      </a:cubicBezTo>
                      <a:cubicBezTo>
                        <a:pt x="376867" y="524401"/>
                        <a:pt x="326947" y="537807"/>
                        <a:pt x="272749" y="536666"/>
                      </a:cubicBezTo>
                      <a:cubicBezTo>
                        <a:pt x="221974" y="535525"/>
                        <a:pt x="176048" y="522546"/>
                        <a:pt x="134972" y="497729"/>
                      </a:cubicBezTo>
                      <a:cubicBezTo>
                        <a:pt x="93895" y="472912"/>
                        <a:pt x="61233" y="439680"/>
                        <a:pt x="36987" y="398033"/>
                      </a:cubicBezTo>
                      <a:cubicBezTo>
                        <a:pt x="12740" y="356386"/>
                        <a:pt x="617" y="310175"/>
                        <a:pt x="617" y="259400"/>
                      </a:cubicBezTo>
                      <a:cubicBezTo>
                        <a:pt x="617" y="204631"/>
                        <a:pt x="15022" y="154997"/>
                        <a:pt x="43833" y="110497"/>
                      </a:cubicBezTo>
                      <a:cubicBezTo>
                        <a:pt x="72643" y="65998"/>
                        <a:pt x="110154" y="32337"/>
                        <a:pt x="156366" y="9517"/>
                      </a:cubicBezTo>
                      <a:close/>
                      <a:moveTo>
                        <a:pt x="194874" y="445100"/>
                      </a:moveTo>
                      <a:cubicBezTo>
                        <a:pt x="222829" y="445100"/>
                        <a:pt x="246648" y="435116"/>
                        <a:pt x="266331" y="415148"/>
                      </a:cubicBezTo>
                      <a:cubicBezTo>
                        <a:pt x="286013" y="395181"/>
                        <a:pt x="295855" y="371219"/>
                        <a:pt x="295855" y="343264"/>
                      </a:cubicBezTo>
                      <a:cubicBezTo>
                        <a:pt x="295855" y="315310"/>
                        <a:pt x="286013" y="291491"/>
                        <a:pt x="266331" y="271808"/>
                      </a:cubicBezTo>
                      <a:cubicBezTo>
                        <a:pt x="246648" y="252126"/>
                        <a:pt x="222829" y="242285"/>
                        <a:pt x="194874" y="242285"/>
                      </a:cubicBezTo>
                      <a:cubicBezTo>
                        <a:pt x="166919" y="242285"/>
                        <a:pt x="142958" y="252126"/>
                        <a:pt x="122991" y="271808"/>
                      </a:cubicBezTo>
                      <a:cubicBezTo>
                        <a:pt x="103023" y="291491"/>
                        <a:pt x="93039" y="315310"/>
                        <a:pt x="93039" y="343264"/>
                      </a:cubicBezTo>
                      <a:cubicBezTo>
                        <a:pt x="93039" y="371219"/>
                        <a:pt x="103023" y="395181"/>
                        <a:pt x="122991" y="415148"/>
                      </a:cubicBezTo>
                      <a:cubicBezTo>
                        <a:pt x="142958" y="435116"/>
                        <a:pt x="166919" y="445100"/>
                        <a:pt x="194874" y="445100"/>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06" name="Freihandform: Form 105">
                  <a:extLst>
                    <a:ext uri="{FF2B5EF4-FFF2-40B4-BE49-F238E27FC236}">
                      <a16:creationId xmlns:a16="http://schemas.microsoft.com/office/drawing/2014/main" id="{DE1AAEB3-3EC1-59D2-5C45-8E72822F8D11}"/>
                    </a:ext>
                  </a:extLst>
                </p:cNvPr>
                <p:cNvSpPr/>
                <p:nvPr/>
              </p:nvSpPr>
              <p:spPr>
                <a:xfrm>
                  <a:off x="10000550" y="4960916"/>
                  <a:ext cx="270367" cy="219909"/>
                </a:xfrm>
                <a:custGeom>
                  <a:avLst/>
                  <a:gdLst>
                    <a:gd name="connsiteX0" fmla="*/ 74600 w 316829"/>
                    <a:gd name="connsiteY0" fmla="*/ 451 h 257701"/>
                    <a:gd name="connsiteX1" fmla="*/ 13411 w 316829"/>
                    <a:gd name="connsiteY1" fmla="*/ 33398 h 257701"/>
                    <a:gd name="connsiteX2" fmla="*/ 6991 w 316829"/>
                    <a:gd name="connsiteY2" fmla="*/ 101431 h 257701"/>
                    <a:gd name="connsiteX3" fmla="*/ 61760 w 316829"/>
                    <a:gd name="connsiteY3" fmla="*/ 234075 h 257701"/>
                    <a:gd name="connsiteX4" fmla="*/ 90002 w 316829"/>
                    <a:gd name="connsiteY4" fmla="*/ 257180 h 257701"/>
                    <a:gd name="connsiteX5" fmla="*/ 124235 w 316829"/>
                    <a:gd name="connsiteY5" fmla="*/ 246910 h 257701"/>
                    <a:gd name="connsiteX6" fmla="*/ 305648 w 316829"/>
                    <a:gd name="connsiteY6" fmla="*/ 64633 h 257701"/>
                    <a:gd name="connsiteX7" fmla="*/ 314211 w 316829"/>
                    <a:gd name="connsiteY7" fmla="*/ 23984 h 257701"/>
                    <a:gd name="connsiteX8" fmla="*/ 279121 w 316829"/>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9" h="257701">
                      <a:moveTo>
                        <a:pt x="74600" y="451"/>
                      </a:moveTo>
                      <a:cubicBezTo>
                        <a:pt x="48349" y="451"/>
                        <a:pt x="27956" y="11433"/>
                        <a:pt x="13411" y="33398"/>
                      </a:cubicBezTo>
                      <a:cubicBezTo>
                        <a:pt x="-1143" y="55363"/>
                        <a:pt x="-3277" y="78041"/>
                        <a:pt x="6991" y="101431"/>
                      </a:cubicBezTo>
                      <a:lnTo>
                        <a:pt x="61760" y="234075"/>
                      </a:lnTo>
                      <a:cubicBezTo>
                        <a:pt x="67466" y="246626"/>
                        <a:pt x="76876" y="254328"/>
                        <a:pt x="90002" y="257180"/>
                      </a:cubicBezTo>
                      <a:cubicBezTo>
                        <a:pt x="103118" y="260032"/>
                        <a:pt x="114529" y="256610"/>
                        <a:pt x="124235" y="246910"/>
                      </a:cubicBezTo>
                      <a:lnTo>
                        <a:pt x="305648" y="64633"/>
                      </a:lnTo>
                      <a:cubicBezTo>
                        <a:pt x="317630" y="53223"/>
                        <a:pt x="320488" y="39674"/>
                        <a:pt x="314211" y="23984"/>
                      </a:cubicBezTo>
                      <a:cubicBezTo>
                        <a:pt x="307934" y="8296"/>
                        <a:pt x="296237" y="451"/>
                        <a:pt x="279121"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07" name="Freihandform: Form 106">
                  <a:extLst>
                    <a:ext uri="{FF2B5EF4-FFF2-40B4-BE49-F238E27FC236}">
                      <a16:creationId xmlns:a16="http://schemas.microsoft.com/office/drawing/2014/main" id="{2CBC238C-20CB-9EBB-A804-304B16656A05}"/>
                    </a:ext>
                  </a:extLst>
                </p:cNvPr>
                <p:cNvSpPr/>
                <p:nvPr/>
              </p:nvSpPr>
              <p:spPr>
                <a:xfrm>
                  <a:off x="10104483" y="4977278"/>
                  <a:ext cx="457238" cy="457636"/>
                </a:xfrm>
                <a:custGeom>
                  <a:avLst/>
                  <a:gdLst>
                    <a:gd name="connsiteX0" fmla="*/ 380689 w 535815"/>
                    <a:gd name="connsiteY0" fmla="*/ 9517 h 536282"/>
                    <a:gd name="connsiteX1" fmla="*/ 292544 w 535815"/>
                    <a:gd name="connsiteY1" fmla="*/ 24921 h 536282"/>
                    <a:gd name="connsiteX2" fmla="*/ 24682 w 535815"/>
                    <a:gd name="connsiteY2" fmla="*/ 292774 h 536282"/>
                    <a:gd name="connsiteX3" fmla="*/ 9280 w 535815"/>
                    <a:gd name="connsiteY3" fmla="*/ 380062 h 536282"/>
                    <a:gd name="connsiteX4" fmla="*/ 9280 w 535815"/>
                    <a:gd name="connsiteY4" fmla="*/ 380918 h 536282"/>
                    <a:gd name="connsiteX5" fmla="*/ 10138 w 535815"/>
                    <a:gd name="connsiteY5" fmla="*/ 380918 h 536282"/>
                    <a:gd name="connsiteX6" fmla="*/ 10138 w 535815"/>
                    <a:gd name="connsiteY6" fmla="*/ 381774 h 536282"/>
                    <a:gd name="connsiteX7" fmla="*/ 114541 w 535815"/>
                    <a:gd name="connsiteY7" fmla="*/ 496446 h 536282"/>
                    <a:gd name="connsiteX8" fmla="*/ 264303 w 535815"/>
                    <a:gd name="connsiteY8" fmla="*/ 536666 h 536282"/>
                    <a:gd name="connsiteX9" fmla="*/ 402082 w 535815"/>
                    <a:gd name="connsiteY9" fmla="*/ 497729 h 536282"/>
                    <a:gd name="connsiteX10" fmla="*/ 500065 w 535815"/>
                    <a:gd name="connsiteY10" fmla="*/ 398033 h 536282"/>
                    <a:gd name="connsiteX11" fmla="*/ 536432 w 535815"/>
                    <a:gd name="connsiteY11" fmla="*/ 259400 h 536282"/>
                    <a:gd name="connsiteX12" fmla="*/ 493217 w 535815"/>
                    <a:gd name="connsiteY12" fmla="*/ 110497 h 536282"/>
                    <a:gd name="connsiteX13" fmla="*/ 380689 w 535815"/>
                    <a:gd name="connsiteY13" fmla="*/ 9517 h 536282"/>
                    <a:gd name="connsiteX14" fmla="*/ 343027 w 535815"/>
                    <a:gd name="connsiteY14" fmla="*/ 436542 h 536282"/>
                    <a:gd name="connsiteX15" fmla="*/ 271570 w 535815"/>
                    <a:gd name="connsiteY15" fmla="*/ 407019 h 536282"/>
                    <a:gd name="connsiteX16" fmla="*/ 242052 w 535815"/>
                    <a:gd name="connsiteY16" fmla="*/ 335563 h 536282"/>
                    <a:gd name="connsiteX17" fmla="*/ 271570 w 535815"/>
                    <a:gd name="connsiteY17" fmla="*/ 264106 h 536282"/>
                    <a:gd name="connsiteX18" fmla="*/ 343027 w 535815"/>
                    <a:gd name="connsiteY18" fmla="*/ 234583 h 536282"/>
                    <a:gd name="connsiteX19" fmla="*/ 414483 w 535815"/>
                    <a:gd name="connsiteY19" fmla="*/ 264106 h 536282"/>
                    <a:gd name="connsiteX20" fmla="*/ 444011 w 535815"/>
                    <a:gd name="connsiteY20" fmla="*/ 335563 h 536282"/>
                    <a:gd name="connsiteX21" fmla="*/ 414483 w 535815"/>
                    <a:gd name="connsiteY21" fmla="*/ 407019 h 536282"/>
                    <a:gd name="connsiteX22" fmla="*/ 343027 w 535815"/>
                    <a:gd name="connsiteY22" fmla="*/ 436542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815" h="536282">
                      <a:moveTo>
                        <a:pt x="380689" y="9517"/>
                      </a:moveTo>
                      <a:cubicBezTo>
                        <a:pt x="348161" y="-6457"/>
                        <a:pt x="318786" y="-1322"/>
                        <a:pt x="292544" y="24921"/>
                      </a:cubicBezTo>
                      <a:lnTo>
                        <a:pt x="24682" y="292774"/>
                      </a:lnTo>
                      <a:cubicBezTo>
                        <a:pt x="-988" y="318447"/>
                        <a:pt x="-6122" y="347543"/>
                        <a:pt x="9280" y="380062"/>
                      </a:cubicBezTo>
                      <a:cubicBezTo>
                        <a:pt x="9280" y="380062"/>
                        <a:pt x="9280" y="380347"/>
                        <a:pt x="9280" y="380918"/>
                      </a:cubicBezTo>
                      <a:cubicBezTo>
                        <a:pt x="9852" y="380918"/>
                        <a:pt x="10138" y="380918"/>
                        <a:pt x="10138" y="380918"/>
                      </a:cubicBezTo>
                      <a:lnTo>
                        <a:pt x="10138" y="381774"/>
                      </a:lnTo>
                      <a:cubicBezTo>
                        <a:pt x="34102" y="430267"/>
                        <a:pt x="68897" y="468491"/>
                        <a:pt x="114541" y="496446"/>
                      </a:cubicBezTo>
                      <a:cubicBezTo>
                        <a:pt x="160185" y="524401"/>
                        <a:pt x="210105" y="537807"/>
                        <a:pt x="264303" y="536666"/>
                      </a:cubicBezTo>
                      <a:cubicBezTo>
                        <a:pt x="315071" y="535525"/>
                        <a:pt x="361000" y="522546"/>
                        <a:pt x="402082" y="497729"/>
                      </a:cubicBezTo>
                      <a:cubicBezTo>
                        <a:pt x="443154" y="472912"/>
                        <a:pt x="475815" y="439680"/>
                        <a:pt x="500065" y="398033"/>
                      </a:cubicBezTo>
                      <a:cubicBezTo>
                        <a:pt x="524307" y="356386"/>
                        <a:pt x="536432" y="310175"/>
                        <a:pt x="536432" y="259400"/>
                      </a:cubicBezTo>
                      <a:cubicBezTo>
                        <a:pt x="536432" y="204631"/>
                        <a:pt x="522030" y="154997"/>
                        <a:pt x="493217" y="110497"/>
                      </a:cubicBezTo>
                      <a:cubicBezTo>
                        <a:pt x="464404" y="65998"/>
                        <a:pt x="426894" y="32337"/>
                        <a:pt x="380689" y="9517"/>
                      </a:cubicBezTo>
                      <a:close/>
                      <a:moveTo>
                        <a:pt x="343027" y="436542"/>
                      </a:moveTo>
                      <a:cubicBezTo>
                        <a:pt x="315071" y="436542"/>
                        <a:pt x="291258" y="426701"/>
                        <a:pt x="271570" y="407019"/>
                      </a:cubicBezTo>
                      <a:cubicBezTo>
                        <a:pt x="251892" y="387336"/>
                        <a:pt x="242052" y="363517"/>
                        <a:pt x="242052" y="335563"/>
                      </a:cubicBezTo>
                      <a:cubicBezTo>
                        <a:pt x="242052" y="307608"/>
                        <a:pt x="251892" y="283789"/>
                        <a:pt x="271570" y="264106"/>
                      </a:cubicBezTo>
                      <a:cubicBezTo>
                        <a:pt x="291258" y="244424"/>
                        <a:pt x="315071" y="234583"/>
                        <a:pt x="343027" y="234583"/>
                      </a:cubicBezTo>
                      <a:cubicBezTo>
                        <a:pt x="370983" y="234583"/>
                        <a:pt x="394805" y="244424"/>
                        <a:pt x="414483" y="264106"/>
                      </a:cubicBezTo>
                      <a:cubicBezTo>
                        <a:pt x="434171" y="283789"/>
                        <a:pt x="444011" y="307608"/>
                        <a:pt x="444011" y="335563"/>
                      </a:cubicBezTo>
                      <a:cubicBezTo>
                        <a:pt x="444011" y="363517"/>
                        <a:pt x="434171" y="387336"/>
                        <a:pt x="414483" y="407019"/>
                      </a:cubicBezTo>
                      <a:cubicBezTo>
                        <a:pt x="394805" y="426701"/>
                        <a:pt x="370983" y="436542"/>
                        <a:pt x="343027" y="436542"/>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08" name="Freihandform: Form 107">
                  <a:extLst>
                    <a:ext uri="{FF2B5EF4-FFF2-40B4-BE49-F238E27FC236}">
                      <a16:creationId xmlns:a16="http://schemas.microsoft.com/office/drawing/2014/main" id="{B9D538DF-533F-50C5-BED7-FE7A1A7AB6D0}"/>
                    </a:ext>
                  </a:extLst>
                </p:cNvPr>
                <p:cNvSpPr/>
                <p:nvPr/>
              </p:nvSpPr>
              <p:spPr>
                <a:xfrm>
                  <a:off x="9712890" y="4039808"/>
                  <a:ext cx="378056" cy="453738"/>
                </a:xfrm>
                <a:custGeom>
                  <a:avLst/>
                  <a:gdLst>
                    <a:gd name="connsiteX0" fmla="*/ 55698 w 443025"/>
                    <a:gd name="connsiteY0" fmla="*/ 12716 h 531714"/>
                    <a:gd name="connsiteX1" fmla="*/ 172932 w 443025"/>
                    <a:gd name="connsiteY1" fmla="*/ 224095 h 531714"/>
                    <a:gd name="connsiteX2" fmla="*/ 221709 w 443025"/>
                    <a:gd name="connsiteY2" fmla="*/ 468840 h 531714"/>
                    <a:gd name="connsiteX3" fmla="*/ 270487 w 443025"/>
                    <a:gd name="connsiteY3" fmla="*/ 224095 h 531714"/>
                    <a:gd name="connsiteX4" fmla="*/ 387730 w 443025"/>
                    <a:gd name="connsiteY4" fmla="*/ 12716 h 531714"/>
                    <a:gd name="connsiteX5" fmla="*/ 408695 w 443025"/>
                    <a:gd name="connsiteY5" fmla="*/ 733 h 531714"/>
                    <a:gd name="connsiteX6" fmla="*/ 431374 w 443025"/>
                    <a:gd name="connsiteY6" fmla="*/ 7582 h 531714"/>
                    <a:gd name="connsiteX7" fmla="*/ 443356 w 443025"/>
                    <a:gd name="connsiteY7" fmla="*/ 27699 h 531714"/>
                    <a:gd name="connsiteX8" fmla="*/ 436508 w 443025"/>
                    <a:gd name="connsiteY8" fmla="*/ 50368 h 531714"/>
                    <a:gd name="connsiteX9" fmla="*/ 323979 w 443025"/>
                    <a:gd name="connsiteY9" fmla="*/ 258747 h 531714"/>
                    <a:gd name="connsiteX10" fmla="*/ 283326 w 443025"/>
                    <a:gd name="connsiteY10" fmla="*/ 500501 h 531714"/>
                    <a:gd name="connsiteX11" fmla="*/ 273916 w 443025"/>
                    <a:gd name="connsiteY11" fmla="*/ 522751 h 531714"/>
                    <a:gd name="connsiteX12" fmla="*/ 252523 w 443025"/>
                    <a:gd name="connsiteY12" fmla="*/ 532166 h 531714"/>
                    <a:gd name="connsiteX13" fmla="*/ 221709 w 443025"/>
                    <a:gd name="connsiteY13" fmla="*/ 507349 h 531714"/>
                    <a:gd name="connsiteX14" fmla="*/ 191763 w 443025"/>
                    <a:gd name="connsiteY14" fmla="*/ 532166 h 531714"/>
                    <a:gd name="connsiteX15" fmla="*/ 169941 w 443025"/>
                    <a:gd name="connsiteY15" fmla="*/ 522751 h 531714"/>
                    <a:gd name="connsiteX16" fmla="*/ 160949 w 443025"/>
                    <a:gd name="connsiteY16" fmla="*/ 500501 h 531714"/>
                    <a:gd name="connsiteX17" fmla="*/ 120306 w 443025"/>
                    <a:gd name="connsiteY17" fmla="*/ 258747 h 531714"/>
                    <a:gd name="connsiteX18" fmla="*/ 6920 w 443025"/>
                    <a:gd name="connsiteY18" fmla="*/ 50368 h 531714"/>
                    <a:gd name="connsiteX19" fmla="*/ 929 w 443025"/>
                    <a:gd name="connsiteY19" fmla="*/ 27699 h 531714"/>
                    <a:gd name="connsiteX20" fmla="*/ 12054 w 443025"/>
                    <a:gd name="connsiteY20" fmla="*/ 7582 h 531714"/>
                    <a:gd name="connsiteX21" fmla="*/ 35153 w 443025"/>
                    <a:gd name="connsiteY21" fmla="*/ 733 h 531714"/>
                    <a:gd name="connsiteX22" fmla="*/ 55698 w 443025"/>
                    <a:gd name="connsiteY22" fmla="*/ 12716 h 53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3025" h="531714">
                      <a:moveTo>
                        <a:pt x="55698" y="12716"/>
                      </a:moveTo>
                      <a:cubicBezTo>
                        <a:pt x="104761" y="76048"/>
                        <a:pt x="143842" y="146504"/>
                        <a:pt x="172932" y="224095"/>
                      </a:cubicBezTo>
                      <a:cubicBezTo>
                        <a:pt x="202031" y="301685"/>
                        <a:pt x="218290" y="383267"/>
                        <a:pt x="221709" y="468840"/>
                      </a:cubicBezTo>
                      <a:cubicBezTo>
                        <a:pt x="225138" y="383267"/>
                        <a:pt x="241397" y="301685"/>
                        <a:pt x="270487" y="224095"/>
                      </a:cubicBezTo>
                      <a:cubicBezTo>
                        <a:pt x="299586" y="146504"/>
                        <a:pt x="338667" y="76048"/>
                        <a:pt x="387730" y="12716"/>
                      </a:cubicBezTo>
                      <a:cubicBezTo>
                        <a:pt x="393435" y="5877"/>
                        <a:pt x="400427" y="1877"/>
                        <a:pt x="408695" y="733"/>
                      </a:cubicBezTo>
                      <a:cubicBezTo>
                        <a:pt x="416972" y="-400"/>
                        <a:pt x="424525" y="1877"/>
                        <a:pt x="431374" y="7582"/>
                      </a:cubicBezTo>
                      <a:cubicBezTo>
                        <a:pt x="438222" y="12716"/>
                        <a:pt x="442213" y="19422"/>
                        <a:pt x="443356" y="27699"/>
                      </a:cubicBezTo>
                      <a:cubicBezTo>
                        <a:pt x="444499" y="35967"/>
                        <a:pt x="442213" y="43529"/>
                        <a:pt x="436508" y="50368"/>
                      </a:cubicBezTo>
                      <a:cubicBezTo>
                        <a:pt x="388587" y="112557"/>
                        <a:pt x="351078" y="182013"/>
                        <a:pt x="323979" y="258747"/>
                      </a:cubicBezTo>
                      <a:cubicBezTo>
                        <a:pt x="296881" y="335480"/>
                        <a:pt x="283326" y="416071"/>
                        <a:pt x="283326" y="500501"/>
                      </a:cubicBezTo>
                      <a:cubicBezTo>
                        <a:pt x="283326" y="509064"/>
                        <a:pt x="280193" y="516474"/>
                        <a:pt x="273916" y="522751"/>
                      </a:cubicBezTo>
                      <a:cubicBezTo>
                        <a:pt x="267639" y="529028"/>
                        <a:pt x="260505" y="532166"/>
                        <a:pt x="252523" y="532166"/>
                      </a:cubicBezTo>
                      <a:cubicBezTo>
                        <a:pt x="235406" y="532166"/>
                        <a:pt x="225138" y="523894"/>
                        <a:pt x="221709" y="507349"/>
                      </a:cubicBezTo>
                      <a:cubicBezTo>
                        <a:pt x="218290" y="523894"/>
                        <a:pt x="208308" y="532166"/>
                        <a:pt x="191763" y="532166"/>
                      </a:cubicBezTo>
                      <a:cubicBezTo>
                        <a:pt x="183200" y="532166"/>
                        <a:pt x="175932" y="529028"/>
                        <a:pt x="169941" y="522751"/>
                      </a:cubicBezTo>
                      <a:cubicBezTo>
                        <a:pt x="163950" y="516474"/>
                        <a:pt x="160949" y="509064"/>
                        <a:pt x="160949" y="500501"/>
                      </a:cubicBezTo>
                      <a:cubicBezTo>
                        <a:pt x="160949" y="416071"/>
                        <a:pt x="147405" y="335480"/>
                        <a:pt x="120306" y="258747"/>
                      </a:cubicBezTo>
                      <a:cubicBezTo>
                        <a:pt x="93207" y="182013"/>
                        <a:pt x="55412" y="112557"/>
                        <a:pt x="6920" y="50368"/>
                      </a:cubicBezTo>
                      <a:cubicBezTo>
                        <a:pt x="1777" y="43529"/>
                        <a:pt x="-214" y="35967"/>
                        <a:pt x="929" y="27699"/>
                      </a:cubicBezTo>
                      <a:cubicBezTo>
                        <a:pt x="2063" y="19422"/>
                        <a:pt x="5778" y="12716"/>
                        <a:pt x="12054" y="7582"/>
                      </a:cubicBezTo>
                      <a:cubicBezTo>
                        <a:pt x="18893" y="1877"/>
                        <a:pt x="26599" y="-400"/>
                        <a:pt x="35153" y="733"/>
                      </a:cubicBezTo>
                      <a:cubicBezTo>
                        <a:pt x="43716" y="1877"/>
                        <a:pt x="50564" y="5877"/>
                        <a:pt x="55698" y="12716"/>
                      </a:cubicBezTo>
                      <a:close/>
                    </a:path>
                  </a:pathLst>
                </a:custGeom>
                <a:solidFill>
                  <a:srgbClr val="212121"/>
                </a:solidFill>
                <a:ln w="3175" cap="flat">
                  <a:solidFill>
                    <a:schemeClr val="accent6">
                      <a:lumMod val="50000"/>
                    </a:schemeClr>
                  </a:solidFill>
                  <a:prstDash val="solid"/>
                  <a:miter/>
                </a:ln>
              </p:spPr>
              <p:txBody>
                <a:bodyPr rtlCol="0" anchor="ctr"/>
                <a:lstStyle/>
                <a:p>
                  <a:endParaRPr lang="de-DE"/>
                </a:p>
              </p:txBody>
            </p:sp>
            <p:sp>
              <p:nvSpPr>
                <p:cNvPr id="109" name="Freihandform: Form 108">
                  <a:extLst>
                    <a:ext uri="{FF2B5EF4-FFF2-40B4-BE49-F238E27FC236}">
                      <a16:creationId xmlns:a16="http://schemas.microsoft.com/office/drawing/2014/main" id="{80165FC3-1C53-AA35-0428-6B51011FE62D}"/>
                    </a:ext>
                  </a:extLst>
                </p:cNvPr>
                <p:cNvSpPr/>
                <p:nvPr/>
              </p:nvSpPr>
              <p:spPr>
                <a:xfrm>
                  <a:off x="9796406" y="4302946"/>
                  <a:ext cx="210316" cy="895306"/>
                </a:xfrm>
                <a:custGeom>
                  <a:avLst/>
                  <a:gdLst>
                    <a:gd name="connsiteX0" fmla="*/ 180325 w 246459"/>
                    <a:gd name="connsiteY0" fmla="*/ 234076 h 1049166"/>
                    <a:gd name="connsiteX1" fmla="*/ 216263 w 246459"/>
                    <a:gd name="connsiteY1" fmla="*/ 305104 h 1049166"/>
                    <a:gd name="connsiteX2" fmla="*/ 216263 w 246459"/>
                    <a:gd name="connsiteY2" fmla="*/ 959762 h 1049166"/>
                    <a:gd name="connsiteX3" fmla="*/ 190164 w 246459"/>
                    <a:gd name="connsiteY3" fmla="*/ 1023088 h 1049166"/>
                    <a:gd name="connsiteX4" fmla="*/ 127271 w 246459"/>
                    <a:gd name="connsiteY4" fmla="*/ 1049617 h 1049166"/>
                    <a:gd name="connsiteX5" fmla="*/ 120422 w 246459"/>
                    <a:gd name="connsiteY5" fmla="*/ 1049617 h 1049166"/>
                    <a:gd name="connsiteX6" fmla="*/ 57090 w 246459"/>
                    <a:gd name="connsiteY6" fmla="*/ 1023088 h 1049166"/>
                    <a:gd name="connsiteX7" fmla="*/ 30563 w 246459"/>
                    <a:gd name="connsiteY7" fmla="*/ 959762 h 1049166"/>
                    <a:gd name="connsiteX8" fmla="*/ 30563 w 246459"/>
                    <a:gd name="connsiteY8" fmla="*/ 305104 h 1049166"/>
                    <a:gd name="connsiteX9" fmla="*/ 67368 w 246459"/>
                    <a:gd name="connsiteY9" fmla="*/ 233220 h 1049166"/>
                    <a:gd name="connsiteX10" fmla="*/ 19009 w 246459"/>
                    <a:gd name="connsiteY10" fmla="*/ 188722 h 1049166"/>
                    <a:gd name="connsiteX11" fmla="*/ 617 w 246459"/>
                    <a:gd name="connsiteY11" fmla="*/ 123685 h 1049166"/>
                    <a:gd name="connsiteX12" fmla="*/ 36554 w 246459"/>
                    <a:gd name="connsiteY12" fmla="*/ 36827 h 1049166"/>
                    <a:gd name="connsiteX13" fmla="*/ 123842 w 246459"/>
                    <a:gd name="connsiteY13" fmla="*/ 451 h 1049166"/>
                    <a:gd name="connsiteX14" fmla="*/ 211129 w 246459"/>
                    <a:gd name="connsiteY14" fmla="*/ 36827 h 1049166"/>
                    <a:gd name="connsiteX15" fmla="*/ 247076 w 246459"/>
                    <a:gd name="connsiteY15" fmla="*/ 123685 h 1049166"/>
                    <a:gd name="connsiteX16" fmla="*/ 228674 w 246459"/>
                    <a:gd name="connsiteY16" fmla="*/ 189151 h 1049166"/>
                    <a:gd name="connsiteX17" fmla="*/ 180325 w 246459"/>
                    <a:gd name="connsiteY17" fmla="*/ 234076 h 104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459" h="1049166">
                      <a:moveTo>
                        <a:pt x="180325" y="234076"/>
                      </a:moveTo>
                      <a:cubicBezTo>
                        <a:pt x="204290" y="251761"/>
                        <a:pt x="216263" y="275438"/>
                        <a:pt x="216263" y="305104"/>
                      </a:cubicBezTo>
                      <a:lnTo>
                        <a:pt x="216263" y="959762"/>
                      </a:lnTo>
                      <a:cubicBezTo>
                        <a:pt x="216263" y="984294"/>
                        <a:pt x="207566" y="1005402"/>
                        <a:pt x="190164" y="1023088"/>
                      </a:cubicBezTo>
                      <a:cubicBezTo>
                        <a:pt x="172762" y="1040774"/>
                        <a:pt x="151798" y="1049617"/>
                        <a:pt x="127271" y="1049617"/>
                      </a:cubicBezTo>
                      <a:lnTo>
                        <a:pt x="120422" y="1049617"/>
                      </a:lnTo>
                      <a:cubicBezTo>
                        <a:pt x="95886" y="1049617"/>
                        <a:pt x="74778" y="1040774"/>
                        <a:pt x="57090" y="1023088"/>
                      </a:cubicBezTo>
                      <a:cubicBezTo>
                        <a:pt x="39412" y="1005402"/>
                        <a:pt x="30563" y="984294"/>
                        <a:pt x="30563" y="959762"/>
                      </a:cubicBezTo>
                      <a:lnTo>
                        <a:pt x="30563" y="305104"/>
                      </a:lnTo>
                      <a:cubicBezTo>
                        <a:pt x="30563" y="275438"/>
                        <a:pt x="42832" y="251477"/>
                        <a:pt x="67368" y="233220"/>
                      </a:cubicBezTo>
                      <a:cubicBezTo>
                        <a:pt x="47394" y="222951"/>
                        <a:pt x="31278" y="208115"/>
                        <a:pt x="19009" y="188722"/>
                      </a:cubicBezTo>
                      <a:cubicBezTo>
                        <a:pt x="6751" y="169320"/>
                        <a:pt x="617" y="147641"/>
                        <a:pt x="617" y="123685"/>
                      </a:cubicBezTo>
                      <a:cubicBezTo>
                        <a:pt x="617" y="90024"/>
                        <a:pt x="12599" y="61068"/>
                        <a:pt x="36554" y="36827"/>
                      </a:cubicBezTo>
                      <a:cubicBezTo>
                        <a:pt x="60519" y="12576"/>
                        <a:pt x="89618" y="451"/>
                        <a:pt x="123842" y="451"/>
                      </a:cubicBezTo>
                      <a:cubicBezTo>
                        <a:pt x="158074" y="451"/>
                        <a:pt x="187173" y="12576"/>
                        <a:pt x="211129" y="36827"/>
                      </a:cubicBezTo>
                      <a:cubicBezTo>
                        <a:pt x="235094" y="61068"/>
                        <a:pt x="247076" y="90024"/>
                        <a:pt x="247076" y="123685"/>
                      </a:cubicBezTo>
                      <a:cubicBezTo>
                        <a:pt x="247076" y="147641"/>
                        <a:pt x="240942" y="169463"/>
                        <a:pt x="228674" y="189151"/>
                      </a:cubicBezTo>
                      <a:cubicBezTo>
                        <a:pt x="216406" y="208829"/>
                        <a:pt x="200289" y="223807"/>
                        <a:pt x="180325" y="234076"/>
                      </a:cubicBezTo>
                      <a:close/>
                    </a:path>
                  </a:pathLst>
                </a:custGeom>
                <a:solidFill>
                  <a:schemeClr val="accent6">
                    <a:lumMod val="50000"/>
                  </a:schemeClr>
                </a:solidFill>
                <a:ln w="3175" cap="flat">
                  <a:solidFill>
                    <a:schemeClr val="accent6">
                      <a:lumMod val="50000"/>
                    </a:schemeClr>
                  </a:solidFill>
                  <a:prstDash val="solid"/>
                  <a:miter/>
                </a:ln>
              </p:spPr>
              <p:txBody>
                <a:bodyPr rtlCol="0" anchor="ctr"/>
                <a:lstStyle/>
                <a:p>
                  <a:endParaRPr lang="de-DE"/>
                </a:p>
              </p:txBody>
            </p:sp>
          </p:grpSp>
        </p:grpSp>
        <p:grpSp>
          <p:nvGrpSpPr>
            <p:cNvPr id="8" name="Gruppieren 7">
              <a:extLst>
                <a:ext uri="{FF2B5EF4-FFF2-40B4-BE49-F238E27FC236}">
                  <a16:creationId xmlns:a16="http://schemas.microsoft.com/office/drawing/2014/main" id="{CDB8742E-5C6F-D0F5-E5E7-8F42FC76F327}"/>
                </a:ext>
              </a:extLst>
            </p:cNvPr>
            <p:cNvGrpSpPr>
              <a:grpSpLocks noChangeAspect="1"/>
            </p:cNvGrpSpPr>
            <p:nvPr/>
          </p:nvGrpSpPr>
          <p:grpSpPr>
            <a:xfrm>
              <a:off x="2501535" y="3238788"/>
              <a:ext cx="576000" cy="576000"/>
              <a:chOff x="1911377" y="3656782"/>
              <a:chExt cx="2233014" cy="2233014"/>
            </a:xfrm>
          </p:grpSpPr>
          <p:sp>
            <p:nvSpPr>
              <p:cNvPr id="84" name="Ellipse 83">
                <a:extLst>
                  <a:ext uri="{FF2B5EF4-FFF2-40B4-BE49-F238E27FC236}">
                    <a16:creationId xmlns:a16="http://schemas.microsoft.com/office/drawing/2014/main" id="{F9A1A0A9-42AA-DFA4-14B3-F4275720245B}"/>
                  </a:ext>
                </a:extLst>
              </p:cNvPr>
              <p:cNvSpPr>
                <a:spLocks noChangeAspect="1"/>
              </p:cNvSpPr>
              <p:nvPr/>
            </p:nvSpPr>
            <p:spPr>
              <a:xfrm>
                <a:off x="1911377"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5" name="Gruppieren 84">
                <a:extLst>
                  <a:ext uri="{FF2B5EF4-FFF2-40B4-BE49-F238E27FC236}">
                    <a16:creationId xmlns:a16="http://schemas.microsoft.com/office/drawing/2014/main" id="{42988548-ED16-7765-8E5F-86DC626F4A0B}"/>
                  </a:ext>
                </a:extLst>
              </p:cNvPr>
              <p:cNvGrpSpPr/>
              <p:nvPr/>
            </p:nvGrpSpPr>
            <p:grpSpPr>
              <a:xfrm>
                <a:off x="2344748" y="4051705"/>
                <a:ext cx="1489498" cy="1383210"/>
                <a:chOff x="2226032" y="3941460"/>
                <a:chExt cx="1726929" cy="1603699"/>
              </a:xfrm>
            </p:grpSpPr>
            <p:sp>
              <p:nvSpPr>
                <p:cNvPr id="86" name="Freihandform: Form 85">
                  <a:extLst>
                    <a:ext uri="{FF2B5EF4-FFF2-40B4-BE49-F238E27FC236}">
                      <a16:creationId xmlns:a16="http://schemas.microsoft.com/office/drawing/2014/main" id="{56256A96-3701-2875-0AAA-0B11A5D41D90}"/>
                    </a:ext>
                  </a:extLst>
                </p:cNvPr>
                <p:cNvSpPr/>
                <p:nvPr/>
              </p:nvSpPr>
              <p:spPr>
                <a:xfrm>
                  <a:off x="2287646" y="4412986"/>
                  <a:ext cx="123229" cy="145480"/>
                </a:xfrm>
                <a:custGeom>
                  <a:avLst/>
                  <a:gdLst>
                    <a:gd name="connsiteX0" fmla="*/ 99380 w 123229"/>
                    <a:gd name="connsiteY0" fmla="*/ 145931 h 145480"/>
                    <a:gd name="connsiteX1" fmla="*/ 123341 w 123229"/>
                    <a:gd name="connsiteY1" fmla="*/ 121969 h 145480"/>
                    <a:gd name="connsiteX2" fmla="*/ 123341 w 123229"/>
                    <a:gd name="connsiteY2" fmla="*/ 451 h 145480"/>
                    <a:gd name="connsiteX3" fmla="*/ 111 w 123229"/>
                    <a:gd name="connsiteY3" fmla="*/ 451 h 145480"/>
                    <a:gd name="connsiteX4" fmla="*/ 111 w 123229"/>
                    <a:gd name="connsiteY4" fmla="*/ 121969 h 145480"/>
                    <a:gd name="connsiteX5" fmla="*/ 24072 w 123229"/>
                    <a:gd name="connsiteY5" fmla="*/ 145931 h 14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29" h="145480">
                      <a:moveTo>
                        <a:pt x="99380" y="145931"/>
                      </a:moveTo>
                      <a:cubicBezTo>
                        <a:pt x="115354" y="145931"/>
                        <a:pt x="123341" y="137943"/>
                        <a:pt x="123341" y="121969"/>
                      </a:cubicBezTo>
                      <a:lnTo>
                        <a:pt x="123341" y="451"/>
                      </a:lnTo>
                      <a:lnTo>
                        <a:pt x="111" y="451"/>
                      </a:lnTo>
                      <a:lnTo>
                        <a:pt x="111" y="121969"/>
                      </a:lnTo>
                      <a:cubicBezTo>
                        <a:pt x="111" y="137943"/>
                        <a:pt x="8099" y="145931"/>
                        <a:pt x="24072" y="145931"/>
                      </a:cubicBezTo>
                      <a:close/>
                    </a:path>
                  </a:pathLst>
                </a:custGeom>
                <a:solidFill>
                  <a:srgbClr val="D3D3D3"/>
                </a:solidFill>
                <a:ln w="3175" cap="flat">
                  <a:solidFill>
                    <a:schemeClr val="accent6">
                      <a:lumMod val="50000"/>
                    </a:schemeClr>
                  </a:solid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336622A9-7290-2EEA-6287-DE15C357CBB3}"/>
                    </a:ext>
                  </a:extLst>
                </p:cNvPr>
                <p:cNvSpPr/>
                <p:nvPr/>
              </p:nvSpPr>
              <p:spPr>
                <a:xfrm>
                  <a:off x="2250848" y="3941460"/>
                  <a:ext cx="1702113" cy="1418854"/>
                </a:xfrm>
                <a:custGeom>
                  <a:avLst/>
                  <a:gdLst>
                    <a:gd name="connsiteX0" fmla="*/ 878122 w 1702113"/>
                    <a:gd name="connsiteY0" fmla="*/ 246910 h 1418854"/>
                    <a:gd name="connsiteX1" fmla="*/ 814800 w 1702113"/>
                    <a:gd name="connsiteY1" fmla="*/ 216106 h 1418854"/>
                    <a:gd name="connsiteX2" fmla="*/ 789978 w 1702113"/>
                    <a:gd name="connsiteY2" fmla="*/ 181016 h 1418854"/>
                    <a:gd name="connsiteX3" fmla="*/ 838755 w 1702113"/>
                    <a:gd name="connsiteY3" fmla="*/ 97158 h 1418854"/>
                    <a:gd name="connsiteX4" fmla="*/ 810514 w 1702113"/>
                    <a:gd name="connsiteY4" fmla="*/ 28693 h 1418854"/>
                    <a:gd name="connsiteX5" fmla="*/ 742057 w 1702113"/>
                    <a:gd name="connsiteY5" fmla="*/ 451 h 1418854"/>
                    <a:gd name="connsiteX6" fmla="*/ 686860 w 1702113"/>
                    <a:gd name="connsiteY6" fmla="*/ 17567 h 1418854"/>
                    <a:gd name="connsiteX7" fmla="*/ 652199 w 1702113"/>
                    <a:gd name="connsiteY7" fmla="*/ 61211 h 1418854"/>
                    <a:gd name="connsiteX8" fmla="*/ 472492 w 1702113"/>
                    <a:gd name="connsiteY8" fmla="*/ 50086 h 1418854"/>
                    <a:gd name="connsiteX9" fmla="*/ 31775 w 1702113"/>
                    <a:gd name="connsiteY9" fmla="*/ 169891 h 1418854"/>
                    <a:gd name="connsiteX10" fmla="*/ 111 w 1702113"/>
                    <a:gd name="connsiteY10" fmla="*/ 187865 h 1418854"/>
                    <a:gd name="connsiteX11" fmla="*/ 190947 w 1702113"/>
                    <a:gd name="connsiteY11" fmla="*/ 494228 h 1418854"/>
                    <a:gd name="connsiteX12" fmla="*/ 459656 w 1702113"/>
                    <a:gd name="connsiteY12" fmla="*/ 617458 h 1418854"/>
                    <a:gd name="connsiteX13" fmla="*/ 422002 w 1702113"/>
                    <a:gd name="connsiteY13" fmla="*/ 661957 h 1418854"/>
                    <a:gd name="connsiteX14" fmla="*/ 364666 w 1702113"/>
                    <a:gd name="connsiteY14" fmla="*/ 679072 h 1418854"/>
                    <a:gd name="connsiteX15" fmla="*/ 221754 w 1702113"/>
                    <a:gd name="connsiteY15" fmla="*/ 679072 h 1418854"/>
                    <a:gd name="connsiteX16" fmla="*/ 221754 w 1702113"/>
                    <a:gd name="connsiteY16" fmla="*/ 709880 h 1418854"/>
                    <a:gd name="connsiteX17" fmla="*/ 254701 w 1702113"/>
                    <a:gd name="connsiteY17" fmla="*/ 840811 h 1418854"/>
                    <a:gd name="connsiteX18" fmla="*/ 343700 w 1702113"/>
                    <a:gd name="connsiteY18" fmla="*/ 939224 h 1418854"/>
                    <a:gd name="connsiteX19" fmla="*/ 469069 w 1702113"/>
                    <a:gd name="connsiteY19" fmla="*/ 985435 h 1418854"/>
                    <a:gd name="connsiteX20" fmla="*/ 469069 w 1702113"/>
                    <a:gd name="connsiteY20" fmla="*/ 1419306 h 1418854"/>
                    <a:gd name="connsiteX21" fmla="*/ 1116885 w 1702113"/>
                    <a:gd name="connsiteY21" fmla="*/ 1419306 h 1418854"/>
                    <a:gd name="connsiteX22" fmla="*/ 1344085 w 1702113"/>
                    <a:gd name="connsiteY22" fmla="*/ 1373523 h 1418854"/>
                    <a:gd name="connsiteX23" fmla="*/ 1531070 w 1702113"/>
                    <a:gd name="connsiteY23" fmla="*/ 1247298 h 1418854"/>
                    <a:gd name="connsiteX24" fmla="*/ 1656867 w 1702113"/>
                    <a:gd name="connsiteY24" fmla="*/ 1060742 h 1418854"/>
                    <a:gd name="connsiteX25" fmla="*/ 1702225 w 1702113"/>
                    <a:gd name="connsiteY25" fmla="*/ 833109 h 1418854"/>
                    <a:gd name="connsiteX26" fmla="*/ 1656867 w 1702113"/>
                    <a:gd name="connsiteY26" fmla="*/ 605477 h 1418854"/>
                    <a:gd name="connsiteX27" fmla="*/ 1531070 w 1702113"/>
                    <a:gd name="connsiteY27" fmla="*/ 418922 h 1418854"/>
                    <a:gd name="connsiteX28" fmla="*/ 1344085 w 1702113"/>
                    <a:gd name="connsiteY28" fmla="*/ 292697 h 1418854"/>
                    <a:gd name="connsiteX29" fmla="*/ 1116885 w 1702113"/>
                    <a:gd name="connsiteY29" fmla="*/ 246910 h 14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02113" h="1418854">
                      <a:moveTo>
                        <a:pt x="878122" y="246910"/>
                      </a:moveTo>
                      <a:cubicBezTo>
                        <a:pt x="852452" y="246910"/>
                        <a:pt x="831345" y="236642"/>
                        <a:pt x="814800" y="216106"/>
                      </a:cubicBezTo>
                      <a:lnTo>
                        <a:pt x="789978" y="181016"/>
                      </a:lnTo>
                      <a:cubicBezTo>
                        <a:pt x="822496" y="162767"/>
                        <a:pt x="838755" y="134811"/>
                        <a:pt x="838755" y="97158"/>
                      </a:cubicBezTo>
                      <a:cubicBezTo>
                        <a:pt x="838755" y="70336"/>
                        <a:pt x="829345" y="47524"/>
                        <a:pt x="810514" y="28693"/>
                      </a:cubicBezTo>
                      <a:cubicBezTo>
                        <a:pt x="791692" y="9871"/>
                        <a:pt x="768870" y="451"/>
                        <a:pt x="742057" y="451"/>
                      </a:cubicBezTo>
                      <a:cubicBezTo>
                        <a:pt x="721522" y="451"/>
                        <a:pt x="703119" y="6156"/>
                        <a:pt x="686860" y="17567"/>
                      </a:cubicBezTo>
                      <a:cubicBezTo>
                        <a:pt x="670601" y="28978"/>
                        <a:pt x="659047" y="43523"/>
                        <a:pt x="652199" y="61211"/>
                      </a:cubicBezTo>
                      <a:cubicBezTo>
                        <a:pt x="594010" y="36684"/>
                        <a:pt x="534107" y="32969"/>
                        <a:pt x="472492" y="50086"/>
                      </a:cubicBezTo>
                      <a:lnTo>
                        <a:pt x="31775" y="169891"/>
                      </a:lnTo>
                      <a:cubicBezTo>
                        <a:pt x="19794" y="173320"/>
                        <a:pt x="9240" y="179311"/>
                        <a:pt x="111" y="187865"/>
                      </a:cubicBezTo>
                      <a:lnTo>
                        <a:pt x="190947" y="494228"/>
                      </a:lnTo>
                      <a:lnTo>
                        <a:pt x="459656" y="617458"/>
                      </a:lnTo>
                      <a:cubicBezTo>
                        <a:pt x="451669" y="635713"/>
                        <a:pt x="439118" y="650547"/>
                        <a:pt x="422002" y="661957"/>
                      </a:cubicBezTo>
                      <a:cubicBezTo>
                        <a:pt x="404887" y="673367"/>
                        <a:pt x="385775" y="679072"/>
                        <a:pt x="364666" y="679072"/>
                      </a:cubicBezTo>
                      <a:lnTo>
                        <a:pt x="221754" y="679072"/>
                      </a:lnTo>
                      <a:lnTo>
                        <a:pt x="221754" y="709880"/>
                      </a:lnTo>
                      <a:cubicBezTo>
                        <a:pt x="221754" y="757231"/>
                        <a:pt x="232737" y="800876"/>
                        <a:pt x="254701" y="840811"/>
                      </a:cubicBezTo>
                      <a:cubicBezTo>
                        <a:pt x="276665" y="880747"/>
                        <a:pt x="306332" y="913551"/>
                        <a:pt x="343700" y="939224"/>
                      </a:cubicBezTo>
                      <a:cubicBezTo>
                        <a:pt x="381069" y="964896"/>
                        <a:pt x="422858" y="980300"/>
                        <a:pt x="469069" y="985435"/>
                      </a:cubicBezTo>
                      <a:lnTo>
                        <a:pt x="469069" y="1419306"/>
                      </a:lnTo>
                      <a:lnTo>
                        <a:pt x="1116885" y="1419306"/>
                      </a:lnTo>
                      <a:cubicBezTo>
                        <a:pt x="1197324" y="1419306"/>
                        <a:pt x="1273057" y="1404045"/>
                        <a:pt x="1344085" y="1373523"/>
                      </a:cubicBezTo>
                      <a:cubicBezTo>
                        <a:pt x="1415113" y="1343001"/>
                        <a:pt x="1477445" y="1300926"/>
                        <a:pt x="1531070" y="1247298"/>
                      </a:cubicBezTo>
                      <a:cubicBezTo>
                        <a:pt x="1584696" y="1193671"/>
                        <a:pt x="1626625" y="1131485"/>
                        <a:pt x="1656867" y="1060742"/>
                      </a:cubicBezTo>
                      <a:cubicBezTo>
                        <a:pt x="1687099" y="989998"/>
                        <a:pt x="1702225" y="914121"/>
                        <a:pt x="1702225" y="833109"/>
                      </a:cubicBezTo>
                      <a:cubicBezTo>
                        <a:pt x="1702225" y="752097"/>
                        <a:pt x="1687099" y="676219"/>
                        <a:pt x="1656867" y="605477"/>
                      </a:cubicBezTo>
                      <a:cubicBezTo>
                        <a:pt x="1626625" y="534734"/>
                        <a:pt x="1584696" y="472548"/>
                        <a:pt x="1531070" y="418922"/>
                      </a:cubicBezTo>
                      <a:cubicBezTo>
                        <a:pt x="1477445" y="365297"/>
                        <a:pt x="1415113" y="323215"/>
                        <a:pt x="1344085" y="292697"/>
                      </a:cubicBezTo>
                      <a:cubicBezTo>
                        <a:pt x="1273057" y="262169"/>
                        <a:pt x="1197324" y="246910"/>
                        <a:pt x="1116885" y="246910"/>
                      </a:cubicBezTo>
                      <a:close/>
                    </a:path>
                  </a:pathLst>
                </a:custGeom>
                <a:gradFill flip="none" rotWithShape="1">
                  <a:gsLst>
                    <a:gs pos="0">
                      <a:srgbClr val="120957"/>
                    </a:gs>
                    <a:gs pos="73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175" cap="flat">
                  <a:solidFill>
                    <a:schemeClr val="bg2"/>
                  </a:solid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CDC1DE8-5965-1140-607F-909FA689D2F1}"/>
                    </a:ext>
                  </a:extLst>
                </p:cNvPr>
                <p:cNvSpPr/>
                <p:nvPr/>
              </p:nvSpPr>
              <p:spPr>
                <a:xfrm>
                  <a:off x="2410876" y="4435237"/>
                  <a:ext cx="617008" cy="492918"/>
                </a:xfrm>
                <a:custGeom>
                  <a:avLst/>
                  <a:gdLst>
                    <a:gd name="connsiteX0" fmla="*/ 309041 w 617008"/>
                    <a:gd name="connsiteY0" fmla="*/ 80892 h 492918"/>
                    <a:gd name="connsiteX1" fmla="*/ 332575 w 617008"/>
                    <a:gd name="connsiteY1" fmla="*/ 23984 h 492918"/>
                    <a:gd name="connsiteX2" fmla="*/ 389483 w 617008"/>
                    <a:gd name="connsiteY2" fmla="*/ 451 h 492918"/>
                    <a:gd name="connsiteX3" fmla="*/ 463082 w 617008"/>
                    <a:gd name="connsiteY3" fmla="*/ 451 h 492918"/>
                    <a:gd name="connsiteX4" fmla="*/ 572191 w 617008"/>
                    <a:gd name="connsiteY4" fmla="*/ 45378 h 492918"/>
                    <a:gd name="connsiteX5" fmla="*/ 617120 w 617008"/>
                    <a:gd name="connsiteY5" fmla="*/ 154487 h 492918"/>
                    <a:gd name="connsiteX6" fmla="*/ 617120 w 617008"/>
                    <a:gd name="connsiteY6" fmla="*/ 216103 h 492918"/>
                    <a:gd name="connsiteX7" fmla="*/ 579887 w 617008"/>
                    <a:gd name="connsiteY7" fmla="*/ 356019 h 492918"/>
                    <a:gd name="connsiteX8" fmla="*/ 479769 w 617008"/>
                    <a:gd name="connsiteY8" fmla="*/ 456144 h 492918"/>
                    <a:gd name="connsiteX9" fmla="*/ 339849 w 617008"/>
                    <a:gd name="connsiteY9" fmla="*/ 493370 h 492918"/>
                    <a:gd name="connsiteX10" fmla="*/ 177682 w 617008"/>
                    <a:gd name="connsiteY10" fmla="*/ 441596 h 492918"/>
                    <a:gd name="connsiteX11" fmla="*/ 77986 w 617008"/>
                    <a:gd name="connsiteY11" fmla="*/ 308525 h 492918"/>
                    <a:gd name="connsiteX12" fmla="*/ 111 w 617008"/>
                    <a:gd name="connsiteY12" fmla="*/ 246910 h 492918"/>
                    <a:gd name="connsiteX13" fmla="*/ 61727 w 617008"/>
                    <a:gd name="connsiteY13" fmla="*/ 185295 h 492918"/>
                    <a:gd name="connsiteX14" fmla="*/ 204639 w 617008"/>
                    <a:gd name="connsiteY14" fmla="*/ 185295 h 492918"/>
                    <a:gd name="connsiteX15" fmla="*/ 278234 w 617008"/>
                    <a:gd name="connsiteY15" fmla="*/ 154487 h 492918"/>
                    <a:gd name="connsiteX16" fmla="*/ 309041 w 617008"/>
                    <a:gd name="connsiteY16" fmla="*/ 80892 h 4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7008" h="492918">
                      <a:moveTo>
                        <a:pt x="309041" y="80892"/>
                      </a:moveTo>
                      <a:cubicBezTo>
                        <a:pt x="309041" y="58642"/>
                        <a:pt x="316886" y="39673"/>
                        <a:pt x="332575" y="23984"/>
                      </a:cubicBezTo>
                      <a:cubicBezTo>
                        <a:pt x="348264" y="8295"/>
                        <a:pt x="367234" y="451"/>
                        <a:pt x="389483" y="451"/>
                      </a:cubicBezTo>
                      <a:lnTo>
                        <a:pt x="463082" y="451"/>
                      </a:lnTo>
                      <a:cubicBezTo>
                        <a:pt x="505868" y="451"/>
                        <a:pt x="542234" y="15426"/>
                        <a:pt x="572191" y="45378"/>
                      </a:cubicBezTo>
                      <a:cubicBezTo>
                        <a:pt x="602137" y="75330"/>
                        <a:pt x="617120" y="111700"/>
                        <a:pt x="617120" y="154487"/>
                      </a:cubicBezTo>
                      <a:lnTo>
                        <a:pt x="617120" y="216103"/>
                      </a:lnTo>
                      <a:cubicBezTo>
                        <a:pt x="617120" y="267448"/>
                        <a:pt x="604709" y="314087"/>
                        <a:pt x="579887" y="356019"/>
                      </a:cubicBezTo>
                      <a:cubicBezTo>
                        <a:pt x="555074" y="397952"/>
                        <a:pt x="521698" y="431327"/>
                        <a:pt x="479769" y="456144"/>
                      </a:cubicBezTo>
                      <a:cubicBezTo>
                        <a:pt x="437831" y="480961"/>
                        <a:pt x="391195" y="493370"/>
                        <a:pt x="339849" y="493370"/>
                      </a:cubicBezTo>
                      <a:cubicBezTo>
                        <a:pt x="279375" y="493370"/>
                        <a:pt x="225320" y="476111"/>
                        <a:pt x="177682" y="441596"/>
                      </a:cubicBezTo>
                      <a:cubicBezTo>
                        <a:pt x="130045" y="407080"/>
                        <a:pt x="96813" y="362723"/>
                        <a:pt x="77986" y="308525"/>
                      </a:cubicBezTo>
                      <a:lnTo>
                        <a:pt x="111" y="246910"/>
                      </a:lnTo>
                      <a:lnTo>
                        <a:pt x="61727" y="185295"/>
                      </a:lnTo>
                      <a:lnTo>
                        <a:pt x="204639" y="185295"/>
                      </a:lnTo>
                      <a:cubicBezTo>
                        <a:pt x="233164" y="185295"/>
                        <a:pt x="257696" y="175026"/>
                        <a:pt x="278234" y="154487"/>
                      </a:cubicBezTo>
                      <a:cubicBezTo>
                        <a:pt x="298773" y="133950"/>
                        <a:pt x="309041" y="109418"/>
                        <a:pt x="309041" y="80892"/>
                      </a:cubicBezTo>
                      <a:close/>
                    </a:path>
                  </a:pathLst>
                </a:custGeom>
                <a:solidFill>
                  <a:schemeClr val="accent6">
                    <a:lumMod val="75000"/>
                  </a:schemeClr>
                </a:solidFill>
                <a:ln w="3175" cap="flat">
                  <a:solidFill>
                    <a:schemeClr val="accent6">
                      <a:lumMod val="50000"/>
                    </a:schemeClr>
                  </a:solid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AB6D7815-AE8A-15A5-ABE9-31A1604EB42B}"/>
                    </a:ext>
                  </a:extLst>
                </p:cNvPr>
                <p:cNvSpPr/>
                <p:nvPr/>
              </p:nvSpPr>
              <p:spPr>
                <a:xfrm>
                  <a:off x="2226032" y="4160535"/>
                  <a:ext cx="493774" cy="397931"/>
                </a:xfrm>
                <a:custGeom>
                  <a:avLst/>
                  <a:gdLst>
                    <a:gd name="connsiteX0" fmla="*/ 484472 w 493774"/>
                    <a:gd name="connsiteY0" fmla="*/ 398383 h 397931"/>
                    <a:gd name="connsiteX1" fmla="*/ 341560 w 493774"/>
                    <a:gd name="connsiteY1" fmla="*/ 398383 h 397931"/>
                    <a:gd name="connsiteX2" fmla="*/ 169980 w 493774"/>
                    <a:gd name="connsiteY2" fmla="*/ 352171 h 397931"/>
                    <a:gd name="connsiteX3" fmla="*/ 46322 w 493774"/>
                    <a:gd name="connsiteY3" fmla="*/ 228518 h 397931"/>
                    <a:gd name="connsiteX4" fmla="*/ 111 w 493774"/>
                    <a:gd name="connsiteY4" fmla="*/ 56077 h 397931"/>
                    <a:gd name="connsiteX5" fmla="*/ 111 w 493774"/>
                    <a:gd name="connsiteY5" fmla="*/ 25273 h 397931"/>
                    <a:gd name="connsiteX6" fmla="*/ 123341 w 493774"/>
                    <a:gd name="connsiteY6" fmla="*/ 451 h 397931"/>
                    <a:gd name="connsiteX7" fmla="*/ 155859 w 493774"/>
                    <a:gd name="connsiteY7" fmla="*/ 79185 h 397931"/>
                    <a:gd name="connsiteX8" fmla="*/ 198220 w 493774"/>
                    <a:gd name="connsiteY8" fmla="*/ 131810 h 397931"/>
                    <a:gd name="connsiteX9" fmla="*/ 262830 w 493774"/>
                    <a:gd name="connsiteY9" fmla="*/ 151070 h 397931"/>
                    <a:gd name="connsiteX10" fmla="*/ 344983 w 493774"/>
                    <a:gd name="connsiteY10" fmla="*/ 151070 h 397931"/>
                    <a:gd name="connsiteX11" fmla="*/ 450242 w 493774"/>
                    <a:gd name="connsiteY11" fmla="*/ 194713 h 397931"/>
                    <a:gd name="connsiteX12" fmla="*/ 493885 w 493774"/>
                    <a:gd name="connsiteY12" fmla="*/ 299969 h 397931"/>
                    <a:gd name="connsiteX13" fmla="*/ 493885 w 493774"/>
                    <a:gd name="connsiteY13" fmla="*/ 355594 h 397931"/>
                    <a:gd name="connsiteX14" fmla="*/ 484472 w 493774"/>
                    <a:gd name="connsiteY14" fmla="*/ 398383 h 3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774" h="397931">
                      <a:moveTo>
                        <a:pt x="484472" y="398383"/>
                      </a:moveTo>
                      <a:lnTo>
                        <a:pt x="341560" y="398383"/>
                      </a:lnTo>
                      <a:cubicBezTo>
                        <a:pt x="278804" y="398383"/>
                        <a:pt x="221611" y="382979"/>
                        <a:pt x="169980" y="352171"/>
                      </a:cubicBezTo>
                      <a:cubicBezTo>
                        <a:pt x="118349" y="321364"/>
                        <a:pt x="77130" y="280145"/>
                        <a:pt x="46322" y="228518"/>
                      </a:cubicBezTo>
                      <a:cubicBezTo>
                        <a:pt x="15515" y="176883"/>
                        <a:pt x="111" y="119409"/>
                        <a:pt x="111" y="56077"/>
                      </a:cubicBezTo>
                      <a:lnTo>
                        <a:pt x="111" y="25273"/>
                      </a:lnTo>
                      <a:lnTo>
                        <a:pt x="123341" y="451"/>
                      </a:lnTo>
                      <a:lnTo>
                        <a:pt x="155859" y="79185"/>
                      </a:lnTo>
                      <a:cubicBezTo>
                        <a:pt x="164418" y="101435"/>
                        <a:pt x="178537" y="118980"/>
                        <a:pt x="198220" y="131810"/>
                      </a:cubicBezTo>
                      <a:cubicBezTo>
                        <a:pt x="217902" y="144650"/>
                        <a:pt x="239439" y="151070"/>
                        <a:pt x="262830" y="151070"/>
                      </a:cubicBezTo>
                      <a:lnTo>
                        <a:pt x="344983" y="151070"/>
                      </a:lnTo>
                      <a:cubicBezTo>
                        <a:pt x="386060" y="151070"/>
                        <a:pt x="421146" y="165615"/>
                        <a:pt x="450242" y="194713"/>
                      </a:cubicBezTo>
                      <a:cubicBezTo>
                        <a:pt x="479338" y="223803"/>
                        <a:pt x="493885" y="258893"/>
                        <a:pt x="493885" y="299969"/>
                      </a:cubicBezTo>
                      <a:lnTo>
                        <a:pt x="493885" y="355594"/>
                      </a:lnTo>
                      <a:cubicBezTo>
                        <a:pt x="493885" y="370998"/>
                        <a:pt x="490748" y="385261"/>
                        <a:pt x="484472" y="398383"/>
                      </a:cubicBezTo>
                      <a:close/>
                    </a:path>
                  </a:pathLst>
                </a:custGeom>
                <a:solidFill>
                  <a:schemeClr val="accent6">
                    <a:lumMod val="40000"/>
                    <a:lumOff val="60000"/>
                  </a:schemeClr>
                </a:solidFill>
                <a:ln w="3175" cap="flat">
                  <a:solidFill>
                    <a:schemeClr val="accent6">
                      <a:lumMod val="50000"/>
                    </a:schemeClr>
                  </a:solid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88A2C529-A973-3D56-79B0-6444958FE135}"/>
                    </a:ext>
                  </a:extLst>
                </p:cNvPr>
                <p:cNvSpPr/>
                <p:nvPr/>
              </p:nvSpPr>
              <p:spPr>
                <a:xfrm>
                  <a:off x="2226032" y="4126302"/>
                  <a:ext cx="123467" cy="182279"/>
                </a:xfrm>
                <a:custGeom>
                  <a:avLst/>
                  <a:gdLst>
                    <a:gd name="connsiteX0" fmla="*/ 27496 w 123467"/>
                    <a:gd name="connsiteY0" fmla="*/ 451 h 182279"/>
                    <a:gd name="connsiteX1" fmla="*/ 111 w 123467"/>
                    <a:gd name="connsiteY1" fmla="*/ 59506 h 182279"/>
                    <a:gd name="connsiteX2" fmla="*/ 111 w 123467"/>
                    <a:gd name="connsiteY2" fmla="*/ 90310 h 182279"/>
                    <a:gd name="connsiteX3" fmla="*/ 12947 w 123467"/>
                    <a:gd name="connsiteY3" fmla="*/ 182731 h 182279"/>
                    <a:gd name="connsiteX4" fmla="*/ 71567 w 123467"/>
                    <a:gd name="connsiteY4" fmla="*/ 152784 h 182279"/>
                    <a:gd name="connsiteX5" fmla="*/ 107937 w 123467"/>
                    <a:gd name="connsiteY5" fmla="*/ 96301 h 182279"/>
                    <a:gd name="connsiteX6" fmla="*/ 121629 w 123467"/>
                    <a:gd name="connsiteY6" fmla="*/ 53515 h 182279"/>
                    <a:gd name="connsiteX7" fmla="*/ 115211 w 123467"/>
                    <a:gd name="connsiteY7" fmla="*/ 17567 h 182279"/>
                    <a:gd name="connsiteX8" fmla="*/ 82265 w 123467"/>
                    <a:gd name="connsiteY8" fmla="*/ 451 h 18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67" h="182279">
                      <a:moveTo>
                        <a:pt x="27496" y="451"/>
                      </a:moveTo>
                      <a:cubicBezTo>
                        <a:pt x="9239" y="15863"/>
                        <a:pt x="111" y="35541"/>
                        <a:pt x="111" y="59506"/>
                      </a:cubicBezTo>
                      <a:lnTo>
                        <a:pt x="111" y="90310"/>
                      </a:lnTo>
                      <a:cubicBezTo>
                        <a:pt x="111" y="121685"/>
                        <a:pt x="4390" y="152499"/>
                        <a:pt x="12947" y="182731"/>
                      </a:cubicBezTo>
                      <a:cubicBezTo>
                        <a:pt x="34627" y="178169"/>
                        <a:pt x="54167" y="168186"/>
                        <a:pt x="71567" y="152784"/>
                      </a:cubicBezTo>
                      <a:cubicBezTo>
                        <a:pt x="88967" y="137373"/>
                        <a:pt x="101091" y="118551"/>
                        <a:pt x="107937" y="96301"/>
                      </a:cubicBezTo>
                      <a:lnTo>
                        <a:pt x="121629" y="53515"/>
                      </a:lnTo>
                      <a:cubicBezTo>
                        <a:pt x="125622" y="40961"/>
                        <a:pt x="123483" y="28978"/>
                        <a:pt x="115211" y="17567"/>
                      </a:cubicBezTo>
                      <a:cubicBezTo>
                        <a:pt x="106939" y="6156"/>
                        <a:pt x="95957" y="451"/>
                        <a:pt x="82265"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91" name="Freihandform: Form 90">
                  <a:extLst>
                    <a:ext uri="{FF2B5EF4-FFF2-40B4-BE49-F238E27FC236}">
                      <a16:creationId xmlns:a16="http://schemas.microsoft.com/office/drawing/2014/main" id="{D0E198E2-9464-EC9E-7B6B-9BFA76FF7B9F}"/>
                    </a:ext>
                  </a:extLst>
                </p:cNvPr>
                <p:cNvSpPr/>
                <p:nvPr/>
              </p:nvSpPr>
              <p:spPr>
                <a:xfrm>
                  <a:off x="2534962" y="4126302"/>
                  <a:ext cx="61614" cy="107832"/>
                </a:xfrm>
                <a:custGeom>
                  <a:avLst/>
                  <a:gdLst>
                    <a:gd name="connsiteX0" fmla="*/ 30918 w 61614"/>
                    <a:gd name="connsiteY0" fmla="*/ 451 h 107832"/>
                    <a:gd name="connsiteX1" fmla="*/ 61726 w 61614"/>
                    <a:gd name="connsiteY1" fmla="*/ 31264 h 107832"/>
                    <a:gd name="connsiteX2" fmla="*/ 61726 w 61614"/>
                    <a:gd name="connsiteY2" fmla="*/ 77470 h 107832"/>
                    <a:gd name="connsiteX3" fmla="*/ 30918 w 61614"/>
                    <a:gd name="connsiteY3" fmla="*/ 108284 h 107832"/>
                    <a:gd name="connsiteX4" fmla="*/ 111 w 61614"/>
                    <a:gd name="connsiteY4" fmla="*/ 77470 h 107832"/>
                    <a:gd name="connsiteX5" fmla="*/ 111 w 61614"/>
                    <a:gd name="connsiteY5" fmla="*/ 31264 h 107832"/>
                    <a:gd name="connsiteX6" fmla="*/ 30918 w 61614"/>
                    <a:gd name="connsiteY6" fmla="*/ 451 h 10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14" h="107832">
                      <a:moveTo>
                        <a:pt x="30918" y="451"/>
                      </a:moveTo>
                      <a:cubicBezTo>
                        <a:pt x="51457" y="451"/>
                        <a:pt x="61726" y="10729"/>
                        <a:pt x="61726" y="31264"/>
                      </a:cubicBezTo>
                      <a:lnTo>
                        <a:pt x="61726" y="77470"/>
                      </a:lnTo>
                      <a:cubicBezTo>
                        <a:pt x="61726" y="98016"/>
                        <a:pt x="51457" y="108284"/>
                        <a:pt x="30918" y="108284"/>
                      </a:cubicBezTo>
                      <a:cubicBezTo>
                        <a:pt x="10380" y="108284"/>
                        <a:pt x="111" y="98016"/>
                        <a:pt x="111" y="77470"/>
                      </a:cubicBezTo>
                      <a:lnTo>
                        <a:pt x="111" y="31264"/>
                      </a:lnTo>
                      <a:cubicBezTo>
                        <a:pt x="111" y="10729"/>
                        <a:pt x="10380" y="451"/>
                        <a:pt x="30918"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92" name="Freihandform: Form 91">
                  <a:extLst>
                    <a:ext uri="{FF2B5EF4-FFF2-40B4-BE49-F238E27FC236}">
                      <a16:creationId xmlns:a16="http://schemas.microsoft.com/office/drawing/2014/main" id="{86621D96-3943-9F70-6F58-10433827F826}"/>
                    </a:ext>
                  </a:extLst>
                </p:cNvPr>
                <p:cNvSpPr/>
                <p:nvPr/>
              </p:nvSpPr>
              <p:spPr>
                <a:xfrm>
                  <a:off x="2349261" y="4620081"/>
                  <a:ext cx="139488" cy="123229"/>
                </a:xfrm>
                <a:custGeom>
                  <a:avLst/>
                  <a:gdLst>
                    <a:gd name="connsiteX0" fmla="*/ 123341 w 139488"/>
                    <a:gd name="connsiteY0" fmla="*/ 451 h 123229"/>
                    <a:gd name="connsiteX1" fmla="*/ 123341 w 139488"/>
                    <a:gd name="connsiteY1" fmla="*/ 31259 h 123229"/>
                    <a:gd name="connsiteX2" fmla="*/ 139600 w 139488"/>
                    <a:gd name="connsiteY2" fmla="*/ 123681 h 123229"/>
                    <a:gd name="connsiteX3" fmla="*/ 61726 w 139488"/>
                    <a:gd name="connsiteY3" fmla="*/ 123681 h 123229"/>
                    <a:gd name="connsiteX4" fmla="*/ 18510 w 139488"/>
                    <a:gd name="connsiteY4" fmla="*/ 105710 h 123229"/>
                    <a:gd name="connsiteX5" fmla="*/ 111 w 139488"/>
                    <a:gd name="connsiteY5" fmla="*/ 62066 h 123229"/>
                    <a:gd name="connsiteX6" fmla="*/ 18510 w 139488"/>
                    <a:gd name="connsiteY6" fmla="*/ 18422 h 123229"/>
                    <a:gd name="connsiteX7" fmla="*/ 61726 w 139488"/>
                    <a:gd name="connsiteY7" fmla="*/ 451 h 1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88" h="123229">
                      <a:moveTo>
                        <a:pt x="123341" y="451"/>
                      </a:moveTo>
                      <a:lnTo>
                        <a:pt x="123341" y="31259"/>
                      </a:lnTo>
                      <a:cubicBezTo>
                        <a:pt x="123341" y="63207"/>
                        <a:pt x="128761" y="94014"/>
                        <a:pt x="139600" y="123681"/>
                      </a:cubicBezTo>
                      <a:lnTo>
                        <a:pt x="61726" y="123681"/>
                      </a:lnTo>
                      <a:cubicBezTo>
                        <a:pt x="45181" y="123681"/>
                        <a:pt x="30776" y="117690"/>
                        <a:pt x="18510" y="105710"/>
                      </a:cubicBezTo>
                      <a:cubicBezTo>
                        <a:pt x="6244" y="93729"/>
                        <a:pt x="111" y="79181"/>
                        <a:pt x="111" y="62066"/>
                      </a:cubicBezTo>
                      <a:cubicBezTo>
                        <a:pt x="111" y="44951"/>
                        <a:pt x="6244" y="30402"/>
                        <a:pt x="18510" y="18422"/>
                      </a:cubicBezTo>
                      <a:cubicBezTo>
                        <a:pt x="30776" y="6441"/>
                        <a:pt x="45181" y="451"/>
                        <a:pt x="61726"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id="{AA50B7A7-4FA5-C975-2D71-D1EB643D18EB}"/>
                    </a:ext>
                  </a:extLst>
                </p:cNvPr>
                <p:cNvSpPr/>
                <p:nvPr/>
              </p:nvSpPr>
              <p:spPr>
                <a:xfrm>
                  <a:off x="2349242" y="4989621"/>
                  <a:ext cx="1418867" cy="555538"/>
                </a:xfrm>
                <a:custGeom>
                  <a:avLst/>
                  <a:gdLst>
                    <a:gd name="connsiteX0" fmla="*/ 1418979 w 1418867"/>
                    <a:gd name="connsiteY0" fmla="*/ 212829 h 555538"/>
                    <a:gd name="connsiteX1" fmla="*/ 1372774 w 1418867"/>
                    <a:gd name="connsiteY1" fmla="*/ 385693 h 555538"/>
                    <a:gd name="connsiteX2" fmla="*/ 1248692 w 1418867"/>
                    <a:gd name="connsiteY2" fmla="*/ 509778 h 555538"/>
                    <a:gd name="connsiteX3" fmla="*/ 1075822 w 1418867"/>
                    <a:gd name="connsiteY3" fmla="*/ 555989 h 555538"/>
                    <a:gd name="connsiteX4" fmla="*/ 278253 w 1418867"/>
                    <a:gd name="connsiteY4" fmla="*/ 555989 h 555538"/>
                    <a:gd name="connsiteX5" fmla="*/ 137052 w 1418867"/>
                    <a:gd name="connsiteY5" fmla="*/ 517908 h 555538"/>
                    <a:gd name="connsiteX6" fmla="*/ 36500 w 1418867"/>
                    <a:gd name="connsiteY6" fmla="*/ 415644 h 555538"/>
                    <a:gd name="connsiteX7" fmla="*/ 131 w 1418867"/>
                    <a:gd name="connsiteY7" fmla="*/ 273588 h 555538"/>
                    <a:gd name="connsiteX8" fmla="*/ 38212 w 1418867"/>
                    <a:gd name="connsiteY8" fmla="*/ 138806 h 555538"/>
                    <a:gd name="connsiteX9" fmla="*/ 135341 w 1418867"/>
                    <a:gd name="connsiteY9" fmla="*/ 40392 h 555538"/>
                    <a:gd name="connsiteX10" fmla="*/ 269695 w 1418867"/>
                    <a:gd name="connsiteY10" fmla="*/ 600 h 555538"/>
                    <a:gd name="connsiteX11" fmla="*/ 370675 w 1418867"/>
                    <a:gd name="connsiteY11" fmla="*/ 16859 h 555538"/>
                    <a:gd name="connsiteX12" fmla="*/ 372387 w 1418867"/>
                    <a:gd name="connsiteY12" fmla="*/ 17715 h 555538"/>
                    <a:gd name="connsiteX13" fmla="*/ 373242 w 1418867"/>
                    <a:gd name="connsiteY13" fmla="*/ 17715 h 555538"/>
                    <a:gd name="connsiteX14" fmla="*/ 374098 w 1418867"/>
                    <a:gd name="connsiteY14" fmla="*/ 17715 h 555538"/>
                    <a:gd name="connsiteX15" fmla="*/ 1027902 w 1418867"/>
                    <a:gd name="connsiteY15" fmla="*/ 254761 h 555538"/>
                    <a:gd name="connsiteX16" fmla="*/ 1228575 w 1418867"/>
                    <a:gd name="connsiteY16" fmla="*/ 279150 h 555538"/>
                    <a:gd name="connsiteX17" fmla="*/ 1418979 w 1418867"/>
                    <a:gd name="connsiteY17" fmla="*/ 212829 h 55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8867" h="555538">
                      <a:moveTo>
                        <a:pt x="1418979" y="212829"/>
                      </a:moveTo>
                      <a:cubicBezTo>
                        <a:pt x="1418979" y="276155"/>
                        <a:pt x="1403578" y="333777"/>
                        <a:pt x="1372774" y="385693"/>
                      </a:cubicBezTo>
                      <a:cubicBezTo>
                        <a:pt x="1341960" y="437609"/>
                        <a:pt x="1300603" y="478971"/>
                        <a:pt x="1248692" y="509778"/>
                      </a:cubicBezTo>
                      <a:cubicBezTo>
                        <a:pt x="1196771" y="540585"/>
                        <a:pt x="1139154" y="555989"/>
                        <a:pt x="1075822" y="555989"/>
                      </a:cubicBezTo>
                      <a:lnTo>
                        <a:pt x="278253" y="555989"/>
                      </a:lnTo>
                      <a:cubicBezTo>
                        <a:pt x="226337" y="555989"/>
                        <a:pt x="179270" y="543295"/>
                        <a:pt x="137052" y="517908"/>
                      </a:cubicBezTo>
                      <a:cubicBezTo>
                        <a:pt x="94835" y="492520"/>
                        <a:pt x="61317" y="458433"/>
                        <a:pt x="36500" y="415644"/>
                      </a:cubicBezTo>
                      <a:cubicBezTo>
                        <a:pt x="11684" y="372856"/>
                        <a:pt x="-440" y="325504"/>
                        <a:pt x="131" y="273588"/>
                      </a:cubicBezTo>
                      <a:cubicBezTo>
                        <a:pt x="1272" y="224524"/>
                        <a:pt x="13965" y="179597"/>
                        <a:pt x="38212" y="138806"/>
                      </a:cubicBezTo>
                      <a:cubicBezTo>
                        <a:pt x="62458" y="98014"/>
                        <a:pt x="94835" y="65210"/>
                        <a:pt x="135341" y="40392"/>
                      </a:cubicBezTo>
                      <a:cubicBezTo>
                        <a:pt x="175847" y="15576"/>
                        <a:pt x="220632" y="2311"/>
                        <a:pt x="269695" y="600"/>
                      </a:cubicBezTo>
                      <a:cubicBezTo>
                        <a:pt x="303355" y="-541"/>
                        <a:pt x="337016" y="4878"/>
                        <a:pt x="370675" y="16859"/>
                      </a:cubicBezTo>
                      <a:lnTo>
                        <a:pt x="372387" y="17715"/>
                      </a:lnTo>
                      <a:cubicBezTo>
                        <a:pt x="372387" y="17715"/>
                        <a:pt x="372671" y="17715"/>
                        <a:pt x="373242" y="17715"/>
                      </a:cubicBezTo>
                      <a:cubicBezTo>
                        <a:pt x="373813" y="17715"/>
                        <a:pt x="374098" y="17715"/>
                        <a:pt x="374098" y="17715"/>
                      </a:cubicBezTo>
                      <a:lnTo>
                        <a:pt x="1027902" y="254761"/>
                      </a:lnTo>
                      <a:cubicBezTo>
                        <a:pt x="1092939" y="278723"/>
                        <a:pt x="1159833" y="286852"/>
                        <a:pt x="1228575" y="279150"/>
                      </a:cubicBezTo>
                      <a:cubicBezTo>
                        <a:pt x="1297326" y="271449"/>
                        <a:pt x="1360791" y="249341"/>
                        <a:pt x="1418979" y="212829"/>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D66ADE3D-FDE5-11AA-A58D-DF68BDA4192B}"/>
                    </a:ext>
                  </a:extLst>
                </p:cNvPr>
                <p:cNvSpPr/>
                <p:nvPr/>
              </p:nvSpPr>
              <p:spPr>
                <a:xfrm>
                  <a:off x="2946531" y="3992323"/>
                  <a:ext cx="92583" cy="92583"/>
                </a:xfrm>
                <a:custGeom>
                  <a:avLst/>
                  <a:gdLst>
                    <a:gd name="connsiteX0" fmla="*/ 46317 w 92583"/>
                    <a:gd name="connsiteY0" fmla="*/ 93034 h 92583"/>
                    <a:gd name="connsiteX1" fmla="*/ 23133 w 92583"/>
                    <a:gd name="connsiteY1" fmla="*/ 86776 h 92583"/>
                    <a:gd name="connsiteX2" fmla="*/ 6369 w 92583"/>
                    <a:gd name="connsiteY2" fmla="*/ 70012 h 92583"/>
                    <a:gd name="connsiteX3" fmla="*/ 111 w 92583"/>
                    <a:gd name="connsiteY3" fmla="*/ 46828 h 92583"/>
                    <a:gd name="connsiteX4" fmla="*/ 6369 w 92583"/>
                    <a:gd name="connsiteY4" fmla="*/ 23482 h 92583"/>
                    <a:gd name="connsiteX5" fmla="*/ 23133 w 92583"/>
                    <a:gd name="connsiteY5" fmla="*/ 6709 h 92583"/>
                    <a:gd name="connsiteX6" fmla="*/ 46317 w 92583"/>
                    <a:gd name="connsiteY6" fmla="*/ 451 h 92583"/>
                    <a:gd name="connsiteX7" fmla="*/ 69663 w 92583"/>
                    <a:gd name="connsiteY7" fmla="*/ 6709 h 92583"/>
                    <a:gd name="connsiteX8" fmla="*/ 86436 w 92583"/>
                    <a:gd name="connsiteY8" fmla="*/ 23482 h 92583"/>
                    <a:gd name="connsiteX9" fmla="*/ 92694 w 92583"/>
                    <a:gd name="connsiteY9" fmla="*/ 46828 h 92583"/>
                    <a:gd name="connsiteX10" fmla="*/ 86436 w 92583"/>
                    <a:gd name="connsiteY10" fmla="*/ 70012 h 92583"/>
                    <a:gd name="connsiteX11" fmla="*/ 69663 w 92583"/>
                    <a:gd name="connsiteY11" fmla="*/ 86776 h 92583"/>
                    <a:gd name="connsiteX12" fmla="*/ 46317 w 92583"/>
                    <a:gd name="connsiteY12" fmla="*/ 93034 h 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3" h="92583">
                      <a:moveTo>
                        <a:pt x="46317" y="93034"/>
                      </a:moveTo>
                      <a:cubicBezTo>
                        <a:pt x="37869" y="93034"/>
                        <a:pt x="30144" y="90948"/>
                        <a:pt x="23133" y="86776"/>
                      </a:cubicBezTo>
                      <a:cubicBezTo>
                        <a:pt x="16132" y="82604"/>
                        <a:pt x="10541" y="77022"/>
                        <a:pt x="6369" y="70012"/>
                      </a:cubicBezTo>
                      <a:cubicBezTo>
                        <a:pt x="2197" y="63002"/>
                        <a:pt x="111" y="55277"/>
                        <a:pt x="111" y="46828"/>
                      </a:cubicBezTo>
                      <a:cubicBezTo>
                        <a:pt x="111" y="38265"/>
                        <a:pt x="2197" y="30483"/>
                        <a:pt x="6369" y="23482"/>
                      </a:cubicBezTo>
                      <a:cubicBezTo>
                        <a:pt x="10541" y="16472"/>
                        <a:pt x="16132" y="10881"/>
                        <a:pt x="23133" y="6709"/>
                      </a:cubicBezTo>
                      <a:cubicBezTo>
                        <a:pt x="30144" y="2537"/>
                        <a:pt x="37869" y="451"/>
                        <a:pt x="46317" y="451"/>
                      </a:cubicBezTo>
                      <a:cubicBezTo>
                        <a:pt x="54880" y="451"/>
                        <a:pt x="62662" y="2537"/>
                        <a:pt x="69663" y="6709"/>
                      </a:cubicBezTo>
                      <a:cubicBezTo>
                        <a:pt x="76673" y="10881"/>
                        <a:pt x="82265" y="16472"/>
                        <a:pt x="86436" y="23482"/>
                      </a:cubicBezTo>
                      <a:cubicBezTo>
                        <a:pt x="90608" y="30483"/>
                        <a:pt x="92694" y="38265"/>
                        <a:pt x="92694" y="46828"/>
                      </a:cubicBezTo>
                      <a:cubicBezTo>
                        <a:pt x="92694" y="55277"/>
                        <a:pt x="90608" y="63002"/>
                        <a:pt x="86436" y="70012"/>
                      </a:cubicBezTo>
                      <a:cubicBezTo>
                        <a:pt x="82265" y="77022"/>
                        <a:pt x="76673" y="82604"/>
                        <a:pt x="69663" y="86776"/>
                      </a:cubicBezTo>
                      <a:cubicBezTo>
                        <a:pt x="62662" y="90948"/>
                        <a:pt x="54880" y="93034"/>
                        <a:pt x="46317" y="93034"/>
                      </a:cubicBezTo>
                      <a:close/>
                    </a:path>
                  </a:pathLst>
                </a:custGeom>
                <a:solidFill>
                  <a:srgbClr val="6D4534"/>
                </a:solidFill>
                <a:ln w="3175" cap="flat">
                  <a:solidFill>
                    <a:schemeClr val="accent6">
                      <a:lumMod val="50000"/>
                    </a:schemeClr>
                  </a:solidFill>
                  <a:prstDash val="solid"/>
                  <a:miter/>
                </a:ln>
              </p:spPr>
              <p:txBody>
                <a:bodyPr rtlCol="0" anchor="ctr"/>
                <a:lstStyle/>
                <a:p>
                  <a:endParaRPr lang="de-DE"/>
                </a:p>
              </p:txBody>
            </p:sp>
          </p:grpSp>
        </p:grpSp>
        <p:grpSp>
          <p:nvGrpSpPr>
            <p:cNvPr id="9" name="Gruppieren 8">
              <a:extLst>
                <a:ext uri="{FF2B5EF4-FFF2-40B4-BE49-F238E27FC236}">
                  <a16:creationId xmlns:a16="http://schemas.microsoft.com/office/drawing/2014/main" id="{142414FB-3446-869E-75EA-D0DFFECF2F1C}"/>
                </a:ext>
              </a:extLst>
            </p:cNvPr>
            <p:cNvGrpSpPr>
              <a:grpSpLocks noChangeAspect="1"/>
            </p:cNvGrpSpPr>
            <p:nvPr/>
          </p:nvGrpSpPr>
          <p:grpSpPr>
            <a:xfrm>
              <a:off x="2495146" y="2552384"/>
              <a:ext cx="576000" cy="576000"/>
              <a:chOff x="5312762" y="3656782"/>
              <a:chExt cx="2233014" cy="2233014"/>
            </a:xfrm>
          </p:grpSpPr>
          <p:sp>
            <p:nvSpPr>
              <p:cNvPr id="78" name="Ellipse 77">
                <a:extLst>
                  <a:ext uri="{FF2B5EF4-FFF2-40B4-BE49-F238E27FC236}">
                    <a16:creationId xmlns:a16="http://schemas.microsoft.com/office/drawing/2014/main" id="{129713BD-D749-3D8B-610E-1AD98EF8EBE3}"/>
                  </a:ext>
                </a:extLst>
              </p:cNvPr>
              <p:cNvSpPr>
                <a:spLocks noChangeAspect="1"/>
              </p:cNvSpPr>
              <p:nvPr/>
            </p:nvSpPr>
            <p:spPr>
              <a:xfrm>
                <a:off x="5312762"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9" name="Gruppieren 78">
                <a:extLst>
                  <a:ext uri="{FF2B5EF4-FFF2-40B4-BE49-F238E27FC236}">
                    <a16:creationId xmlns:a16="http://schemas.microsoft.com/office/drawing/2014/main" id="{A26E09D1-82B7-5A96-27A4-C92B61C300DA}"/>
                  </a:ext>
                </a:extLst>
              </p:cNvPr>
              <p:cNvGrpSpPr/>
              <p:nvPr/>
            </p:nvGrpSpPr>
            <p:grpSpPr>
              <a:xfrm>
                <a:off x="5774515" y="3996962"/>
                <a:ext cx="1238129" cy="1562238"/>
                <a:chOff x="5745398" y="3927679"/>
                <a:chExt cx="1367743" cy="1725782"/>
              </a:xfrm>
            </p:grpSpPr>
            <p:sp>
              <p:nvSpPr>
                <p:cNvPr id="80" name="Freihandform: Form 79">
                  <a:extLst>
                    <a:ext uri="{FF2B5EF4-FFF2-40B4-BE49-F238E27FC236}">
                      <a16:creationId xmlns:a16="http://schemas.microsoft.com/office/drawing/2014/main" id="{4B861B48-3394-27B8-E5A4-E31EFC4CE81C}"/>
                    </a:ext>
                  </a:extLst>
                </p:cNvPr>
                <p:cNvSpPr/>
                <p:nvPr/>
              </p:nvSpPr>
              <p:spPr>
                <a:xfrm>
                  <a:off x="5745398" y="3927679"/>
                  <a:ext cx="1367743" cy="1725782"/>
                </a:xfrm>
                <a:custGeom>
                  <a:avLst/>
                  <a:gdLst>
                    <a:gd name="connsiteX0" fmla="*/ 661717 w 1367743"/>
                    <a:gd name="connsiteY0" fmla="*/ 2454 h 1725782"/>
                    <a:gd name="connsiteX1" fmla="*/ 476018 w 1367743"/>
                    <a:gd name="connsiteY1" fmla="*/ 1596 h 1725782"/>
                    <a:gd name="connsiteX2" fmla="*/ 327540 w 1367743"/>
                    <a:gd name="connsiteY2" fmla="*/ 44811 h 1725782"/>
                    <a:gd name="connsiteX3" fmla="*/ 214152 w 1367743"/>
                    <a:gd name="connsiteY3" fmla="*/ 155206 h 1725782"/>
                    <a:gd name="connsiteX4" fmla="*/ 170507 w 1367743"/>
                    <a:gd name="connsiteY4" fmla="*/ 295128 h 1725782"/>
                    <a:gd name="connsiteX5" fmla="*/ 156387 w 1367743"/>
                    <a:gd name="connsiteY5" fmla="*/ 325504 h 1725782"/>
                    <a:gd name="connsiteX6" fmla="*/ 120874 w 1367743"/>
                    <a:gd name="connsiteY6" fmla="*/ 331923 h 1725782"/>
                    <a:gd name="connsiteX7" fmla="*/ 107181 w 1367743"/>
                    <a:gd name="connsiteY7" fmla="*/ 333638 h 1725782"/>
                    <a:gd name="connsiteX8" fmla="*/ 16042 w 1367743"/>
                    <a:gd name="connsiteY8" fmla="*/ 391398 h 1725782"/>
                    <a:gd name="connsiteX9" fmla="*/ 6201 w 1367743"/>
                    <a:gd name="connsiteY9" fmla="*/ 492810 h 1725782"/>
                    <a:gd name="connsiteX10" fmla="*/ 63538 w 1367743"/>
                    <a:gd name="connsiteY10" fmla="*/ 525329 h 1725782"/>
                    <a:gd name="connsiteX11" fmla="*/ 557314 w 1367743"/>
                    <a:gd name="connsiteY11" fmla="*/ 525329 h 1725782"/>
                    <a:gd name="connsiteX12" fmla="*/ 558600 w 1367743"/>
                    <a:gd name="connsiteY12" fmla="*/ 525329 h 1725782"/>
                    <a:gd name="connsiteX13" fmla="*/ 559019 w 1367743"/>
                    <a:gd name="connsiteY13" fmla="*/ 525329 h 1725782"/>
                    <a:gd name="connsiteX14" fmla="*/ 577850 w 1367743"/>
                    <a:gd name="connsiteY14" fmla="*/ 729425 h 1725782"/>
                    <a:gd name="connsiteX15" fmla="*/ 677119 w 1367743"/>
                    <a:gd name="connsiteY15" fmla="*/ 874476 h 1725782"/>
                    <a:gd name="connsiteX16" fmla="*/ 706218 w 1367743"/>
                    <a:gd name="connsiteY16" fmla="*/ 886457 h 1725782"/>
                    <a:gd name="connsiteX17" fmla="*/ 734450 w 1367743"/>
                    <a:gd name="connsiteY17" fmla="*/ 876615 h 1725782"/>
                    <a:gd name="connsiteX18" fmla="*/ 733603 w 1367743"/>
                    <a:gd name="connsiteY18" fmla="*/ 833399 h 1725782"/>
                    <a:gd name="connsiteX19" fmla="*/ 709638 w 1367743"/>
                    <a:gd name="connsiteY19" fmla="*/ 711881 h 1725782"/>
                    <a:gd name="connsiteX20" fmla="*/ 726754 w 1367743"/>
                    <a:gd name="connsiteY20" fmla="*/ 545863 h 1725782"/>
                    <a:gd name="connsiteX21" fmla="*/ 834577 w 1367743"/>
                    <a:gd name="connsiteY21" fmla="*/ 648555 h 1725782"/>
                    <a:gd name="connsiteX22" fmla="*/ 863247 w 1367743"/>
                    <a:gd name="connsiteY22" fmla="*/ 768789 h 1725782"/>
                    <a:gd name="connsiteX23" fmla="*/ 828586 w 1367743"/>
                    <a:gd name="connsiteY23" fmla="*/ 918976 h 1725782"/>
                    <a:gd name="connsiteX24" fmla="*/ 688244 w 1367743"/>
                    <a:gd name="connsiteY24" fmla="*/ 1081570 h 1725782"/>
                    <a:gd name="connsiteX25" fmla="*/ 681396 w 1367743"/>
                    <a:gd name="connsiteY25" fmla="*/ 1087133 h 1725782"/>
                    <a:gd name="connsiteX26" fmla="*/ 675405 w 1367743"/>
                    <a:gd name="connsiteY26" fmla="*/ 1092696 h 1725782"/>
                    <a:gd name="connsiteX27" fmla="*/ 574430 w 1367743"/>
                    <a:gd name="connsiteY27" fmla="*/ 1168859 h 1725782"/>
                    <a:gd name="connsiteX28" fmla="*/ 437508 w 1367743"/>
                    <a:gd name="connsiteY28" fmla="*/ 1200522 h 1725782"/>
                    <a:gd name="connsiteX29" fmla="*/ 437508 w 1367743"/>
                    <a:gd name="connsiteY29" fmla="*/ 1077292 h 1725782"/>
                    <a:gd name="connsiteX30" fmla="*/ 411833 w 1367743"/>
                    <a:gd name="connsiteY30" fmla="*/ 965615 h 1725782"/>
                    <a:gd name="connsiteX31" fmla="*/ 341233 w 1367743"/>
                    <a:gd name="connsiteY31" fmla="*/ 875332 h 1725782"/>
                    <a:gd name="connsiteX32" fmla="*/ 238968 w 1367743"/>
                    <a:gd name="connsiteY32" fmla="*/ 829121 h 1725782"/>
                    <a:gd name="connsiteX33" fmla="*/ 208589 w 1367743"/>
                    <a:gd name="connsiteY33" fmla="*/ 827409 h 1725782"/>
                    <a:gd name="connsiteX34" fmla="*/ 190190 w 1367743"/>
                    <a:gd name="connsiteY34" fmla="*/ 857361 h 1725782"/>
                    <a:gd name="connsiteX35" fmla="*/ 190190 w 1367743"/>
                    <a:gd name="connsiteY35" fmla="*/ 1070446 h 1725782"/>
                    <a:gd name="connsiteX36" fmla="*/ 229127 w 1367743"/>
                    <a:gd name="connsiteY36" fmla="*/ 1186402 h 1725782"/>
                    <a:gd name="connsiteX37" fmla="*/ 286035 w 1367743"/>
                    <a:gd name="connsiteY37" fmla="*/ 1250155 h 1725782"/>
                    <a:gd name="connsiteX38" fmla="*/ 307002 w 1367743"/>
                    <a:gd name="connsiteY38" fmla="*/ 1271122 h 1725782"/>
                    <a:gd name="connsiteX39" fmla="*/ 315131 w 1367743"/>
                    <a:gd name="connsiteY39" fmla="*/ 1288665 h 1725782"/>
                    <a:gd name="connsiteX40" fmla="*/ 305719 w 1367743"/>
                    <a:gd name="connsiteY40" fmla="*/ 1307492 h 1725782"/>
                    <a:gd name="connsiteX41" fmla="*/ 283468 w 1367743"/>
                    <a:gd name="connsiteY41" fmla="*/ 1329741 h 1725782"/>
                    <a:gd name="connsiteX42" fmla="*/ 230411 w 1367743"/>
                    <a:gd name="connsiteY42" fmla="*/ 1387933 h 1725782"/>
                    <a:gd name="connsiteX43" fmla="*/ 191901 w 1367743"/>
                    <a:gd name="connsiteY43" fmla="*/ 1484634 h 1725782"/>
                    <a:gd name="connsiteX44" fmla="*/ 189334 w 1367743"/>
                    <a:gd name="connsiteY44" fmla="*/ 1696864 h 1725782"/>
                    <a:gd name="connsiteX45" fmla="*/ 198320 w 1367743"/>
                    <a:gd name="connsiteY45" fmla="*/ 1718685 h 1725782"/>
                    <a:gd name="connsiteX46" fmla="*/ 220142 w 1367743"/>
                    <a:gd name="connsiteY46" fmla="*/ 1725960 h 1725782"/>
                    <a:gd name="connsiteX47" fmla="*/ 373323 w 1367743"/>
                    <a:gd name="connsiteY47" fmla="*/ 1659210 h 1725782"/>
                    <a:gd name="connsiteX48" fmla="*/ 437508 w 1367743"/>
                    <a:gd name="connsiteY48" fmla="*/ 1512019 h 1725782"/>
                    <a:gd name="connsiteX49" fmla="*/ 437508 w 1367743"/>
                    <a:gd name="connsiteY49" fmla="*/ 1418741 h 1725782"/>
                    <a:gd name="connsiteX50" fmla="*/ 529929 w 1367743"/>
                    <a:gd name="connsiteY50" fmla="*/ 1433717 h 1725782"/>
                    <a:gd name="connsiteX51" fmla="*/ 626627 w 1367743"/>
                    <a:gd name="connsiteY51" fmla="*/ 1435856 h 1725782"/>
                    <a:gd name="connsiteX52" fmla="*/ 902614 w 1367743"/>
                    <a:gd name="connsiteY52" fmla="*/ 1387506 h 1725782"/>
                    <a:gd name="connsiteX53" fmla="*/ 1134519 w 1367743"/>
                    <a:gd name="connsiteY53" fmla="*/ 1246733 h 1725782"/>
                    <a:gd name="connsiteX54" fmla="*/ 1294977 w 1367743"/>
                    <a:gd name="connsiteY54" fmla="*/ 1022523 h 1725782"/>
                    <a:gd name="connsiteX55" fmla="*/ 1356595 w 1367743"/>
                    <a:gd name="connsiteY55" fmla="*/ 723862 h 1725782"/>
                    <a:gd name="connsiteX56" fmla="*/ 1321076 w 1367743"/>
                    <a:gd name="connsiteY56" fmla="*/ 511203 h 1725782"/>
                    <a:gd name="connsiteX57" fmla="*/ 1224807 w 1367743"/>
                    <a:gd name="connsiteY57" fmla="*/ 321655 h 1725782"/>
                    <a:gd name="connsiteX58" fmla="*/ 1352318 w 1367743"/>
                    <a:gd name="connsiteY58" fmla="*/ 121402 h 1725782"/>
                    <a:gd name="connsiteX59" fmla="*/ 1364719 w 1367743"/>
                    <a:gd name="connsiteY59" fmla="*/ 59794 h 1725782"/>
                    <a:gd name="connsiteX60" fmla="*/ 1319800 w 1367743"/>
                    <a:gd name="connsiteY60" fmla="*/ 17855 h 1725782"/>
                    <a:gd name="connsiteX61" fmla="*/ 1297549 w 1367743"/>
                    <a:gd name="connsiteY61" fmla="*/ 13579 h 1725782"/>
                    <a:gd name="connsiteX62" fmla="*/ 897051 w 1367743"/>
                    <a:gd name="connsiteY62" fmla="*/ 56365 h 1725782"/>
                    <a:gd name="connsiteX63" fmla="*/ 661717 w 1367743"/>
                    <a:gd name="connsiteY63" fmla="*/ 2454 h 172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67743" h="1725782">
                      <a:moveTo>
                        <a:pt x="661717" y="2454"/>
                      </a:moveTo>
                      <a:lnTo>
                        <a:pt x="476018" y="1596"/>
                      </a:lnTo>
                      <a:cubicBezTo>
                        <a:pt x="423528" y="1596"/>
                        <a:pt x="374037" y="16008"/>
                        <a:pt x="327540" y="44811"/>
                      </a:cubicBezTo>
                      <a:cubicBezTo>
                        <a:pt x="281044" y="73624"/>
                        <a:pt x="243248" y="110419"/>
                        <a:pt x="214152" y="155206"/>
                      </a:cubicBezTo>
                      <a:cubicBezTo>
                        <a:pt x="185056" y="199993"/>
                        <a:pt x="170507" y="246637"/>
                        <a:pt x="170507" y="295128"/>
                      </a:cubicBezTo>
                      <a:cubicBezTo>
                        <a:pt x="171078" y="311673"/>
                        <a:pt x="166372" y="321798"/>
                        <a:pt x="156387" y="325504"/>
                      </a:cubicBezTo>
                      <a:cubicBezTo>
                        <a:pt x="146403" y="329209"/>
                        <a:pt x="134566" y="331352"/>
                        <a:pt x="120874" y="331923"/>
                      </a:cubicBezTo>
                      <a:cubicBezTo>
                        <a:pt x="114598" y="332495"/>
                        <a:pt x="110034" y="333066"/>
                        <a:pt x="107181" y="333638"/>
                      </a:cubicBezTo>
                      <a:cubicBezTo>
                        <a:pt x="63252" y="338200"/>
                        <a:pt x="32873" y="357450"/>
                        <a:pt x="16042" y="391398"/>
                      </a:cubicBezTo>
                      <a:cubicBezTo>
                        <a:pt x="-787" y="425345"/>
                        <a:pt x="-4068" y="459149"/>
                        <a:pt x="6201" y="492810"/>
                      </a:cubicBezTo>
                      <a:lnTo>
                        <a:pt x="63538" y="525329"/>
                      </a:lnTo>
                      <a:lnTo>
                        <a:pt x="557314" y="525329"/>
                      </a:lnTo>
                      <a:cubicBezTo>
                        <a:pt x="557885" y="525329"/>
                        <a:pt x="558314" y="525329"/>
                        <a:pt x="558600" y="525329"/>
                      </a:cubicBezTo>
                      <a:cubicBezTo>
                        <a:pt x="558885" y="525329"/>
                        <a:pt x="559019" y="525329"/>
                        <a:pt x="559019" y="525329"/>
                      </a:cubicBezTo>
                      <a:cubicBezTo>
                        <a:pt x="555599" y="606338"/>
                        <a:pt x="561876" y="674371"/>
                        <a:pt x="577850" y="729425"/>
                      </a:cubicBezTo>
                      <a:cubicBezTo>
                        <a:pt x="593823" y="784479"/>
                        <a:pt x="626913" y="832829"/>
                        <a:pt x="677119" y="874476"/>
                      </a:cubicBezTo>
                      <a:cubicBezTo>
                        <a:pt x="684539" y="881323"/>
                        <a:pt x="694236" y="885316"/>
                        <a:pt x="706218" y="886457"/>
                      </a:cubicBezTo>
                      <a:cubicBezTo>
                        <a:pt x="718191" y="887598"/>
                        <a:pt x="727611" y="884317"/>
                        <a:pt x="734450" y="876615"/>
                      </a:cubicBezTo>
                      <a:cubicBezTo>
                        <a:pt x="741299" y="868914"/>
                        <a:pt x="741013" y="854509"/>
                        <a:pt x="733603" y="833399"/>
                      </a:cubicBezTo>
                      <a:cubicBezTo>
                        <a:pt x="722763" y="803163"/>
                        <a:pt x="714772" y="762657"/>
                        <a:pt x="709638" y="711881"/>
                      </a:cubicBezTo>
                      <a:cubicBezTo>
                        <a:pt x="704504" y="661106"/>
                        <a:pt x="710209" y="605767"/>
                        <a:pt x="726754" y="545863"/>
                      </a:cubicBezTo>
                      <a:cubicBezTo>
                        <a:pt x="774103" y="563550"/>
                        <a:pt x="810050" y="597780"/>
                        <a:pt x="834577" y="648555"/>
                      </a:cubicBezTo>
                      <a:cubicBezTo>
                        <a:pt x="851122" y="682215"/>
                        <a:pt x="860675" y="722293"/>
                        <a:pt x="863247" y="768789"/>
                      </a:cubicBezTo>
                      <a:cubicBezTo>
                        <a:pt x="865809" y="815286"/>
                        <a:pt x="854265" y="865348"/>
                        <a:pt x="828586" y="918976"/>
                      </a:cubicBezTo>
                      <a:cubicBezTo>
                        <a:pt x="802916" y="972604"/>
                        <a:pt x="756139" y="1026802"/>
                        <a:pt x="688244" y="1081570"/>
                      </a:cubicBezTo>
                      <a:cubicBezTo>
                        <a:pt x="685958" y="1083282"/>
                        <a:pt x="683682" y="1085137"/>
                        <a:pt x="681396" y="1087133"/>
                      </a:cubicBezTo>
                      <a:cubicBezTo>
                        <a:pt x="679119" y="1089130"/>
                        <a:pt x="677119" y="1090984"/>
                        <a:pt x="675405" y="1092696"/>
                      </a:cubicBezTo>
                      <a:cubicBezTo>
                        <a:pt x="643458" y="1121221"/>
                        <a:pt x="609797" y="1146608"/>
                        <a:pt x="574430" y="1168859"/>
                      </a:cubicBezTo>
                      <a:cubicBezTo>
                        <a:pt x="539054" y="1191108"/>
                        <a:pt x="493411" y="1201663"/>
                        <a:pt x="437508" y="1200522"/>
                      </a:cubicBezTo>
                      <a:lnTo>
                        <a:pt x="437508" y="1077292"/>
                      </a:lnTo>
                      <a:cubicBezTo>
                        <a:pt x="437508" y="1038497"/>
                        <a:pt x="428947" y="1001272"/>
                        <a:pt x="411833" y="965615"/>
                      </a:cubicBezTo>
                      <a:cubicBezTo>
                        <a:pt x="394717" y="929958"/>
                        <a:pt x="371184" y="899864"/>
                        <a:pt x="341233" y="875332"/>
                      </a:cubicBezTo>
                      <a:cubicBezTo>
                        <a:pt x="311280" y="850801"/>
                        <a:pt x="277193" y="835397"/>
                        <a:pt x="238968" y="829121"/>
                      </a:cubicBezTo>
                      <a:cubicBezTo>
                        <a:pt x="230982" y="826268"/>
                        <a:pt x="220855" y="825697"/>
                        <a:pt x="208589" y="827409"/>
                      </a:cubicBezTo>
                      <a:cubicBezTo>
                        <a:pt x="196323" y="829121"/>
                        <a:pt x="190190" y="839105"/>
                        <a:pt x="190190" y="857361"/>
                      </a:cubicBezTo>
                      <a:lnTo>
                        <a:pt x="190190" y="1070446"/>
                      </a:lnTo>
                      <a:cubicBezTo>
                        <a:pt x="194754" y="1120651"/>
                        <a:pt x="207733" y="1159302"/>
                        <a:pt x="229127" y="1186402"/>
                      </a:cubicBezTo>
                      <a:cubicBezTo>
                        <a:pt x="250521" y="1213500"/>
                        <a:pt x="269491" y="1234752"/>
                        <a:pt x="286035" y="1250155"/>
                      </a:cubicBezTo>
                      <a:cubicBezTo>
                        <a:pt x="294593" y="1258143"/>
                        <a:pt x="301582" y="1265132"/>
                        <a:pt x="307002" y="1271122"/>
                      </a:cubicBezTo>
                      <a:cubicBezTo>
                        <a:pt x="312421" y="1277112"/>
                        <a:pt x="315131" y="1282960"/>
                        <a:pt x="315131" y="1288665"/>
                      </a:cubicBezTo>
                      <a:cubicBezTo>
                        <a:pt x="314561" y="1294941"/>
                        <a:pt x="311423" y="1301216"/>
                        <a:pt x="305719" y="1307492"/>
                      </a:cubicBezTo>
                      <a:cubicBezTo>
                        <a:pt x="300013" y="1313767"/>
                        <a:pt x="292596" y="1321184"/>
                        <a:pt x="283468" y="1329741"/>
                      </a:cubicBezTo>
                      <a:cubicBezTo>
                        <a:pt x="267494" y="1344575"/>
                        <a:pt x="249809" y="1363972"/>
                        <a:pt x="230411" y="1387933"/>
                      </a:cubicBezTo>
                      <a:cubicBezTo>
                        <a:pt x="211013" y="1411895"/>
                        <a:pt x="198177" y="1444128"/>
                        <a:pt x="191901" y="1484634"/>
                      </a:cubicBezTo>
                      <a:lnTo>
                        <a:pt x="189334" y="1696864"/>
                      </a:lnTo>
                      <a:cubicBezTo>
                        <a:pt x="189334" y="1705421"/>
                        <a:pt x="192330" y="1712695"/>
                        <a:pt x="198320" y="1718685"/>
                      </a:cubicBezTo>
                      <a:cubicBezTo>
                        <a:pt x="204311" y="1724676"/>
                        <a:pt x="211584" y="1727101"/>
                        <a:pt x="220142" y="1725960"/>
                      </a:cubicBezTo>
                      <a:cubicBezTo>
                        <a:pt x="279474" y="1719684"/>
                        <a:pt x="330535" y="1697434"/>
                        <a:pt x="373323" y="1659210"/>
                      </a:cubicBezTo>
                      <a:cubicBezTo>
                        <a:pt x="416111" y="1620986"/>
                        <a:pt x="437508" y="1571922"/>
                        <a:pt x="437508" y="1512019"/>
                      </a:cubicBezTo>
                      <a:lnTo>
                        <a:pt x="437508" y="1418741"/>
                      </a:lnTo>
                      <a:cubicBezTo>
                        <a:pt x="467741" y="1427298"/>
                        <a:pt x="498554" y="1432290"/>
                        <a:pt x="529929" y="1433717"/>
                      </a:cubicBezTo>
                      <a:cubicBezTo>
                        <a:pt x="561305" y="1435143"/>
                        <a:pt x="593537" y="1435856"/>
                        <a:pt x="626627" y="1435856"/>
                      </a:cubicBezTo>
                      <a:cubicBezTo>
                        <a:pt x="723611" y="1435856"/>
                        <a:pt x="815613" y="1419739"/>
                        <a:pt x="902614" y="1387506"/>
                      </a:cubicBezTo>
                      <a:cubicBezTo>
                        <a:pt x="989615" y="1355272"/>
                        <a:pt x="1066920" y="1308347"/>
                        <a:pt x="1134519" y="1246733"/>
                      </a:cubicBezTo>
                      <a:cubicBezTo>
                        <a:pt x="1202128" y="1185118"/>
                        <a:pt x="1255611" y="1110382"/>
                        <a:pt x="1294977" y="1022523"/>
                      </a:cubicBezTo>
                      <a:cubicBezTo>
                        <a:pt x="1334344" y="934664"/>
                        <a:pt x="1354880" y="835111"/>
                        <a:pt x="1356595" y="723862"/>
                      </a:cubicBezTo>
                      <a:cubicBezTo>
                        <a:pt x="1356023" y="650267"/>
                        <a:pt x="1344184" y="579381"/>
                        <a:pt x="1321076" y="511203"/>
                      </a:cubicBezTo>
                      <a:cubicBezTo>
                        <a:pt x="1297978" y="443033"/>
                        <a:pt x="1265879" y="379844"/>
                        <a:pt x="1224807" y="321655"/>
                      </a:cubicBezTo>
                      <a:cubicBezTo>
                        <a:pt x="1257897" y="247484"/>
                        <a:pt x="1300397" y="180743"/>
                        <a:pt x="1352318" y="121402"/>
                      </a:cubicBezTo>
                      <a:cubicBezTo>
                        <a:pt x="1367720" y="103724"/>
                        <a:pt x="1371854" y="83178"/>
                        <a:pt x="1364719" y="59794"/>
                      </a:cubicBezTo>
                      <a:cubicBezTo>
                        <a:pt x="1357595" y="36401"/>
                        <a:pt x="1342612" y="22428"/>
                        <a:pt x="1319800" y="17855"/>
                      </a:cubicBezTo>
                      <a:lnTo>
                        <a:pt x="1297549" y="13579"/>
                      </a:lnTo>
                      <a:cubicBezTo>
                        <a:pt x="1160056" y="-13234"/>
                        <a:pt x="1026553" y="1025"/>
                        <a:pt x="897051" y="56365"/>
                      </a:cubicBezTo>
                      <a:cubicBezTo>
                        <a:pt x="820604" y="24418"/>
                        <a:pt x="742156" y="6445"/>
                        <a:pt x="661717" y="2454"/>
                      </a:cubicBezTo>
                      <a:close/>
                    </a:path>
                  </a:pathLst>
                </a:custGeom>
                <a:gradFill>
                  <a:gsLst>
                    <a:gs pos="27000">
                      <a:srgbClr val="160B6D"/>
                    </a:gs>
                    <a:gs pos="80000">
                      <a:schemeClr val="accent6">
                        <a:lumMod val="60000"/>
                        <a:lumOff val="40000"/>
                      </a:schemeClr>
                    </a:gs>
                  </a:gsLst>
                  <a:lin ang="12000000" scaled="0"/>
                </a:gradFill>
                <a:ln w="3175" cap="flat">
                  <a:solidFill>
                    <a:schemeClr val="accent6">
                      <a:lumMod val="50000"/>
                    </a:schemeClr>
                  </a:solid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B50E2536-AA2E-20FB-6D33-8B4321BE48A8}"/>
                    </a:ext>
                  </a:extLst>
                </p:cNvPr>
                <p:cNvSpPr/>
                <p:nvPr/>
              </p:nvSpPr>
              <p:spPr>
                <a:xfrm>
                  <a:off x="6178809" y="4174636"/>
                  <a:ext cx="87010" cy="87001"/>
                </a:xfrm>
                <a:custGeom>
                  <a:avLst/>
                  <a:gdLst>
                    <a:gd name="connsiteX0" fmla="*/ 43865 w 87010"/>
                    <a:gd name="connsiteY0" fmla="*/ 87452 h 87001"/>
                    <a:gd name="connsiteX1" fmla="*/ 13051 w 87010"/>
                    <a:gd name="connsiteY1" fmla="*/ 74765 h 87001"/>
                    <a:gd name="connsiteX2" fmla="*/ 364 w 87010"/>
                    <a:gd name="connsiteY2" fmla="*/ 43942 h 87001"/>
                    <a:gd name="connsiteX3" fmla="*/ 13051 w 87010"/>
                    <a:gd name="connsiteY3" fmla="*/ 13138 h 87001"/>
                    <a:gd name="connsiteX4" fmla="*/ 43865 w 87010"/>
                    <a:gd name="connsiteY4" fmla="*/ 451 h 87001"/>
                    <a:gd name="connsiteX5" fmla="*/ 74678 w 87010"/>
                    <a:gd name="connsiteY5" fmla="*/ 13138 h 87001"/>
                    <a:gd name="connsiteX6" fmla="*/ 87375 w 87010"/>
                    <a:gd name="connsiteY6" fmla="*/ 43942 h 87001"/>
                    <a:gd name="connsiteX7" fmla="*/ 74678 w 87010"/>
                    <a:gd name="connsiteY7" fmla="*/ 74765 h 87001"/>
                    <a:gd name="connsiteX8" fmla="*/ 43865 w 87010"/>
                    <a:gd name="connsiteY8" fmla="*/ 87452 h 8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0" h="87001">
                      <a:moveTo>
                        <a:pt x="43865" y="87452"/>
                      </a:moveTo>
                      <a:cubicBezTo>
                        <a:pt x="31787" y="87452"/>
                        <a:pt x="21510" y="83223"/>
                        <a:pt x="13051" y="74765"/>
                      </a:cubicBezTo>
                      <a:cubicBezTo>
                        <a:pt x="4593" y="66307"/>
                        <a:pt x="364" y="56029"/>
                        <a:pt x="364" y="43942"/>
                      </a:cubicBezTo>
                      <a:cubicBezTo>
                        <a:pt x="364" y="31864"/>
                        <a:pt x="4593" y="21597"/>
                        <a:pt x="13051" y="13138"/>
                      </a:cubicBezTo>
                      <a:cubicBezTo>
                        <a:pt x="21510" y="4680"/>
                        <a:pt x="31787" y="451"/>
                        <a:pt x="43865" y="451"/>
                      </a:cubicBezTo>
                      <a:cubicBezTo>
                        <a:pt x="55952" y="451"/>
                        <a:pt x="66220" y="4680"/>
                        <a:pt x="74678" y="13138"/>
                      </a:cubicBezTo>
                      <a:cubicBezTo>
                        <a:pt x="83146" y="21597"/>
                        <a:pt x="87375" y="31864"/>
                        <a:pt x="87375" y="43942"/>
                      </a:cubicBezTo>
                      <a:cubicBezTo>
                        <a:pt x="87375" y="56029"/>
                        <a:pt x="83146" y="66307"/>
                        <a:pt x="74678" y="74765"/>
                      </a:cubicBezTo>
                      <a:cubicBezTo>
                        <a:pt x="66220" y="83223"/>
                        <a:pt x="55952" y="87452"/>
                        <a:pt x="43865" y="87452"/>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8C9AD5E-A0B9-F96B-1A69-B0A39E48DEB9}"/>
                    </a:ext>
                  </a:extLst>
                </p:cNvPr>
                <p:cNvSpPr/>
                <p:nvPr/>
              </p:nvSpPr>
              <p:spPr>
                <a:xfrm>
                  <a:off x="6433278" y="4439717"/>
                  <a:ext cx="220904" cy="569081"/>
                </a:xfrm>
                <a:custGeom>
                  <a:avLst/>
                  <a:gdLst>
                    <a:gd name="connsiteX0" fmla="*/ 22614 w 220904"/>
                    <a:gd name="connsiteY0" fmla="*/ 121969 h 569081"/>
                    <a:gd name="connsiteX1" fmla="*/ 31597 w 220904"/>
                    <a:gd name="connsiteY1" fmla="*/ 62494 h 569081"/>
                    <a:gd name="connsiteX2" fmla="*/ 49142 w 220904"/>
                    <a:gd name="connsiteY2" fmla="*/ 451 h 569081"/>
                    <a:gd name="connsiteX3" fmla="*/ 134714 w 220904"/>
                    <a:gd name="connsiteY3" fmla="*/ 42811 h 569081"/>
                    <a:gd name="connsiteX4" fmla="*/ 197189 w 220904"/>
                    <a:gd name="connsiteY4" fmla="*/ 121114 h 569081"/>
                    <a:gd name="connsiteX5" fmla="*/ 199332 w 220904"/>
                    <a:gd name="connsiteY5" fmla="*/ 332487 h 569081"/>
                    <a:gd name="connsiteX6" fmla="*/ 364 w 220904"/>
                    <a:gd name="connsiteY6" fmla="*/ 569533 h 569081"/>
                    <a:gd name="connsiteX7" fmla="*/ 90213 w 220904"/>
                    <a:gd name="connsiteY7" fmla="*/ 429188 h 569081"/>
                    <a:gd name="connsiteX8" fmla="*/ 112464 w 220904"/>
                    <a:gd name="connsiteY8" fmla="*/ 270016 h 569081"/>
                    <a:gd name="connsiteX9" fmla="*/ 24329 w 220904"/>
                    <a:gd name="connsiteY9" fmla="*/ 122825 h 569081"/>
                    <a:gd name="connsiteX10" fmla="*/ 23900 w 220904"/>
                    <a:gd name="connsiteY10" fmla="*/ 122398 h 569081"/>
                    <a:gd name="connsiteX11" fmla="*/ 22614 w 220904"/>
                    <a:gd name="connsiteY11" fmla="*/ 121969 h 5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904" h="569081">
                      <a:moveTo>
                        <a:pt x="22614" y="121969"/>
                      </a:moveTo>
                      <a:cubicBezTo>
                        <a:pt x="24329" y="102572"/>
                        <a:pt x="27320" y="82747"/>
                        <a:pt x="31597" y="62494"/>
                      </a:cubicBezTo>
                      <a:cubicBezTo>
                        <a:pt x="35873" y="42241"/>
                        <a:pt x="41722" y="21560"/>
                        <a:pt x="49142" y="451"/>
                      </a:cubicBezTo>
                      <a:cubicBezTo>
                        <a:pt x="80517" y="9576"/>
                        <a:pt x="109044" y="23700"/>
                        <a:pt x="134714" y="42811"/>
                      </a:cubicBezTo>
                      <a:cubicBezTo>
                        <a:pt x="160394" y="61923"/>
                        <a:pt x="181215" y="88024"/>
                        <a:pt x="197189" y="121114"/>
                      </a:cubicBezTo>
                      <a:cubicBezTo>
                        <a:pt x="228564" y="185581"/>
                        <a:pt x="229278" y="256039"/>
                        <a:pt x="199332" y="332487"/>
                      </a:cubicBezTo>
                      <a:cubicBezTo>
                        <a:pt x="169376" y="408934"/>
                        <a:pt x="103053" y="487950"/>
                        <a:pt x="364" y="569533"/>
                      </a:cubicBezTo>
                      <a:cubicBezTo>
                        <a:pt x="38016" y="528456"/>
                        <a:pt x="67973" y="481675"/>
                        <a:pt x="90213" y="429188"/>
                      </a:cubicBezTo>
                      <a:cubicBezTo>
                        <a:pt x="112464" y="376701"/>
                        <a:pt x="119884" y="323644"/>
                        <a:pt x="112464" y="270016"/>
                      </a:cubicBezTo>
                      <a:cubicBezTo>
                        <a:pt x="105053" y="216388"/>
                        <a:pt x="75669" y="167325"/>
                        <a:pt x="24329" y="122825"/>
                      </a:cubicBezTo>
                      <a:cubicBezTo>
                        <a:pt x="24329" y="122825"/>
                        <a:pt x="24186" y="122682"/>
                        <a:pt x="23900" y="122398"/>
                      </a:cubicBezTo>
                      <a:cubicBezTo>
                        <a:pt x="23615" y="122112"/>
                        <a:pt x="23186" y="121969"/>
                        <a:pt x="22614" y="121969"/>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568C3D5C-5C6E-A659-C44C-8B7D406973C6}"/>
                    </a:ext>
                  </a:extLst>
                </p:cNvPr>
                <p:cNvSpPr/>
                <p:nvPr/>
              </p:nvSpPr>
              <p:spPr>
                <a:xfrm>
                  <a:off x="5750380" y="4418324"/>
                  <a:ext cx="556244" cy="99267"/>
                </a:xfrm>
                <a:custGeom>
                  <a:avLst/>
                  <a:gdLst>
                    <a:gd name="connsiteX0" fmla="*/ 556609 w 556244"/>
                    <a:gd name="connsiteY0" fmla="*/ 451 h 99267"/>
                    <a:gd name="connsiteX1" fmla="*/ 553189 w 556244"/>
                    <a:gd name="connsiteY1" fmla="*/ 99719 h 99267"/>
                    <a:gd name="connsiteX2" fmla="*/ 389308 w 556244"/>
                    <a:gd name="connsiteY2" fmla="*/ 89877 h 99267"/>
                    <a:gd name="connsiteX3" fmla="*/ 198900 w 556244"/>
                    <a:gd name="connsiteY3" fmla="*/ 89450 h 99267"/>
                    <a:gd name="connsiteX4" fmla="*/ 160819 w 556244"/>
                    <a:gd name="connsiteY4" fmla="*/ 89450 h 99267"/>
                    <a:gd name="connsiteX5" fmla="*/ 122737 w 556244"/>
                    <a:gd name="connsiteY5" fmla="*/ 89450 h 99267"/>
                    <a:gd name="connsiteX6" fmla="*/ 41013 w 556244"/>
                    <a:gd name="connsiteY6" fmla="*/ 62921 h 99267"/>
                    <a:gd name="connsiteX7" fmla="*/ 364 w 556244"/>
                    <a:gd name="connsiteY7" fmla="*/ 451 h 99267"/>
                    <a:gd name="connsiteX8" fmla="*/ 527510 w 556244"/>
                    <a:gd name="connsiteY8" fmla="*/ 451 h 99267"/>
                    <a:gd name="connsiteX9" fmla="*/ 556609 w 556244"/>
                    <a:gd name="connsiteY9" fmla="*/ 451 h 9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244" h="99267">
                      <a:moveTo>
                        <a:pt x="556609" y="451"/>
                      </a:moveTo>
                      <a:cubicBezTo>
                        <a:pt x="553761" y="38103"/>
                        <a:pt x="552618" y="71193"/>
                        <a:pt x="553189" y="99719"/>
                      </a:cubicBezTo>
                      <a:cubicBezTo>
                        <a:pt x="504698" y="94014"/>
                        <a:pt x="450062" y="90734"/>
                        <a:pt x="389308" y="89877"/>
                      </a:cubicBezTo>
                      <a:cubicBezTo>
                        <a:pt x="328549" y="89022"/>
                        <a:pt x="265080" y="88879"/>
                        <a:pt x="198900" y="89450"/>
                      </a:cubicBezTo>
                      <a:cubicBezTo>
                        <a:pt x="186349" y="89450"/>
                        <a:pt x="173656" y="89450"/>
                        <a:pt x="160819" y="89450"/>
                      </a:cubicBezTo>
                      <a:cubicBezTo>
                        <a:pt x="147983" y="89450"/>
                        <a:pt x="135289" y="89450"/>
                        <a:pt x="122737" y="89450"/>
                      </a:cubicBezTo>
                      <a:cubicBezTo>
                        <a:pt x="88507" y="89450"/>
                        <a:pt x="61266" y="80607"/>
                        <a:pt x="41013" y="62921"/>
                      </a:cubicBezTo>
                      <a:cubicBezTo>
                        <a:pt x="20760" y="45236"/>
                        <a:pt x="7210" y="24416"/>
                        <a:pt x="364" y="451"/>
                      </a:cubicBezTo>
                      <a:lnTo>
                        <a:pt x="527510" y="451"/>
                      </a:lnTo>
                      <a:cubicBezTo>
                        <a:pt x="537216" y="451"/>
                        <a:pt x="546912" y="451"/>
                        <a:pt x="556609" y="451"/>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grpSp>
        </p:grpSp>
        <p:grpSp>
          <p:nvGrpSpPr>
            <p:cNvPr id="10" name="Gruppieren 9">
              <a:extLst>
                <a:ext uri="{FF2B5EF4-FFF2-40B4-BE49-F238E27FC236}">
                  <a16:creationId xmlns:a16="http://schemas.microsoft.com/office/drawing/2014/main" id="{19824623-2767-EABF-D13A-DE7CBCF96C90}"/>
                </a:ext>
              </a:extLst>
            </p:cNvPr>
            <p:cNvGrpSpPr>
              <a:grpSpLocks noChangeAspect="1"/>
            </p:cNvGrpSpPr>
            <p:nvPr/>
          </p:nvGrpSpPr>
          <p:grpSpPr>
            <a:xfrm>
              <a:off x="2501535" y="5158930"/>
              <a:ext cx="576000" cy="576000"/>
              <a:chOff x="1911377" y="498684"/>
              <a:chExt cx="2233014" cy="2233014"/>
            </a:xfrm>
          </p:grpSpPr>
          <p:sp>
            <p:nvSpPr>
              <p:cNvPr id="51" name="Ellipse 50">
                <a:extLst>
                  <a:ext uri="{FF2B5EF4-FFF2-40B4-BE49-F238E27FC236}">
                    <a16:creationId xmlns:a16="http://schemas.microsoft.com/office/drawing/2014/main" id="{B9898953-9257-417B-C17D-57AC37D8208C}"/>
                  </a:ext>
                </a:extLst>
              </p:cNvPr>
              <p:cNvSpPr>
                <a:spLocks noChangeAspect="1"/>
              </p:cNvSpPr>
              <p:nvPr/>
            </p:nvSpPr>
            <p:spPr>
              <a:xfrm>
                <a:off x="191137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a:extLst>
                  <a:ext uri="{FF2B5EF4-FFF2-40B4-BE49-F238E27FC236}">
                    <a16:creationId xmlns:a16="http://schemas.microsoft.com/office/drawing/2014/main" id="{1F4C91D4-D08C-D7C0-D5AE-2EEE088DD8D8}"/>
                  </a:ext>
                </a:extLst>
              </p:cNvPr>
              <p:cNvGrpSpPr/>
              <p:nvPr/>
            </p:nvGrpSpPr>
            <p:grpSpPr>
              <a:xfrm>
                <a:off x="2317548" y="922905"/>
                <a:ext cx="1357262" cy="1308834"/>
                <a:chOff x="2237082" y="845309"/>
                <a:chExt cx="1518193" cy="1464025"/>
              </a:xfrm>
            </p:grpSpPr>
            <p:sp>
              <p:nvSpPr>
                <p:cNvPr id="67" name="Freihandform: Form 66">
                  <a:extLst>
                    <a:ext uri="{FF2B5EF4-FFF2-40B4-BE49-F238E27FC236}">
                      <a16:creationId xmlns:a16="http://schemas.microsoft.com/office/drawing/2014/main" id="{EB61483B-6866-B175-826A-6795D8000A3C}"/>
                    </a:ext>
                  </a:extLst>
                </p:cNvPr>
                <p:cNvSpPr/>
                <p:nvPr/>
              </p:nvSpPr>
              <p:spPr>
                <a:xfrm>
                  <a:off x="3267767" y="845309"/>
                  <a:ext cx="487508" cy="1464025"/>
                </a:xfrm>
                <a:custGeom>
                  <a:avLst/>
                  <a:gdLst>
                    <a:gd name="connsiteX0" fmla="*/ 435690 w 554536"/>
                    <a:gd name="connsiteY0" fmla="*/ 372491 h 1665314"/>
                    <a:gd name="connsiteX1" fmla="*/ 522558 w 554536"/>
                    <a:gd name="connsiteY1" fmla="*/ 451653 h 1665314"/>
                    <a:gd name="connsiteX2" fmla="*/ 554647 w 554536"/>
                    <a:gd name="connsiteY2" fmla="*/ 565040 h 1665314"/>
                    <a:gd name="connsiteX3" fmla="*/ 554647 w 554536"/>
                    <a:gd name="connsiteY3" fmla="*/ 1419090 h 1665314"/>
                    <a:gd name="connsiteX4" fmla="*/ 521272 w 554536"/>
                    <a:gd name="connsiteY4" fmla="*/ 1542748 h 1665314"/>
                    <a:gd name="connsiteX5" fmla="*/ 432270 w 554536"/>
                    <a:gd name="connsiteY5" fmla="*/ 1632174 h 1665314"/>
                    <a:gd name="connsiteX6" fmla="*/ 308188 w 554536"/>
                    <a:gd name="connsiteY6" fmla="*/ 1665550 h 1665314"/>
                    <a:gd name="connsiteX7" fmla="*/ 31773 w 554536"/>
                    <a:gd name="connsiteY7" fmla="*/ 1665550 h 1665314"/>
                    <a:gd name="connsiteX8" fmla="*/ 31773 w 554536"/>
                    <a:gd name="connsiteY8" fmla="*/ 1419090 h 1665314"/>
                    <a:gd name="connsiteX9" fmla="*/ 308188 w 554536"/>
                    <a:gd name="connsiteY9" fmla="*/ 1419090 h 1665314"/>
                    <a:gd name="connsiteX10" fmla="*/ 308188 w 554536"/>
                    <a:gd name="connsiteY10" fmla="*/ 684846 h 1665314"/>
                    <a:gd name="connsiteX11" fmla="*/ 249133 w 554536"/>
                    <a:gd name="connsiteY11" fmla="*/ 582155 h 1665314"/>
                    <a:gd name="connsiteX12" fmla="*/ 133614 w 554536"/>
                    <a:gd name="connsiteY12" fmla="*/ 511983 h 1665314"/>
                    <a:gd name="connsiteX13" fmla="*/ 35621 w 554536"/>
                    <a:gd name="connsiteY13" fmla="*/ 411429 h 1665314"/>
                    <a:gd name="connsiteX14" fmla="*/ 111 w 554536"/>
                    <a:gd name="connsiteY14" fmla="*/ 275793 h 1665314"/>
                    <a:gd name="connsiteX15" fmla="*/ 36907 w 554536"/>
                    <a:gd name="connsiteY15" fmla="*/ 137157 h 1665314"/>
                    <a:gd name="connsiteX16" fmla="*/ 136605 w 554536"/>
                    <a:gd name="connsiteY16" fmla="*/ 37459 h 1665314"/>
                    <a:gd name="connsiteX17" fmla="*/ 275670 w 554536"/>
                    <a:gd name="connsiteY17" fmla="*/ 235 h 1665314"/>
                    <a:gd name="connsiteX18" fmla="*/ 400609 w 554536"/>
                    <a:gd name="connsiteY18" fmla="*/ 235 h 1665314"/>
                    <a:gd name="connsiteX19" fmla="*/ 509718 w 554536"/>
                    <a:gd name="connsiteY19" fmla="*/ 45593 h 1665314"/>
                    <a:gd name="connsiteX20" fmla="*/ 554647 w 554536"/>
                    <a:gd name="connsiteY20" fmla="*/ 154273 h 1665314"/>
                    <a:gd name="connsiteX21" fmla="*/ 509718 w 554536"/>
                    <a:gd name="connsiteY21" fmla="*/ 263382 h 1665314"/>
                    <a:gd name="connsiteX22" fmla="*/ 400609 w 554536"/>
                    <a:gd name="connsiteY22" fmla="*/ 308312 h 1665314"/>
                    <a:gd name="connsiteX23" fmla="*/ 364662 w 554536"/>
                    <a:gd name="connsiteY23" fmla="*/ 308312 h 1665314"/>
                    <a:gd name="connsiteX24" fmla="*/ 351832 w 554536"/>
                    <a:gd name="connsiteY24" fmla="*/ 319008 h 1665314"/>
                    <a:gd name="connsiteX25" fmla="*/ 358670 w 554536"/>
                    <a:gd name="connsiteY25" fmla="*/ 334839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4536" h="1665314">
                      <a:moveTo>
                        <a:pt x="435690" y="372491"/>
                      </a:moveTo>
                      <a:cubicBezTo>
                        <a:pt x="472208" y="390750"/>
                        <a:pt x="501155" y="417135"/>
                        <a:pt x="522558" y="451653"/>
                      </a:cubicBezTo>
                      <a:cubicBezTo>
                        <a:pt x="543951" y="486167"/>
                        <a:pt x="554647" y="523963"/>
                        <a:pt x="554647" y="565040"/>
                      </a:cubicBezTo>
                      <a:lnTo>
                        <a:pt x="554647" y="1419090"/>
                      </a:lnTo>
                      <a:cubicBezTo>
                        <a:pt x="554647" y="1464160"/>
                        <a:pt x="543522" y="1505379"/>
                        <a:pt x="521272" y="1542748"/>
                      </a:cubicBezTo>
                      <a:cubicBezTo>
                        <a:pt x="499021" y="1580116"/>
                        <a:pt x="469351" y="1609925"/>
                        <a:pt x="432270" y="1632174"/>
                      </a:cubicBezTo>
                      <a:cubicBezTo>
                        <a:pt x="395189" y="1654425"/>
                        <a:pt x="353822" y="1665550"/>
                        <a:pt x="308188" y="1665550"/>
                      </a:cubicBezTo>
                      <a:lnTo>
                        <a:pt x="31773" y="1665550"/>
                      </a:lnTo>
                      <a:lnTo>
                        <a:pt x="31773" y="1419090"/>
                      </a:lnTo>
                      <a:lnTo>
                        <a:pt x="308188" y="1419090"/>
                      </a:lnTo>
                      <a:lnTo>
                        <a:pt x="308188" y="684846"/>
                      </a:lnTo>
                      <a:cubicBezTo>
                        <a:pt x="308188" y="639206"/>
                        <a:pt x="288500" y="604975"/>
                        <a:pt x="249133" y="582155"/>
                      </a:cubicBezTo>
                      <a:lnTo>
                        <a:pt x="133614" y="511983"/>
                      </a:lnTo>
                      <a:cubicBezTo>
                        <a:pt x="91961" y="486881"/>
                        <a:pt x="59300" y="453358"/>
                        <a:pt x="35621" y="411429"/>
                      </a:cubicBezTo>
                      <a:cubicBezTo>
                        <a:pt x="11951" y="369500"/>
                        <a:pt x="111" y="324285"/>
                        <a:pt x="111" y="275793"/>
                      </a:cubicBezTo>
                      <a:cubicBezTo>
                        <a:pt x="111" y="225015"/>
                        <a:pt x="12380" y="178810"/>
                        <a:pt x="36907" y="137157"/>
                      </a:cubicBezTo>
                      <a:cubicBezTo>
                        <a:pt x="61443" y="95513"/>
                        <a:pt x="94676" y="62281"/>
                        <a:pt x="136605" y="37459"/>
                      </a:cubicBezTo>
                      <a:cubicBezTo>
                        <a:pt x="178534" y="12646"/>
                        <a:pt x="224892" y="235"/>
                        <a:pt x="275670" y="235"/>
                      </a:cubicBezTo>
                      <a:lnTo>
                        <a:pt x="400609" y="235"/>
                      </a:lnTo>
                      <a:cubicBezTo>
                        <a:pt x="443395" y="235"/>
                        <a:pt x="479762" y="15351"/>
                        <a:pt x="509718" y="45593"/>
                      </a:cubicBezTo>
                      <a:cubicBezTo>
                        <a:pt x="539665" y="75825"/>
                        <a:pt x="554647" y="112058"/>
                        <a:pt x="554647" y="154273"/>
                      </a:cubicBezTo>
                      <a:cubicBezTo>
                        <a:pt x="554647" y="197060"/>
                        <a:pt x="539665" y="233436"/>
                        <a:pt x="509718" y="263382"/>
                      </a:cubicBezTo>
                      <a:cubicBezTo>
                        <a:pt x="479762" y="293338"/>
                        <a:pt x="443395" y="308312"/>
                        <a:pt x="400609" y="308312"/>
                      </a:cubicBezTo>
                      <a:lnTo>
                        <a:pt x="364662" y="308312"/>
                      </a:lnTo>
                      <a:cubicBezTo>
                        <a:pt x="357823" y="308312"/>
                        <a:pt x="353536" y="311874"/>
                        <a:pt x="351832" y="319008"/>
                      </a:cubicBezTo>
                      <a:cubicBezTo>
                        <a:pt x="350117" y="326142"/>
                        <a:pt x="352403" y="331419"/>
                        <a:pt x="358670" y="334839"/>
                      </a:cubicBezTo>
                      <a:close/>
                    </a:path>
                  </a:pathLst>
                </a:custGeom>
                <a:solidFill>
                  <a:schemeClr val="accent1">
                    <a:lumMod val="60000"/>
                    <a:lumOff val="40000"/>
                  </a:schemeClr>
                </a:solidFill>
                <a:ln w="3175" cap="flat">
                  <a:solidFill>
                    <a:schemeClr val="accent1">
                      <a:lumMod val="75000"/>
                    </a:schemeClr>
                  </a:solid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4AE0E176-8735-082D-D2E3-6DAD2FC8C14E}"/>
                    </a:ext>
                  </a:extLst>
                </p:cNvPr>
                <p:cNvSpPr/>
                <p:nvPr/>
              </p:nvSpPr>
              <p:spPr>
                <a:xfrm>
                  <a:off x="2337893" y="1603653"/>
                  <a:ext cx="217422" cy="217798"/>
                </a:xfrm>
                <a:custGeom>
                  <a:avLst/>
                  <a:gdLst>
                    <a:gd name="connsiteX0" fmla="*/ 111 w 247315"/>
                    <a:gd name="connsiteY0" fmla="*/ 235 h 247743"/>
                    <a:gd name="connsiteX1" fmla="*/ 247427 w 247315"/>
                    <a:gd name="connsiteY1" fmla="*/ 235 h 247743"/>
                    <a:gd name="connsiteX2" fmla="*/ 247427 w 247315"/>
                    <a:gd name="connsiteY2" fmla="*/ 123465 h 247743"/>
                    <a:gd name="connsiteX3" fmla="*/ 184956 w 247315"/>
                    <a:gd name="connsiteY3" fmla="*/ 223589 h 247743"/>
                    <a:gd name="connsiteX4" fmla="*/ 142168 w 247315"/>
                    <a:gd name="connsiteY4" fmla="*/ 243271 h 247743"/>
                    <a:gd name="connsiteX5" fmla="*/ 105370 w 247315"/>
                    <a:gd name="connsiteY5" fmla="*/ 243271 h 247743"/>
                    <a:gd name="connsiteX6" fmla="*/ 62582 w 247315"/>
                    <a:gd name="connsiteY6" fmla="*/ 223589 h 247743"/>
                    <a:gd name="connsiteX7" fmla="*/ 111 w 247315"/>
                    <a:gd name="connsiteY7" fmla="*/ 123465 h 24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315" h="247743">
                      <a:moveTo>
                        <a:pt x="111" y="235"/>
                      </a:moveTo>
                      <a:lnTo>
                        <a:pt x="247427" y="235"/>
                      </a:lnTo>
                      <a:lnTo>
                        <a:pt x="247427" y="123465"/>
                      </a:lnTo>
                      <a:cubicBezTo>
                        <a:pt x="247427" y="169676"/>
                        <a:pt x="226604" y="203051"/>
                        <a:pt x="184956" y="223589"/>
                      </a:cubicBezTo>
                      <a:lnTo>
                        <a:pt x="142168" y="243271"/>
                      </a:lnTo>
                      <a:cubicBezTo>
                        <a:pt x="129617" y="249547"/>
                        <a:pt x="117351" y="249547"/>
                        <a:pt x="105370" y="243271"/>
                      </a:cubicBezTo>
                      <a:lnTo>
                        <a:pt x="62582" y="223589"/>
                      </a:lnTo>
                      <a:cubicBezTo>
                        <a:pt x="20935" y="203051"/>
                        <a:pt x="111" y="169676"/>
                        <a:pt x="111" y="123465"/>
                      </a:cubicBezTo>
                      <a:close/>
                    </a:path>
                  </a:pathLst>
                </a:custGeom>
                <a:solidFill>
                  <a:srgbClr val="6D4534"/>
                </a:solidFill>
                <a:ln w="3175" cap="flat">
                  <a:solidFill>
                    <a:schemeClr val="accent1">
                      <a:lumMod val="50000"/>
                    </a:schemeClr>
                  </a:solidFill>
                  <a:prstDash val="solid"/>
                  <a:miter/>
                </a:ln>
              </p:spPr>
              <p:txBody>
                <a:bodyPr rtlCol="0" anchor="ctr"/>
                <a:lstStyle/>
                <a:p>
                  <a:endParaRPr lang="de-DE"/>
                </a:p>
              </p:txBody>
            </p:sp>
            <p:sp>
              <p:nvSpPr>
                <p:cNvPr id="71" name="Freihandform: Form 70">
                  <a:extLst>
                    <a:ext uri="{FF2B5EF4-FFF2-40B4-BE49-F238E27FC236}">
                      <a16:creationId xmlns:a16="http://schemas.microsoft.com/office/drawing/2014/main" id="{FCA2AB0A-43B6-8AA5-2078-7E3412626511}"/>
                    </a:ext>
                  </a:extLst>
                </p:cNvPr>
                <p:cNvSpPr/>
                <p:nvPr/>
              </p:nvSpPr>
              <p:spPr>
                <a:xfrm>
                  <a:off x="2253632" y="845309"/>
                  <a:ext cx="1230803" cy="1464025"/>
                </a:xfrm>
                <a:custGeom>
                  <a:avLst/>
                  <a:gdLst>
                    <a:gd name="connsiteX0" fmla="*/ 740342 w 1400027"/>
                    <a:gd name="connsiteY0" fmla="*/ 408438 h 1665314"/>
                    <a:gd name="connsiteX1" fmla="*/ 696698 w 1400027"/>
                    <a:gd name="connsiteY1" fmla="*/ 320294 h 1665314"/>
                    <a:gd name="connsiteX2" fmla="*/ 660761 w 1400027"/>
                    <a:gd name="connsiteY2" fmla="*/ 167113 h 1665314"/>
                    <a:gd name="connsiteX3" fmla="*/ 612412 w 1400027"/>
                    <a:gd name="connsiteY3" fmla="*/ 49441 h 1665314"/>
                    <a:gd name="connsiteX4" fmla="*/ 495598 w 1400027"/>
                    <a:gd name="connsiteY4" fmla="*/ 235 h 1665314"/>
                    <a:gd name="connsiteX5" fmla="*/ 475059 w 1400027"/>
                    <a:gd name="connsiteY5" fmla="*/ 20771 h 1665314"/>
                    <a:gd name="connsiteX6" fmla="*/ 475059 w 1400027"/>
                    <a:gd name="connsiteY6" fmla="*/ 123469 h 1665314"/>
                    <a:gd name="connsiteX7" fmla="*/ 389483 w 1400027"/>
                    <a:gd name="connsiteY7" fmla="*/ 123469 h 1665314"/>
                    <a:gd name="connsiteX8" fmla="*/ 251706 w 1400027"/>
                    <a:gd name="connsiteY8" fmla="*/ 158979 h 1665314"/>
                    <a:gd name="connsiteX9" fmla="*/ 150725 w 1400027"/>
                    <a:gd name="connsiteY9" fmla="*/ 253543 h 1665314"/>
                    <a:gd name="connsiteX10" fmla="*/ 147303 w 1400027"/>
                    <a:gd name="connsiteY10" fmla="*/ 258677 h 1665314"/>
                    <a:gd name="connsiteX11" fmla="*/ 146447 w 1400027"/>
                    <a:gd name="connsiteY11" fmla="*/ 259534 h 1665314"/>
                    <a:gd name="connsiteX12" fmla="*/ 145591 w 1400027"/>
                    <a:gd name="connsiteY12" fmla="*/ 261249 h 1665314"/>
                    <a:gd name="connsiteX13" fmla="*/ 111 w 1400027"/>
                    <a:gd name="connsiteY13" fmla="*/ 494012 h 1665314"/>
                    <a:gd name="connsiteX14" fmla="*/ 475059 w 1400027"/>
                    <a:gd name="connsiteY14" fmla="*/ 740471 h 1665314"/>
                    <a:gd name="connsiteX15" fmla="*/ 413445 w 1400027"/>
                    <a:gd name="connsiteY15" fmla="*/ 925315 h 1665314"/>
                    <a:gd name="connsiteX16" fmla="*/ 322734 w 1400027"/>
                    <a:gd name="connsiteY16" fmla="*/ 925315 h 1665314"/>
                    <a:gd name="connsiteX17" fmla="*/ 255129 w 1400027"/>
                    <a:gd name="connsiteY17" fmla="*/ 953127 h 1665314"/>
                    <a:gd name="connsiteX18" fmla="*/ 227745 w 1400027"/>
                    <a:gd name="connsiteY18" fmla="*/ 1019449 h 1665314"/>
                    <a:gd name="connsiteX19" fmla="*/ 255984 w 1400027"/>
                    <a:gd name="connsiteY19" fmla="*/ 1084059 h 1665314"/>
                    <a:gd name="connsiteX20" fmla="*/ 321022 w 1400027"/>
                    <a:gd name="connsiteY20" fmla="*/ 1110160 h 1665314"/>
                    <a:gd name="connsiteX21" fmla="*/ 444252 w 1400027"/>
                    <a:gd name="connsiteY21" fmla="*/ 1112727 h 1665314"/>
                    <a:gd name="connsiteX22" fmla="*/ 444252 w 1400027"/>
                    <a:gd name="connsiteY22" fmla="*/ 1291581 h 1665314"/>
                    <a:gd name="connsiteX23" fmla="*/ 526405 w 1400027"/>
                    <a:gd name="connsiteY23" fmla="*/ 1542320 h 1665314"/>
                    <a:gd name="connsiteX24" fmla="*/ 413445 w 1400027"/>
                    <a:gd name="connsiteY24" fmla="*/ 1542320 h 1665314"/>
                    <a:gd name="connsiteX25" fmla="*/ 336853 w 1400027"/>
                    <a:gd name="connsiteY25" fmla="*/ 1568848 h 1665314"/>
                    <a:gd name="connsiteX26" fmla="*/ 293638 w 1400027"/>
                    <a:gd name="connsiteY26" fmla="*/ 1635598 h 1665314"/>
                    <a:gd name="connsiteX27" fmla="*/ 298345 w 1400027"/>
                    <a:gd name="connsiteY27" fmla="*/ 1656136 h 1665314"/>
                    <a:gd name="connsiteX28" fmla="*/ 316743 w 1400027"/>
                    <a:gd name="connsiteY28" fmla="*/ 1665550 h 1665314"/>
                    <a:gd name="connsiteX29" fmla="*/ 1211868 w 1400027"/>
                    <a:gd name="connsiteY29" fmla="*/ 1665550 h 1665314"/>
                    <a:gd name="connsiteX30" fmla="*/ 1345370 w 1400027"/>
                    <a:gd name="connsiteY30" fmla="*/ 1610781 h 1665314"/>
                    <a:gd name="connsiteX31" fmla="*/ 1400139 w 1400027"/>
                    <a:gd name="connsiteY31" fmla="*/ 1477282 h 1665314"/>
                    <a:gd name="connsiteX32" fmla="*/ 1400139 w 1400027"/>
                    <a:gd name="connsiteY32" fmla="*/ 1015170 h 1665314"/>
                    <a:gd name="connsiteX33" fmla="*/ 1400139 w 1400027"/>
                    <a:gd name="connsiteY33" fmla="*/ 1014315 h 1665314"/>
                    <a:gd name="connsiteX34" fmla="*/ 1400139 w 1400027"/>
                    <a:gd name="connsiteY34" fmla="*/ 986931 h 1665314"/>
                    <a:gd name="connsiteX35" fmla="*/ 1399282 w 1400027"/>
                    <a:gd name="connsiteY35" fmla="*/ 986931 h 1665314"/>
                    <a:gd name="connsiteX36" fmla="*/ 1351361 w 1400027"/>
                    <a:gd name="connsiteY36" fmla="*/ 794384 h 1665314"/>
                    <a:gd name="connsiteX37" fmla="*/ 1237976 w 1400027"/>
                    <a:gd name="connsiteY37" fmla="*/ 636924 h 1665314"/>
                    <a:gd name="connsiteX38" fmla="*/ 1075374 w 1400027"/>
                    <a:gd name="connsiteY38" fmla="*/ 531665 h 1665314"/>
                    <a:gd name="connsiteX39" fmla="*/ 878978 w 1400027"/>
                    <a:gd name="connsiteY39" fmla="*/ 494012 h 1665314"/>
                    <a:gd name="connsiteX40" fmla="*/ 797254 w 1400027"/>
                    <a:gd name="connsiteY40" fmla="*/ 470906 h 1665314"/>
                    <a:gd name="connsiteX41" fmla="*/ 740342 w 1400027"/>
                    <a:gd name="connsiteY41" fmla="*/ 408438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00027" h="1665314">
                      <a:moveTo>
                        <a:pt x="740342" y="408438"/>
                      </a:moveTo>
                      <a:lnTo>
                        <a:pt x="696698" y="320294"/>
                      </a:lnTo>
                      <a:cubicBezTo>
                        <a:pt x="672172" y="271231"/>
                        <a:pt x="660189" y="220167"/>
                        <a:pt x="660761" y="167113"/>
                      </a:cubicBezTo>
                      <a:cubicBezTo>
                        <a:pt x="660761" y="121469"/>
                        <a:pt x="644644" y="82245"/>
                        <a:pt x="612412" y="49441"/>
                      </a:cubicBezTo>
                      <a:cubicBezTo>
                        <a:pt x="580175" y="16637"/>
                        <a:pt x="541238" y="235"/>
                        <a:pt x="495598" y="235"/>
                      </a:cubicBezTo>
                      <a:cubicBezTo>
                        <a:pt x="481906" y="235"/>
                        <a:pt x="475059" y="7083"/>
                        <a:pt x="475059" y="20771"/>
                      </a:cubicBezTo>
                      <a:lnTo>
                        <a:pt x="475059" y="123469"/>
                      </a:lnTo>
                      <a:lnTo>
                        <a:pt x="389483" y="123469"/>
                      </a:lnTo>
                      <a:cubicBezTo>
                        <a:pt x="339279" y="123469"/>
                        <a:pt x="293353" y="135309"/>
                        <a:pt x="251706" y="158979"/>
                      </a:cubicBezTo>
                      <a:cubicBezTo>
                        <a:pt x="210059" y="182658"/>
                        <a:pt x="176398" y="214176"/>
                        <a:pt x="150725" y="253543"/>
                      </a:cubicBezTo>
                      <a:lnTo>
                        <a:pt x="147303" y="258677"/>
                      </a:lnTo>
                      <a:cubicBezTo>
                        <a:pt x="147303" y="258677"/>
                        <a:pt x="147017" y="258963"/>
                        <a:pt x="146447" y="259534"/>
                      </a:cubicBezTo>
                      <a:cubicBezTo>
                        <a:pt x="145876" y="260106"/>
                        <a:pt x="145591" y="260677"/>
                        <a:pt x="145591" y="261249"/>
                      </a:cubicBezTo>
                      <a:lnTo>
                        <a:pt x="111" y="494012"/>
                      </a:lnTo>
                      <a:lnTo>
                        <a:pt x="475059" y="740471"/>
                      </a:lnTo>
                      <a:lnTo>
                        <a:pt x="413445" y="925315"/>
                      </a:lnTo>
                      <a:lnTo>
                        <a:pt x="322734" y="925315"/>
                      </a:lnTo>
                      <a:cubicBezTo>
                        <a:pt x="296490" y="925315"/>
                        <a:pt x="273955" y="934586"/>
                        <a:pt x="255129" y="953127"/>
                      </a:cubicBezTo>
                      <a:cubicBezTo>
                        <a:pt x="236302" y="971670"/>
                        <a:pt x="227174" y="993776"/>
                        <a:pt x="227745" y="1019449"/>
                      </a:cubicBezTo>
                      <a:cubicBezTo>
                        <a:pt x="228886" y="1045122"/>
                        <a:pt x="238298" y="1066659"/>
                        <a:pt x="255984" y="1084059"/>
                      </a:cubicBezTo>
                      <a:cubicBezTo>
                        <a:pt x="273670" y="1101460"/>
                        <a:pt x="295349" y="1110160"/>
                        <a:pt x="321022" y="1110160"/>
                      </a:cubicBezTo>
                      <a:lnTo>
                        <a:pt x="444252" y="1112727"/>
                      </a:lnTo>
                      <a:lnTo>
                        <a:pt x="444252" y="1291581"/>
                      </a:lnTo>
                      <a:cubicBezTo>
                        <a:pt x="444252" y="1389709"/>
                        <a:pt x="471636" y="1473288"/>
                        <a:pt x="526405" y="1542320"/>
                      </a:cubicBezTo>
                      <a:lnTo>
                        <a:pt x="413445" y="1542320"/>
                      </a:lnTo>
                      <a:cubicBezTo>
                        <a:pt x="384349" y="1542320"/>
                        <a:pt x="358818" y="1551162"/>
                        <a:pt x="336853" y="1568848"/>
                      </a:cubicBezTo>
                      <a:cubicBezTo>
                        <a:pt x="314890" y="1586534"/>
                        <a:pt x="300484" y="1608784"/>
                        <a:pt x="293638" y="1635598"/>
                      </a:cubicBezTo>
                      <a:cubicBezTo>
                        <a:pt x="291926" y="1643015"/>
                        <a:pt x="293496" y="1649860"/>
                        <a:pt x="298345" y="1656136"/>
                      </a:cubicBezTo>
                      <a:cubicBezTo>
                        <a:pt x="303194" y="1662411"/>
                        <a:pt x="309327" y="1665550"/>
                        <a:pt x="316743" y="1665550"/>
                      </a:cubicBezTo>
                      <a:lnTo>
                        <a:pt x="1211868" y="1665550"/>
                      </a:lnTo>
                      <a:cubicBezTo>
                        <a:pt x="1263788" y="1665550"/>
                        <a:pt x="1308289" y="1647293"/>
                        <a:pt x="1345370" y="1610781"/>
                      </a:cubicBezTo>
                      <a:cubicBezTo>
                        <a:pt x="1381879" y="1573697"/>
                        <a:pt x="1400139" y="1529198"/>
                        <a:pt x="1400139" y="1477282"/>
                      </a:cubicBezTo>
                      <a:lnTo>
                        <a:pt x="1400139" y="1015170"/>
                      </a:lnTo>
                      <a:lnTo>
                        <a:pt x="1400139" y="1014315"/>
                      </a:lnTo>
                      <a:lnTo>
                        <a:pt x="1400139" y="986931"/>
                      </a:lnTo>
                      <a:lnTo>
                        <a:pt x="1399282" y="986931"/>
                      </a:lnTo>
                      <a:cubicBezTo>
                        <a:pt x="1395862" y="918470"/>
                        <a:pt x="1379889" y="854287"/>
                        <a:pt x="1351361" y="794384"/>
                      </a:cubicBezTo>
                      <a:cubicBezTo>
                        <a:pt x="1322834" y="734481"/>
                        <a:pt x="1285039" y="681993"/>
                        <a:pt x="1237976" y="636924"/>
                      </a:cubicBezTo>
                      <a:cubicBezTo>
                        <a:pt x="1190903" y="591854"/>
                        <a:pt x="1136706" y="556767"/>
                        <a:pt x="1075374" y="531665"/>
                      </a:cubicBezTo>
                      <a:cubicBezTo>
                        <a:pt x="1014043" y="506563"/>
                        <a:pt x="948578" y="494012"/>
                        <a:pt x="878978" y="494012"/>
                      </a:cubicBezTo>
                      <a:cubicBezTo>
                        <a:pt x="849308" y="494012"/>
                        <a:pt x="822067" y="486310"/>
                        <a:pt x="797254" y="470906"/>
                      </a:cubicBezTo>
                      <a:cubicBezTo>
                        <a:pt x="772441" y="455501"/>
                        <a:pt x="753467" y="434680"/>
                        <a:pt x="740342" y="408438"/>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3175" cap="flat">
                  <a:solidFill>
                    <a:schemeClr val="accent1">
                      <a:lumMod val="50000"/>
                    </a:schemeClr>
                  </a:solidFill>
                  <a:prstDash val="solid"/>
                  <a:miter/>
                </a:ln>
              </p:spPr>
              <p:txBody>
                <a:bodyPr rtlCol="0" anchor="ctr"/>
                <a:lstStyle/>
                <a:p>
                  <a:endParaRPr lang="de-DE"/>
                </a:p>
              </p:txBody>
            </p:sp>
            <p:sp>
              <p:nvSpPr>
                <p:cNvPr id="72" name="Freihandform: Form 71">
                  <a:extLst>
                    <a:ext uri="{FF2B5EF4-FFF2-40B4-BE49-F238E27FC236}">
                      <a16:creationId xmlns:a16="http://schemas.microsoft.com/office/drawing/2014/main" id="{BA2D8FAE-8CB3-1B84-E94B-D31272B9AAB1}"/>
                    </a:ext>
                  </a:extLst>
                </p:cNvPr>
                <p:cNvSpPr/>
                <p:nvPr/>
              </p:nvSpPr>
              <p:spPr>
                <a:xfrm>
                  <a:off x="2311562" y="1576570"/>
                  <a:ext cx="270084" cy="81251"/>
                </a:xfrm>
                <a:custGeom>
                  <a:avLst/>
                  <a:gdLst>
                    <a:gd name="connsiteX0" fmla="*/ 261118 w 307218"/>
                    <a:gd name="connsiteY0" fmla="*/ 235 h 92422"/>
                    <a:gd name="connsiteX1" fmla="*/ 46323 w 307218"/>
                    <a:gd name="connsiteY1" fmla="*/ 235 h 92422"/>
                    <a:gd name="connsiteX2" fmla="*/ 13804 w 307218"/>
                    <a:gd name="connsiteY2" fmla="*/ 13927 h 92422"/>
                    <a:gd name="connsiteX3" fmla="*/ 111 w 307218"/>
                    <a:gd name="connsiteY3" fmla="*/ 46446 h 92422"/>
                    <a:gd name="connsiteX4" fmla="*/ 13804 w 307218"/>
                    <a:gd name="connsiteY4" fmla="*/ 79393 h 92422"/>
                    <a:gd name="connsiteX5" fmla="*/ 46323 w 307218"/>
                    <a:gd name="connsiteY5" fmla="*/ 92658 h 92422"/>
                    <a:gd name="connsiteX6" fmla="*/ 261118 w 307218"/>
                    <a:gd name="connsiteY6" fmla="*/ 92658 h 92422"/>
                    <a:gd name="connsiteX7" fmla="*/ 293638 w 307218"/>
                    <a:gd name="connsiteY7" fmla="*/ 79393 h 92422"/>
                    <a:gd name="connsiteX8" fmla="*/ 307330 w 307218"/>
                    <a:gd name="connsiteY8" fmla="*/ 46446 h 92422"/>
                    <a:gd name="connsiteX9" fmla="*/ 293638 w 307218"/>
                    <a:gd name="connsiteY9" fmla="*/ 13927 h 92422"/>
                    <a:gd name="connsiteX10" fmla="*/ 261118 w 307218"/>
                    <a:gd name="connsiteY10" fmla="*/ 235 h 9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18" h="92422">
                      <a:moveTo>
                        <a:pt x="261118" y="235"/>
                      </a:moveTo>
                      <a:lnTo>
                        <a:pt x="46323" y="235"/>
                      </a:lnTo>
                      <a:cubicBezTo>
                        <a:pt x="33772" y="235"/>
                        <a:pt x="22931" y="4799"/>
                        <a:pt x="13804" y="13927"/>
                      </a:cubicBezTo>
                      <a:cubicBezTo>
                        <a:pt x="4676" y="23056"/>
                        <a:pt x="111" y="33895"/>
                        <a:pt x="111" y="46446"/>
                      </a:cubicBezTo>
                      <a:cubicBezTo>
                        <a:pt x="111" y="59568"/>
                        <a:pt x="4676" y="70550"/>
                        <a:pt x="13804" y="79393"/>
                      </a:cubicBezTo>
                      <a:cubicBezTo>
                        <a:pt x="22931" y="88236"/>
                        <a:pt x="33772" y="92658"/>
                        <a:pt x="46323" y="92658"/>
                      </a:cubicBezTo>
                      <a:lnTo>
                        <a:pt x="261118" y="92658"/>
                      </a:lnTo>
                      <a:cubicBezTo>
                        <a:pt x="273669" y="92658"/>
                        <a:pt x="284510" y="88236"/>
                        <a:pt x="293638" y="79393"/>
                      </a:cubicBezTo>
                      <a:cubicBezTo>
                        <a:pt x="302765" y="70550"/>
                        <a:pt x="307330" y="59568"/>
                        <a:pt x="307330" y="46446"/>
                      </a:cubicBezTo>
                      <a:cubicBezTo>
                        <a:pt x="307330" y="33895"/>
                        <a:pt x="302765" y="23056"/>
                        <a:pt x="293638" y="13927"/>
                      </a:cubicBezTo>
                      <a:cubicBezTo>
                        <a:pt x="284510" y="4799"/>
                        <a:pt x="273669" y="235"/>
                        <a:pt x="261118" y="235"/>
                      </a:cubicBezTo>
                      <a:close/>
                    </a:path>
                  </a:pathLst>
                </a:custGeom>
                <a:solidFill>
                  <a:srgbClr val="F3AD61"/>
                </a:solidFill>
                <a:ln w="3175" cap="flat">
                  <a:solidFill>
                    <a:schemeClr val="accent1">
                      <a:lumMod val="50000"/>
                    </a:schemeClr>
                  </a:solidFill>
                  <a:prstDash val="solid"/>
                  <a:miter/>
                </a:ln>
              </p:spPr>
              <p:txBody>
                <a:bodyPr rtlCol="0" anchor="ctr"/>
                <a:lstStyle/>
                <a:p>
                  <a:endParaRPr lang="de-DE"/>
                </a:p>
              </p:txBody>
            </p:sp>
            <p:sp>
              <p:nvSpPr>
                <p:cNvPr id="73" name="Freihandform: Form 72">
                  <a:extLst>
                    <a:ext uri="{FF2B5EF4-FFF2-40B4-BE49-F238E27FC236}">
                      <a16:creationId xmlns:a16="http://schemas.microsoft.com/office/drawing/2014/main" id="{E02EA250-CAF9-060B-61D1-4AB25A85969F}"/>
                    </a:ext>
                  </a:extLst>
                </p:cNvPr>
                <p:cNvSpPr/>
                <p:nvPr/>
              </p:nvSpPr>
              <p:spPr>
                <a:xfrm>
                  <a:off x="2237082" y="1116147"/>
                  <a:ext cx="488258" cy="542425"/>
                </a:xfrm>
                <a:custGeom>
                  <a:avLst/>
                  <a:gdLst>
                    <a:gd name="connsiteX0" fmla="*/ 225177 w 555389"/>
                    <a:gd name="connsiteY0" fmla="*/ 71263 h 617003"/>
                    <a:gd name="connsiteX1" fmla="*/ 221326 w 555389"/>
                    <a:gd name="connsiteY1" fmla="*/ 82817 h 617003"/>
                    <a:gd name="connsiteX2" fmla="*/ 217475 w 555389"/>
                    <a:gd name="connsiteY2" fmla="*/ 94371 h 617003"/>
                    <a:gd name="connsiteX3" fmla="*/ 214051 w 555389"/>
                    <a:gd name="connsiteY3" fmla="*/ 102924 h 617003"/>
                    <a:gd name="connsiteX4" fmla="*/ 211485 w 555389"/>
                    <a:gd name="connsiteY4" fmla="*/ 111487 h 617003"/>
                    <a:gd name="connsiteX5" fmla="*/ 170836 w 555389"/>
                    <a:gd name="connsiteY5" fmla="*/ 165397 h 617003"/>
                    <a:gd name="connsiteX6" fmla="*/ 106226 w 555389"/>
                    <a:gd name="connsiteY6" fmla="*/ 185935 h 617003"/>
                    <a:gd name="connsiteX7" fmla="*/ 18938 w 555389"/>
                    <a:gd name="connsiteY7" fmla="*/ 185935 h 617003"/>
                    <a:gd name="connsiteX8" fmla="*/ 111 w 555389"/>
                    <a:gd name="connsiteY8" fmla="*/ 239848 h 617003"/>
                    <a:gd name="connsiteX9" fmla="*/ 56592 w 555389"/>
                    <a:gd name="connsiteY9" fmla="*/ 376342 h 617003"/>
                    <a:gd name="connsiteX10" fmla="*/ 192657 w 555389"/>
                    <a:gd name="connsiteY10" fmla="*/ 432395 h 617003"/>
                    <a:gd name="connsiteX11" fmla="*/ 432271 w 555389"/>
                    <a:gd name="connsiteY11" fmla="*/ 432395 h 617003"/>
                    <a:gd name="connsiteX12" fmla="*/ 432271 w 555389"/>
                    <a:gd name="connsiteY12" fmla="*/ 617239 h 617003"/>
                    <a:gd name="connsiteX13" fmla="*/ 472491 w 555389"/>
                    <a:gd name="connsiteY13" fmla="*/ 600980 h 617003"/>
                    <a:gd name="connsiteX14" fmla="*/ 555501 w 555389"/>
                    <a:gd name="connsiteY14" fmla="*/ 517115 h 617003"/>
                    <a:gd name="connsiteX15" fmla="*/ 555501 w 555389"/>
                    <a:gd name="connsiteY15" fmla="*/ 293761 h 617003"/>
                    <a:gd name="connsiteX16" fmla="*/ 523837 w 555389"/>
                    <a:gd name="connsiteY16" fmla="*/ 217171 h 617003"/>
                    <a:gd name="connsiteX17" fmla="*/ 447674 w 555389"/>
                    <a:gd name="connsiteY17" fmla="*/ 185935 h 617003"/>
                    <a:gd name="connsiteX18" fmla="*/ 432271 w 555389"/>
                    <a:gd name="connsiteY18" fmla="*/ 170532 h 617003"/>
                    <a:gd name="connsiteX19" fmla="*/ 432271 w 555389"/>
                    <a:gd name="connsiteY19" fmla="*/ 106353 h 617003"/>
                    <a:gd name="connsiteX20" fmla="*/ 401036 w 555389"/>
                    <a:gd name="connsiteY20" fmla="*/ 31467 h 617003"/>
                    <a:gd name="connsiteX21" fmla="*/ 326156 w 555389"/>
                    <a:gd name="connsiteY21" fmla="*/ 235 h 617003"/>
                    <a:gd name="connsiteX22" fmla="*/ 264114 w 555389"/>
                    <a:gd name="connsiteY22" fmla="*/ 19914 h 617003"/>
                    <a:gd name="connsiteX23" fmla="*/ 225177 w 555389"/>
                    <a:gd name="connsiteY23" fmla="*/ 71263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389" h="617003">
                      <a:moveTo>
                        <a:pt x="225177" y="71263"/>
                      </a:moveTo>
                      <a:cubicBezTo>
                        <a:pt x="224036" y="75254"/>
                        <a:pt x="222752" y="79112"/>
                        <a:pt x="221326" y="82817"/>
                      </a:cubicBezTo>
                      <a:cubicBezTo>
                        <a:pt x="219899" y="86522"/>
                        <a:pt x="218616" y="90380"/>
                        <a:pt x="217475" y="94371"/>
                      </a:cubicBezTo>
                      <a:cubicBezTo>
                        <a:pt x="216334" y="97219"/>
                        <a:pt x="215193" y="100076"/>
                        <a:pt x="214051" y="102924"/>
                      </a:cubicBezTo>
                      <a:cubicBezTo>
                        <a:pt x="212910" y="105782"/>
                        <a:pt x="212055" y="108629"/>
                        <a:pt x="211485" y="111487"/>
                      </a:cubicBezTo>
                      <a:cubicBezTo>
                        <a:pt x="203497" y="133737"/>
                        <a:pt x="189948" y="151702"/>
                        <a:pt x="170836" y="165397"/>
                      </a:cubicBezTo>
                      <a:cubicBezTo>
                        <a:pt x="151724" y="179089"/>
                        <a:pt x="130187" y="185935"/>
                        <a:pt x="106226" y="185935"/>
                      </a:cubicBezTo>
                      <a:lnTo>
                        <a:pt x="18938" y="185935"/>
                      </a:lnTo>
                      <a:cubicBezTo>
                        <a:pt x="6386" y="201909"/>
                        <a:pt x="111" y="219881"/>
                        <a:pt x="111" y="239848"/>
                      </a:cubicBezTo>
                      <a:cubicBezTo>
                        <a:pt x="111" y="293475"/>
                        <a:pt x="18938" y="338974"/>
                        <a:pt x="56592" y="376342"/>
                      </a:cubicBezTo>
                      <a:cubicBezTo>
                        <a:pt x="94245" y="413711"/>
                        <a:pt x="139600" y="432395"/>
                        <a:pt x="192657" y="432395"/>
                      </a:cubicBezTo>
                      <a:lnTo>
                        <a:pt x="432271" y="432395"/>
                      </a:lnTo>
                      <a:lnTo>
                        <a:pt x="432271" y="617239"/>
                      </a:lnTo>
                      <a:cubicBezTo>
                        <a:pt x="448815" y="616098"/>
                        <a:pt x="462223" y="610678"/>
                        <a:pt x="472491" y="600980"/>
                      </a:cubicBezTo>
                      <a:lnTo>
                        <a:pt x="555501" y="517115"/>
                      </a:lnTo>
                      <a:lnTo>
                        <a:pt x="555501" y="293761"/>
                      </a:lnTo>
                      <a:cubicBezTo>
                        <a:pt x="555501" y="263524"/>
                        <a:pt x="544946" y="237994"/>
                        <a:pt x="523837" y="217171"/>
                      </a:cubicBezTo>
                      <a:cubicBezTo>
                        <a:pt x="502729" y="196347"/>
                        <a:pt x="477341" y="185935"/>
                        <a:pt x="447674" y="185935"/>
                      </a:cubicBezTo>
                      <a:cubicBezTo>
                        <a:pt x="437405" y="185935"/>
                        <a:pt x="432271" y="180800"/>
                        <a:pt x="432271" y="170532"/>
                      </a:cubicBezTo>
                      <a:lnTo>
                        <a:pt x="432271" y="106353"/>
                      </a:lnTo>
                      <a:cubicBezTo>
                        <a:pt x="432271" y="77254"/>
                        <a:pt x="421859" y="52289"/>
                        <a:pt x="401036" y="31467"/>
                      </a:cubicBezTo>
                      <a:cubicBezTo>
                        <a:pt x="380212" y="10646"/>
                        <a:pt x="355252" y="235"/>
                        <a:pt x="326156" y="235"/>
                      </a:cubicBezTo>
                      <a:cubicBezTo>
                        <a:pt x="303336" y="235"/>
                        <a:pt x="282655" y="6798"/>
                        <a:pt x="264114" y="19914"/>
                      </a:cubicBezTo>
                      <a:cubicBezTo>
                        <a:pt x="245572" y="33039"/>
                        <a:pt x="232593" y="50156"/>
                        <a:pt x="225177" y="71263"/>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0E4DF75D-D279-1340-8204-A96576FE1D6A}"/>
                    </a:ext>
                  </a:extLst>
                </p:cNvPr>
                <p:cNvSpPr/>
                <p:nvPr/>
              </p:nvSpPr>
              <p:spPr>
                <a:xfrm>
                  <a:off x="2617006" y="1734558"/>
                  <a:ext cx="270837" cy="466441"/>
                </a:xfrm>
                <a:custGeom>
                  <a:avLst/>
                  <a:gdLst>
                    <a:gd name="connsiteX0" fmla="*/ 290213 w 308075"/>
                    <a:gd name="connsiteY0" fmla="*/ 21629 h 530572"/>
                    <a:gd name="connsiteX1" fmla="*/ 308187 w 308075"/>
                    <a:gd name="connsiteY1" fmla="*/ 235 h 530572"/>
                    <a:gd name="connsiteX2" fmla="*/ 308187 w 308075"/>
                    <a:gd name="connsiteY2" fmla="*/ 450366 h 530572"/>
                    <a:gd name="connsiteX3" fmla="*/ 308187 w 308075"/>
                    <a:gd name="connsiteY3" fmla="*/ 451222 h 530572"/>
                    <a:gd name="connsiteX4" fmla="*/ 308187 w 308075"/>
                    <a:gd name="connsiteY4" fmla="*/ 452077 h 530572"/>
                    <a:gd name="connsiteX5" fmla="*/ 308187 w 308075"/>
                    <a:gd name="connsiteY5" fmla="*/ 530808 h 530572"/>
                    <a:gd name="connsiteX6" fmla="*/ 69428 w 308075"/>
                    <a:gd name="connsiteY6" fmla="*/ 530808 h 530572"/>
                    <a:gd name="connsiteX7" fmla="*/ 111 w 308075"/>
                    <a:gd name="connsiteY7" fmla="*/ 280069 h 530572"/>
                    <a:gd name="connsiteX8" fmla="*/ 111 w 308075"/>
                    <a:gd name="connsiteY8" fmla="*/ 101215 h 530572"/>
                    <a:gd name="connsiteX9" fmla="*/ 94245 w 308075"/>
                    <a:gd name="connsiteY9" fmla="*/ 101215 h 530572"/>
                    <a:gd name="connsiteX10" fmla="*/ 290213 w 308075"/>
                    <a:gd name="connsiteY10" fmla="*/ 21629 h 5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075" h="530572">
                      <a:moveTo>
                        <a:pt x="290213" y="21629"/>
                      </a:moveTo>
                      <a:lnTo>
                        <a:pt x="308187" y="235"/>
                      </a:lnTo>
                      <a:lnTo>
                        <a:pt x="308187" y="450366"/>
                      </a:lnTo>
                      <a:cubicBezTo>
                        <a:pt x="308187" y="450936"/>
                        <a:pt x="308187" y="451222"/>
                        <a:pt x="308187" y="451222"/>
                      </a:cubicBezTo>
                      <a:cubicBezTo>
                        <a:pt x="308187" y="451222"/>
                        <a:pt x="308187" y="451507"/>
                        <a:pt x="308187" y="452077"/>
                      </a:cubicBezTo>
                      <a:lnTo>
                        <a:pt x="308187" y="530808"/>
                      </a:lnTo>
                      <a:lnTo>
                        <a:pt x="69428" y="530808"/>
                      </a:lnTo>
                      <a:cubicBezTo>
                        <a:pt x="23216" y="464058"/>
                        <a:pt x="111" y="380479"/>
                        <a:pt x="111" y="280069"/>
                      </a:cubicBezTo>
                      <a:lnTo>
                        <a:pt x="111" y="101215"/>
                      </a:lnTo>
                      <a:lnTo>
                        <a:pt x="94245" y="101215"/>
                      </a:lnTo>
                      <a:cubicBezTo>
                        <a:pt x="170122" y="101215"/>
                        <a:pt x="235445" y="74686"/>
                        <a:pt x="290213" y="21629"/>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75" name="Freihandform: Form 74">
                  <a:extLst>
                    <a:ext uri="{FF2B5EF4-FFF2-40B4-BE49-F238E27FC236}">
                      <a16:creationId xmlns:a16="http://schemas.microsoft.com/office/drawing/2014/main" id="{0B1A8018-1F09-DD01-3B35-79F09EFAF564}"/>
                    </a:ext>
                  </a:extLst>
                </p:cNvPr>
                <p:cNvSpPr/>
                <p:nvPr/>
              </p:nvSpPr>
              <p:spPr>
                <a:xfrm>
                  <a:off x="3104513" y="1381889"/>
                  <a:ext cx="298672" cy="710776"/>
                </a:xfrm>
                <a:custGeom>
                  <a:avLst/>
                  <a:gdLst>
                    <a:gd name="connsiteX0" fmla="*/ 247428 w 339737"/>
                    <a:gd name="connsiteY0" fmla="*/ 404817 h 808501"/>
                    <a:gd name="connsiteX1" fmla="*/ 186239 w 339737"/>
                    <a:gd name="connsiteY1" fmla="*/ 211842 h 808501"/>
                    <a:gd name="connsiteX2" fmla="*/ 30058 w 339737"/>
                    <a:gd name="connsiteY2" fmla="*/ 90752 h 808501"/>
                    <a:gd name="connsiteX3" fmla="*/ 111 w 339737"/>
                    <a:gd name="connsiteY3" fmla="*/ 47108 h 808501"/>
                    <a:gd name="connsiteX4" fmla="*/ 20219 w 339737"/>
                    <a:gd name="connsiteY4" fmla="*/ 9027 h 808501"/>
                    <a:gd name="connsiteX5" fmla="*/ 63434 w 339737"/>
                    <a:gd name="connsiteY5" fmla="*/ 3464 h 808501"/>
                    <a:gd name="connsiteX6" fmla="*/ 206347 w 339737"/>
                    <a:gd name="connsiteY6" fmla="*/ 94175 h 808501"/>
                    <a:gd name="connsiteX7" fmla="*/ 304330 w 339737"/>
                    <a:gd name="connsiteY7" fmla="*/ 233665 h 808501"/>
                    <a:gd name="connsiteX8" fmla="*/ 339849 w 339737"/>
                    <a:gd name="connsiteY8" fmla="*/ 404817 h 808501"/>
                    <a:gd name="connsiteX9" fmla="*/ 339849 w 339737"/>
                    <a:gd name="connsiteY9" fmla="*/ 762525 h 808501"/>
                    <a:gd name="connsiteX10" fmla="*/ 326152 w 339737"/>
                    <a:gd name="connsiteY10" fmla="*/ 795044 h 808501"/>
                    <a:gd name="connsiteX11" fmla="*/ 293634 w 339737"/>
                    <a:gd name="connsiteY11" fmla="*/ 808736 h 808501"/>
                    <a:gd name="connsiteX12" fmla="*/ 261116 w 339737"/>
                    <a:gd name="connsiteY12" fmla="*/ 795044 h 808501"/>
                    <a:gd name="connsiteX13" fmla="*/ 247428 w 339737"/>
                    <a:gd name="connsiteY13" fmla="*/ 762525 h 8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737" h="808501">
                      <a:moveTo>
                        <a:pt x="247428" y="404817"/>
                      </a:moveTo>
                      <a:cubicBezTo>
                        <a:pt x="247428" y="332932"/>
                        <a:pt x="227025" y="268608"/>
                        <a:pt x="186239" y="211842"/>
                      </a:cubicBezTo>
                      <a:cubicBezTo>
                        <a:pt x="145444" y="155077"/>
                        <a:pt x="93390" y="114714"/>
                        <a:pt x="30058" y="90752"/>
                      </a:cubicBezTo>
                      <a:cubicBezTo>
                        <a:pt x="10094" y="83335"/>
                        <a:pt x="111" y="68788"/>
                        <a:pt x="111" y="47108"/>
                      </a:cubicBezTo>
                      <a:cubicBezTo>
                        <a:pt x="111" y="31134"/>
                        <a:pt x="6817" y="18441"/>
                        <a:pt x="20219" y="9027"/>
                      </a:cubicBezTo>
                      <a:cubicBezTo>
                        <a:pt x="33630" y="-387"/>
                        <a:pt x="48032" y="-2241"/>
                        <a:pt x="63434" y="3464"/>
                      </a:cubicBezTo>
                      <a:cubicBezTo>
                        <a:pt x="117059" y="24002"/>
                        <a:pt x="164703" y="54239"/>
                        <a:pt x="206347" y="94175"/>
                      </a:cubicBezTo>
                      <a:cubicBezTo>
                        <a:pt x="248000" y="134110"/>
                        <a:pt x="280661" y="180607"/>
                        <a:pt x="304330" y="233665"/>
                      </a:cubicBezTo>
                      <a:cubicBezTo>
                        <a:pt x="328010" y="286722"/>
                        <a:pt x="339849" y="343773"/>
                        <a:pt x="339849" y="404817"/>
                      </a:cubicBezTo>
                      <a:lnTo>
                        <a:pt x="339849" y="762525"/>
                      </a:lnTo>
                      <a:cubicBezTo>
                        <a:pt x="339849" y="775076"/>
                        <a:pt x="335287" y="785916"/>
                        <a:pt x="326152" y="795044"/>
                      </a:cubicBezTo>
                      <a:cubicBezTo>
                        <a:pt x="317027" y="804172"/>
                        <a:pt x="306188" y="808736"/>
                        <a:pt x="293634" y="808736"/>
                      </a:cubicBezTo>
                      <a:cubicBezTo>
                        <a:pt x="281089" y="808736"/>
                        <a:pt x="270240" y="804172"/>
                        <a:pt x="261116" y="795044"/>
                      </a:cubicBezTo>
                      <a:cubicBezTo>
                        <a:pt x="251990" y="785916"/>
                        <a:pt x="247428" y="775076"/>
                        <a:pt x="247428" y="762525"/>
                      </a:cubicBezTo>
                      <a:close/>
                    </a:path>
                  </a:pathLst>
                </a:custGeom>
                <a:solidFill>
                  <a:schemeClr val="accent1">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74D1DCB5-5B44-2C9F-0E17-1296884332E8}"/>
                    </a:ext>
                  </a:extLst>
                </p:cNvPr>
                <p:cNvSpPr/>
                <p:nvPr/>
              </p:nvSpPr>
              <p:spPr>
                <a:xfrm>
                  <a:off x="2453810" y="1224738"/>
                  <a:ext cx="81333" cy="81336"/>
                </a:xfrm>
                <a:custGeom>
                  <a:avLst/>
                  <a:gdLst>
                    <a:gd name="connsiteX0" fmla="*/ 92627 w 92515"/>
                    <a:gd name="connsiteY0" fmla="*/ 46423 h 92519"/>
                    <a:gd name="connsiteX1" fmla="*/ 86383 w 92515"/>
                    <a:gd name="connsiteY1" fmla="*/ 23181 h 92519"/>
                    <a:gd name="connsiteX2" fmla="*/ 69609 w 92515"/>
                    <a:gd name="connsiteY2" fmla="*/ 6483 h 92519"/>
                    <a:gd name="connsiteX3" fmla="*/ 46295 w 92515"/>
                    <a:gd name="connsiteY3" fmla="*/ 235 h 92519"/>
                    <a:gd name="connsiteX4" fmla="*/ 23129 w 92515"/>
                    <a:gd name="connsiteY4" fmla="*/ 6483 h 92519"/>
                    <a:gd name="connsiteX5" fmla="*/ 6356 w 92515"/>
                    <a:gd name="connsiteY5" fmla="*/ 23181 h 92519"/>
                    <a:gd name="connsiteX6" fmla="*/ 111 w 92515"/>
                    <a:gd name="connsiteY6" fmla="*/ 46423 h 92519"/>
                    <a:gd name="connsiteX7" fmla="*/ 6356 w 92515"/>
                    <a:gd name="connsiteY7" fmla="*/ 69735 h 92519"/>
                    <a:gd name="connsiteX8" fmla="*/ 23129 w 92515"/>
                    <a:gd name="connsiteY8" fmla="*/ 86510 h 92519"/>
                    <a:gd name="connsiteX9" fmla="*/ 46295 w 92515"/>
                    <a:gd name="connsiteY9" fmla="*/ 92754 h 92519"/>
                    <a:gd name="connsiteX10" fmla="*/ 69609 w 92515"/>
                    <a:gd name="connsiteY10" fmla="*/ 86510 h 92519"/>
                    <a:gd name="connsiteX11" fmla="*/ 86383 w 92515"/>
                    <a:gd name="connsiteY11" fmla="*/ 69735 h 92519"/>
                    <a:gd name="connsiteX12" fmla="*/ 92627 w 92515"/>
                    <a:gd name="connsiteY12" fmla="*/ 46423 h 9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15" h="92519">
                      <a:moveTo>
                        <a:pt x="92627" y="46423"/>
                      </a:moveTo>
                      <a:cubicBezTo>
                        <a:pt x="92627" y="37901"/>
                        <a:pt x="90546" y="30153"/>
                        <a:pt x="86383" y="23181"/>
                      </a:cubicBezTo>
                      <a:cubicBezTo>
                        <a:pt x="82220" y="16208"/>
                        <a:pt x="76629" y="10646"/>
                        <a:pt x="69609" y="6483"/>
                      </a:cubicBezTo>
                      <a:cubicBezTo>
                        <a:pt x="62589" y="2321"/>
                        <a:pt x="54817" y="235"/>
                        <a:pt x="46295" y="235"/>
                      </a:cubicBezTo>
                      <a:cubicBezTo>
                        <a:pt x="37871" y="235"/>
                        <a:pt x="30149" y="2321"/>
                        <a:pt x="23129" y="6483"/>
                      </a:cubicBezTo>
                      <a:cubicBezTo>
                        <a:pt x="16110" y="10646"/>
                        <a:pt x="10518" y="16208"/>
                        <a:pt x="6356" y="23181"/>
                      </a:cubicBezTo>
                      <a:cubicBezTo>
                        <a:pt x="2193" y="30153"/>
                        <a:pt x="111" y="37901"/>
                        <a:pt x="111" y="46423"/>
                      </a:cubicBezTo>
                      <a:cubicBezTo>
                        <a:pt x="111" y="54945"/>
                        <a:pt x="2193" y="62715"/>
                        <a:pt x="6356" y="69735"/>
                      </a:cubicBezTo>
                      <a:cubicBezTo>
                        <a:pt x="10518" y="76755"/>
                        <a:pt x="16110" y="82347"/>
                        <a:pt x="23129" y="86510"/>
                      </a:cubicBezTo>
                      <a:cubicBezTo>
                        <a:pt x="30149" y="90673"/>
                        <a:pt x="37871" y="92754"/>
                        <a:pt x="46295" y="92754"/>
                      </a:cubicBezTo>
                      <a:cubicBezTo>
                        <a:pt x="54817" y="92754"/>
                        <a:pt x="62589" y="90673"/>
                        <a:pt x="69609" y="86510"/>
                      </a:cubicBezTo>
                      <a:cubicBezTo>
                        <a:pt x="76629" y="82347"/>
                        <a:pt x="82220" y="76755"/>
                        <a:pt x="86383" y="69735"/>
                      </a:cubicBezTo>
                      <a:cubicBezTo>
                        <a:pt x="90546" y="62715"/>
                        <a:pt x="92627" y="54945"/>
                        <a:pt x="92627" y="46423"/>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5BB01194-6A0C-6295-B972-B4D7E5241D17}"/>
                    </a:ext>
                  </a:extLst>
                </p:cNvPr>
                <p:cNvSpPr/>
                <p:nvPr/>
              </p:nvSpPr>
              <p:spPr>
                <a:xfrm>
                  <a:off x="2237082" y="1279402"/>
                  <a:ext cx="68461" cy="103820"/>
                </a:xfrm>
                <a:custGeom>
                  <a:avLst/>
                  <a:gdLst>
                    <a:gd name="connsiteX0" fmla="*/ 18938 w 77874"/>
                    <a:gd name="connsiteY0" fmla="*/ 235 h 118094"/>
                    <a:gd name="connsiteX1" fmla="*/ 111 w 77874"/>
                    <a:gd name="connsiteY1" fmla="*/ 54147 h 118094"/>
                    <a:gd name="connsiteX2" fmla="*/ 10380 w 77874"/>
                    <a:gd name="connsiteY2" fmla="*/ 117474 h 118094"/>
                    <a:gd name="connsiteX3" fmla="*/ 18938 w 77874"/>
                    <a:gd name="connsiteY3" fmla="*/ 118330 h 118094"/>
                    <a:gd name="connsiteX4" fmla="*/ 60443 w 77874"/>
                    <a:gd name="connsiteY4" fmla="*/ 100787 h 118094"/>
                    <a:gd name="connsiteX5" fmla="*/ 77986 w 77874"/>
                    <a:gd name="connsiteY5" fmla="*/ 59282 h 118094"/>
                    <a:gd name="connsiteX6" fmla="*/ 60870 w 77874"/>
                    <a:gd name="connsiteY6" fmla="*/ 17350 h 118094"/>
                    <a:gd name="connsiteX7" fmla="*/ 18938 w 77874"/>
                    <a:gd name="connsiteY7" fmla="*/ 235 h 11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74" h="118094">
                      <a:moveTo>
                        <a:pt x="18938" y="235"/>
                      </a:moveTo>
                      <a:cubicBezTo>
                        <a:pt x="6386" y="16208"/>
                        <a:pt x="111" y="34180"/>
                        <a:pt x="111" y="54147"/>
                      </a:cubicBezTo>
                      <a:cubicBezTo>
                        <a:pt x="111" y="76398"/>
                        <a:pt x="3534" y="97506"/>
                        <a:pt x="10380" y="117474"/>
                      </a:cubicBezTo>
                      <a:cubicBezTo>
                        <a:pt x="12662" y="118045"/>
                        <a:pt x="15515" y="118330"/>
                        <a:pt x="18938" y="118330"/>
                      </a:cubicBezTo>
                      <a:cubicBezTo>
                        <a:pt x="34912" y="118330"/>
                        <a:pt x="48747" y="112482"/>
                        <a:pt x="60443" y="100787"/>
                      </a:cubicBezTo>
                      <a:cubicBezTo>
                        <a:pt x="72138" y="89091"/>
                        <a:pt x="77986" y="75257"/>
                        <a:pt x="77986" y="59282"/>
                      </a:cubicBezTo>
                      <a:cubicBezTo>
                        <a:pt x="77986" y="42737"/>
                        <a:pt x="72280" y="28760"/>
                        <a:pt x="60870" y="17350"/>
                      </a:cubicBezTo>
                      <a:cubicBezTo>
                        <a:pt x="49460" y="5940"/>
                        <a:pt x="35482" y="235"/>
                        <a:pt x="18938" y="235"/>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grpSp>
        </p:grpSp>
        <p:grpSp>
          <p:nvGrpSpPr>
            <p:cNvPr id="29" name="Gruppieren 28">
              <a:extLst>
                <a:ext uri="{FF2B5EF4-FFF2-40B4-BE49-F238E27FC236}">
                  <a16:creationId xmlns:a16="http://schemas.microsoft.com/office/drawing/2014/main" id="{31B397C2-810E-E069-15E3-0E7C7C7833FA}"/>
                </a:ext>
              </a:extLst>
            </p:cNvPr>
            <p:cNvGrpSpPr>
              <a:grpSpLocks noChangeAspect="1"/>
            </p:cNvGrpSpPr>
            <p:nvPr/>
          </p:nvGrpSpPr>
          <p:grpSpPr>
            <a:xfrm>
              <a:off x="2511024" y="3900770"/>
              <a:ext cx="576000" cy="576000"/>
              <a:chOff x="8785057" y="498684"/>
              <a:chExt cx="2233014" cy="2233014"/>
            </a:xfrm>
          </p:grpSpPr>
          <p:sp>
            <p:nvSpPr>
              <p:cNvPr id="30" name="Ellipse 29">
                <a:extLst>
                  <a:ext uri="{FF2B5EF4-FFF2-40B4-BE49-F238E27FC236}">
                    <a16:creationId xmlns:a16="http://schemas.microsoft.com/office/drawing/2014/main" id="{4B2FA3C6-6C02-9442-5F33-8C2E66858A8C}"/>
                  </a:ext>
                </a:extLst>
              </p:cNvPr>
              <p:cNvSpPr>
                <a:spLocks noChangeAspect="1"/>
              </p:cNvSpPr>
              <p:nvPr/>
            </p:nvSpPr>
            <p:spPr>
              <a:xfrm>
                <a:off x="878505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1" name="Gruppieren 30">
                <a:extLst>
                  <a:ext uri="{FF2B5EF4-FFF2-40B4-BE49-F238E27FC236}">
                    <a16:creationId xmlns:a16="http://schemas.microsoft.com/office/drawing/2014/main" id="{AED3A676-4ED3-0542-4A61-914C8C37BA86}"/>
                  </a:ext>
                </a:extLst>
              </p:cNvPr>
              <p:cNvGrpSpPr/>
              <p:nvPr/>
            </p:nvGrpSpPr>
            <p:grpSpPr>
              <a:xfrm>
                <a:off x="9188902" y="864258"/>
                <a:ext cx="1383072" cy="1426044"/>
                <a:chOff x="9043801" y="713814"/>
                <a:chExt cx="1674893" cy="1726932"/>
              </a:xfrm>
            </p:grpSpPr>
            <p:sp>
              <p:nvSpPr>
                <p:cNvPr id="32" name="Freihandform: Form 31">
                  <a:extLst>
                    <a:ext uri="{FF2B5EF4-FFF2-40B4-BE49-F238E27FC236}">
                      <a16:creationId xmlns:a16="http://schemas.microsoft.com/office/drawing/2014/main" id="{6CA5BBB3-D150-2F92-0932-6A2E40C11BFD}"/>
                    </a:ext>
                  </a:extLst>
                </p:cNvPr>
                <p:cNvSpPr/>
                <p:nvPr/>
              </p:nvSpPr>
              <p:spPr>
                <a:xfrm>
                  <a:off x="9043801" y="900371"/>
                  <a:ext cx="1674893" cy="1284502"/>
                </a:xfrm>
                <a:custGeom>
                  <a:avLst/>
                  <a:gdLst>
                    <a:gd name="connsiteX0" fmla="*/ 959795 w 1674893"/>
                    <a:gd name="connsiteY0" fmla="*/ 59290 h 1284502"/>
                    <a:gd name="connsiteX1" fmla="*/ 1175442 w 1674893"/>
                    <a:gd name="connsiteY1" fmla="*/ 235 h 1284502"/>
                    <a:gd name="connsiteX2" fmla="*/ 1395374 w 1674893"/>
                    <a:gd name="connsiteY2" fmla="*/ 60138 h 1284502"/>
                    <a:gd name="connsiteX3" fmla="*/ 1454419 w 1674893"/>
                    <a:gd name="connsiteY3" fmla="*/ 333134 h 1284502"/>
                    <a:gd name="connsiteX4" fmla="*/ 1454419 w 1674893"/>
                    <a:gd name="connsiteY4" fmla="*/ 812357 h 1284502"/>
                    <a:gd name="connsiteX5" fmla="*/ 1468973 w 1674893"/>
                    <a:gd name="connsiteY5" fmla="*/ 847443 h 1284502"/>
                    <a:gd name="connsiteX6" fmla="*/ 1504054 w 1674893"/>
                    <a:gd name="connsiteY6" fmla="*/ 861991 h 1284502"/>
                    <a:gd name="connsiteX7" fmla="*/ 1636699 w 1674893"/>
                    <a:gd name="connsiteY7" fmla="*/ 861991 h 1284502"/>
                    <a:gd name="connsiteX8" fmla="*/ 1667084 w 1674893"/>
                    <a:gd name="connsiteY8" fmla="*/ 877394 h 1284502"/>
                    <a:gd name="connsiteX9" fmla="*/ 1674351 w 1674893"/>
                    <a:gd name="connsiteY9" fmla="*/ 911625 h 1284502"/>
                    <a:gd name="connsiteX10" fmla="*/ 1649539 w 1674893"/>
                    <a:gd name="connsiteY10" fmla="*/ 986076 h 1284502"/>
                    <a:gd name="connsiteX11" fmla="*/ 838276 w 1674893"/>
                    <a:gd name="connsiteY11" fmla="*/ 1284737 h 1284502"/>
                    <a:gd name="connsiteX12" fmla="*/ 27013 w 1674893"/>
                    <a:gd name="connsiteY12" fmla="*/ 986076 h 1284502"/>
                    <a:gd name="connsiteX13" fmla="*/ 2197 w 1674893"/>
                    <a:gd name="connsiteY13" fmla="*/ 911625 h 1284502"/>
                    <a:gd name="connsiteX14" fmla="*/ 8615 w 1674893"/>
                    <a:gd name="connsiteY14" fmla="*/ 877394 h 1284502"/>
                    <a:gd name="connsiteX15" fmla="*/ 39850 w 1674893"/>
                    <a:gd name="connsiteY15" fmla="*/ 861991 h 1284502"/>
                    <a:gd name="connsiteX16" fmla="*/ 171637 w 1674893"/>
                    <a:gd name="connsiteY16" fmla="*/ 861991 h 1284502"/>
                    <a:gd name="connsiteX17" fmla="*/ 206723 w 1674893"/>
                    <a:gd name="connsiteY17" fmla="*/ 847443 h 1284502"/>
                    <a:gd name="connsiteX18" fmla="*/ 221272 w 1674893"/>
                    <a:gd name="connsiteY18" fmla="*/ 812357 h 1284502"/>
                    <a:gd name="connsiteX19" fmla="*/ 221272 w 1674893"/>
                    <a:gd name="connsiteY19" fmla="*/ 333134 h 1284502"/>
                    <a:gd name="connsiteX20" fmla="*/ 282031 w 1674893"/>
                    <a:gd name="connsiteY20" fmla="*/ 56718 h 1284502"/>
                    <a:gd name="connsiteX21" fmla="*/ 495971 w 1674893"/>
                    <a:gd name="connsiteY21" fmla="*/ 235 h 1284502"/>
                    <a:gd name="connsiteX22" fmla="*/ 714193 w 1674893"/>
                    <a:gd name="connsiteY22" fmla="*/ 56718 h 1284502"/>
                    <a:gd name="connsiteX23" fmla="*/ 757837 w 1674893"/>
                    <a:gd name="connsiteY23" fmla="*/ 183372 h 1284502"/>
                    <a:gd name="connsiteX24" fmla="*/ 917009 w 1674893"/>
                    <a:gd name="connsiteY24" fmla="*/ 183372 h 1284502"/>
                    <a:gd name="connsiteX25" fmla="*/ 959795 w 1674893"/>
                    <a:gd name="connsiteY25" fmla="*/ 59290 h 128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4893" h="1284502">
                      <a:moveTo>
                        <a:pt x="959795" y="59290"/>
                      </a:moveTo>
                      <a:lnTo>
                        <a:pt x="1175442" y="235"/>
                      </a:lnTo>
                      <a:lnTo>
                        <a:pt x="1395374" y="60138"/>
                      </a:lnTo>
                      <a:cubicBezTo>
                        <a:pt x="1434741" y="147996"/>
                        <a:pt x="1454419" y="238998"/>
                        <a:pt x="1454419" y="333134"/>
                      </a:cubicBezTo>
                      <a:lnTo>
                        <a:pt x="1454419" y="812357"/>
                      </a:lnTo>
                      <a:cubicBezTo>
                        <a:pt x="1454419" y="826049"/>
                        <a:pt x="1459277" y="837745"/>
                        <a:pt x="1468973" y="847443"/>
                      </a:cubicBezTo>
                      <a:cubicBezTo>
                        <a:pt x="1478670" y="857141"/>
                        <a:pt x="1490367" y="861991"/>
                        <a:pt x="1504054" y="861991"/>
                      </a:cubicBezTo>
                      <a:lnTo>
                        <a:pt x="1636699" y="861991"/>
                      </a:lnTo>
                      <a:cubicBezTo>
                        <a:pt x="1649253" y="861991"/>
                        <a:pt x="1659378" y="867125"/>
                        <a:pt x="1667084" y="877394"/>
                      </a:cubicBezTo>
                      <a:cubicBezTo>
                        <a:pt x="1674780" y="887664"/>
                        <a:pt x="1677209" y="899074"/>
                        <a:pt x="1674351" y="911625"/>
                      </a:cubicBezTo>
                      <a:cubicBezTo>
                        <a:pt x="1666941" y="936727"/>
                        <a:pt x="1658664" y="961545"/>
                        <a:pt x="1649539" y="986076"/>
                      </a:cubicBezTo>
                      <a:lnTo>
                        <a:pt x="838276" y="1284737"/>
                      </a:lnTo>
                      <a:lnTo>
                        <a:pt x="27013" y="986076"/>
                      </a:lnTo>
                      <a:cubicBezTo>
                        <a:pt x="17885" y="961545"/>
                        <a:pt x="9613" y="936727"/>
                        <a:pt x="2197" y="911625"/>
                      </a:cubicBezTo>
                      <a:cubicBezTo>
                        <a:pt x="-1227" y="899074"/>
                        <a:pt x="913" y="887664"/>
                        <a:pt x="8615" y="877394"/>
                      </a:cubicBezTo>
                      <a:cubicBezTo>
                        <a:pt x="16317" y="867125"/>
                        <a:pt x="26728" y="861991"/>
                        <a:pt x="39850" y="861991"/>
                      </a:cubicBezTo>
                      <a:lnTo>
                        <a:pt x="171637" y="861991"/>
                      </a:lnTo>
                      <a:cubicBezTo>
                        <a:pt x="185329" y="861991"/>
                        <a:pt x="197025" y="857141"/>
                        <a:pt x="206723" y="847443"/>
                      </a:cubicBezTo>
                      <a:cubicBezTo>
                        <a:pt x="216422" y="837745"/>
                        <a:pt x="221272" y="826049"/>
                        <a:pt x="221272" y="812357"/>
                      </a:cubicBezTo>
                      <a:lnTo>
                        <a:pt x="221272" y="333134"/>
                      </a:lnTo>
                      <a:cubicBezTo>
                        <a:pt x="221272" y="237855"/>
                        <a:pt x="241525" y="145720"/>
                        <a:pt x="282031" y="56718"/>
                      </a:cubicBezTo>
                      <a:lnTo>
                        <a:pt x="495971" y="235"/>
                      </a:lnTo>
                      <a:lnTo>
                        <a:pt x="714193" y="56718"/>
                      </a:lnTo>
                      <a:cubicBezTo>
                        <a:pt x="733015" y="98362"/>
                        <a:pt x="747569" y="140586"/>
                        <a:pt x="757837" y="183372"/>
                      </a:cubicBezTo>
                      <a:lnTo>
                        <a:pt x="917009" y="183372"/>
                      </a:lnTo>
                      <a:cubicBezTo>
                        <a:pt x="927277" y="141157"/>
                        <a:pt x="941536" y="99790"/>
                        <a:pt x="959795" y="59290"/>
                      </a:cubicBezTo>
                      <a:close/>
                    </a:path>
                  </a:pathLst>
                </a:cu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a:ln w="3175" cap="flat">
                  <a:solidFill>
                    <a:schemeClr val="bg2"/>
                  </a:solid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1AA12B30-B7CB-7F13-2660-2044BA6FF5F7}"/>
                    </a:ext>
                  </a:extLst>
                </p:cNvPr>
                <p:cNvSpPr/>
                <p:nvPr/>
              </p:nvSpPr>
              <p:spPr>
                <a:xfrm>
                  <a:off x="9356878" y="832770"/>
                  <a:ext cx="355141" cy="543408"/>
                </a:xfrm>
                <a:custGeom>
                  <a:avLst/>
                  <a:gdLst>
                    <a:gd name="connsiteX0" fmla="*/ 192307 w 355141"/>
                    <a:gd name="connsiteY0" fmla="*/ 3657 h 543408"/>
                    <a:gd name="connsiteX1" fmla="*/ 176904 w 355141"/>
                    <a:gd name="connsiteY1" fmla="*/ 3657 h 543408"/>
                    <a:gd name="connsiteX2" fmla="*/ 47256 w 355141"/>
                    <a:gd name="connsiteY2" fmla="*/ 182089 h 543408"/>
                    <a:gd name="connsiteX3" fmla="*/ 617 w 355141"/>
                    <a:gd name="connsiteY3" fmla="*/ 399021 h 543408"/>
                    <a:gd name="connsiteX4" fmla="*/ 617 w 355141"/>
                    <a:gd name="connsiteY4" fmla="*/ 543643 h 543408"/>
                    <a:gd name="connsiteX5" fmla="*/ 152086 w 355141"/>
                    <a:gd name="connsiteY5" fmla="*/ 376770 h 543408"/>
                    <a:gd name="connsiteX6" fmla="*/ 355758 w 355141"/>
                    <a:gd name="connsiteY6" fmla="*/ 274938 h 543408"/>
                    <a:gd name="connsiteX7" fmla="*/ 192307 w 355141"/>
                    <a:gd name="connsiteY7" fmla="*/ 3657 h 5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141" h="543408">
                      <a:moveTo>
                        <a:pt x="192307" y="3657"/>
                      </a:moveTo>
                      <a:cubicBezTo>
                        <a:pt x="187172" y="-906"/>
                        <a:pt x="182038" y="-906"/>
                        <a:pt x="176904" y="3657"/>
                      </a:cubicBezTo>
                      <a:cubicBezTo>
                        <a:pt x="121564" y="53863"/>
                        <a:pt x="78348" y="113337"/>
                        <a:pt x="47256" y="182089"/>
                      </a:cubicBezTo>
                      <a:cubicBezTo>
                        <a:pt x="16162" y="250831"/>
                        <a:pt x="617" y="323144"/>
                        <a:pt x="617" y="399021"/>
                      </a:cubicBezTo>
                      <a:lnTo>
                        <a:pt x="617" y="543643"/>
                      </a:lnTo>
                      <a:cubicBezTo>
                        <a:pt x="40552" y="479176"/>
                        <a:pt x="91042" y="423552"/>
                        <a:pt x="152086" y="376770"/>
                      </a:cubicBezTo>
                      <a:cubicBezTo>
                        <a:pt x="213131" y="329993"/>
                        <a:pt x="281021" y="296046"/>
                        <a:pt x="355758" y="274938"/>
                      </a:cubicBezTo>
                      <a:cubicBezTo>
                        <a:pt x="329517" y="167677"/>
                        <a:pt x="275031" y="77256"/>
                        <a:pt x="192307" y="3657"/>
                      </a:cubicBezTo>
                      <a:close/>
                    </a:path>
                  </a:pathLst>
                </a:custGeom>
                <a:solidFill>
                  <a:schemeClr val="accent1"/>
                </a:solidFill>
                <a:ln w="3175" cap="flat">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79F7619D-B8C2-F024-D2CF-7B9DBB6B961D}"/>
                    </a:ext>
                  </a:extLst>
                </p:cNvPr>
                <p:cNvSpPr/>
                <p:nvPr/>
              </p:nvSpPr>
              <p:spPr>
                <a:xfrm>
                  <a:off x="10049186" y="833198"/>
                  <a:ext cx="355996" cy="542124"/>
                </a:xfrm>
                <a:custGeom>
                  <a:avLst/>
                  <a:gdLst>
                    <a:gd name="connsiteX0" fmla="*/ 356614 w 355996"/>
                    <a:gd name="connsiteY0" fmla="*/ 400306 h 542124"/>
                    <a:gd name="connsiteX1" fmla="*/ 309551 w 355996"/>
                    <a:gd name="connsiteY1" fmla="*/ 182079 h 542124"/>
                    <a:gd name="connsiteX2" fmla="*/ 178620 w 355996"/>
                    <a:gd name="connsiteY2" fmla="*/ 3228 h 542124"/>
                    <a:gd name="connsiteX3" fmla="*/ 163218 w 355996"/>
                    <a:gd name="connsiteY3" fmla="*/ 3228 h 542124"/>
                    <a:gd name="connsiteX4" fmla="*/ 617 w 355996"/>
                    <a:gd name="connsiteY4" fmla="*/ 274510 h 542124"/>
                    <a:gd name="connsiteX5" fmla="*/ 204719 w 355996"/>
                    <a:gd name="connsiteY5" fmla="*/ 375913 h 542124"/>
                    <a:gd name="connsiteX6" fmla="*/ 356614 w 355996"/>
                    <a:gd name="connsiteY6" fmla="*/ 542359 h 54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96" h="542124">
                      <a:moveTo>
                        <a:pt x="356614" y="400306"/>
                      </a:moveTo>
                      <a:cubicBezTo>
                        <a:pt x="356614" y="323859"/>
                        <a:pt x="340926" y="251116"/>
                        <a:pt x="309551" y="182079"/>
                      </a:cubicBezTo>
                      <a:cubicBezTo>
                        <a:pt x="278175" y="113052"/>
                        <a:pt x="234532" y="53435"/>
                        <a:pt x="178620" y="3228"/>
                      </a:cubicBezTo>
                      <a:cubicBezTo>
                        <a:pt x="173486" y="-763"/>
                        <a:pt x="168352" y="-763"/>
                        <a:pt x="163218" y="3228"/>
                      </a:cubicBezTo>
                      <a:cubicBezTo>
                        <a:pt x="81065" y="76828"/>
                        <a:pt x="26868" y="167249"/>
                        <a:pt x="617" y="274510"/>
                      </a:cubicBezTo>
                      <a:cubicBezTo>
                        <a:pt x="75359" y="295617"/>
                        <a:pt x="143387" y="329421"/>
                        <a:pt x="204719" y="375913"/>
                      </a:cubicBezTo>
                      <a:cubicBezTo>
                        <a:pt x="266050" y="422410"/>
                        <a:pt x="316685" y="477892"/>
                        <a:pt x="356614" y="542359"/>
                      </a:cubicBezTo>
                      <a:close/>
                    </a:path>
                  </a:pathLst>
                </a:custGeom>
                <a:solidFill>
                  <a:schemeClr val="accent1"/>
                </a:solidFill>
                <a:ln w="3175" cap="flat">
                  <a:no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ECE61932-1511-5394-39CA-D979598221E0}"/>
                    </a:ext>
                  </a:extLst>
                </p:cNvPr>
                <p:cNvSpPr/>
                <p:nvPr/>
              </p:nvSpPr>
              <p:spPr>
                <a:xfrm>
                  <a:off x="9069342" y="1885357"/>
                  <a:ext cx="1623380" cy="555389"/>
                </a:xfrm>
                <a:custGeom>
                  <a:avLst/>
                  <a:gdLst>
                    <a:gd name="connsiteX0" fmla="*/ 1623998 w 1623380"/>
                    <a:gd name="connsiteY0" fmla="*/ 235 h 555389"/>
                    <a:gd name="connsiteX1" fmla="*/ 1441718 w 1623380"/>
                    <a:gd name="connsiteY1" fmla="*/ 287343 h 555389"/>
                    <a:gd name="connsiteX2" fmla="*/ 1161454 w 1623380"/>
                    <a:gd name="connsiteY2" fmla="*/ 484168 h 555389"/>
                    <a:gd name="connsiteX3" fmla="*/ 816154 w 1623380"/>
                    <a:gd name="connsiteY3" fmla="*/ 555624 h 555389"/>
                    <a:gd name="connsiteX4" fmla="*/ 814020 w 1623380"/>
                    <a:gd name="connsiteY4" fmla="*/ 555624 h 555389"/>
                    <a:gd name="connsiteX5" fmla="*/ 811877 w 1623380"/>
                    <a:gd name="connsiteY5" fmla="*/ 555624 h 555389"/>
                    <a:gd name="connsiteX6" fmla="*/ 809744 w 1623380"/>
                    <a:gd name="connsiteY6" fmla="*/ 555624 h 555389"/>
                    <a:gd name="connsiteX7" fmla="*/ 807600 w 1623380"/>
                    <a:gd name="connsiteY7" fmla="*/ 555624 h 555389"/>
                    <a:gd name="connsiteX8" fmla="*/ 463155 w 1623380"/>
                    <a:gd name="connsiteY8" fmla="*/ 484596 h 555389"/>
                    <a:gd name="connsiteX9" fmla="*/ 182894 w 1623380"/>
                    <a:gd name="connsiteY9" fmla="*/ 288198 h 555389"/>
                    <a:gd name="connsiteX10" fmla="*/ 617 w 1623380"/>
                    <a:gd name="connsiteY10" fmla="*/ 235 h 555389"/>
                    <a:gd name="connsiteX11" fmla="*/ 400257 w 1623380"/>
                    <a:gd name="connsiteY11" fmla="*/ 235 h 555389"/>
                    <a:gd name="connsiteX12" fmla="*/ 700625 w 1623380"/>
                    <a:gd name="connsiteY12" fmla="*/ 96936 h 555389"/>
                    <a:gd name="connsiteX13" fmla="*/ 812734 w 1623380"/>
                    <a:gd name="connsiteY13" fmla="*/ 176522 h 555389"/>
                    <a:gd name="connsiteX14" fmla="*/ 923986 w 1623380"/>
                    <a:gd name="connsiteY14" fmla="*/ 96936 h 555389"/>
                    <a:gd name="connsiteX15" fmla="*/ 1225215 w 1623380"/>
                    <a:gd name="connsiteY15" fmla="*/ 235 h 55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3380" h="555389">
                      <a:moveTo>
                        <a:pt x="1623998" y="235"/>
                      </a:moveTo>
                      <a:cubicBezTo>
                        <a:pt x="1582345" y="108061"/>
                        <a:pt x="1521595" y="203763"/>
                        <a:pt x="1441718" y="287343"/>
                      </a:cubicBezTo>
                      <a:cubicBezTo>
                        <a:pt x="1361851" y="370922"/>
                        <a:pt x="1268429" y="436530"/>
                        <a:pt x="1161454" y="484168"/>
                      </a:cubicBezTo>
                      <a:cubicBezTo>
                        <a:pt x="1054488" y="531805"/>
                        <a:pt x="939388" y="555624"/>
                        <a:pt x="816154" y="555624"/>
                      </a:cubicBezTo>
                      <a:cubicBezTo>
                        <a:pt x="815582" y="555624"/>
                        <a:pt x="814878" y="555624"/>
                        <a:pt x="814020" y="555624"/>
                      </a:cubicBezTo>
                      <a:cubicBezTo>
                        <a:pt x="813163" y="555624"/>
                        <a:pt x="812449" y="555624"/>
                        <a:pt x="811877" y="555624"/>
                      </a:cubicBezTo>
                      <a:cubicBezTo>
                        <a:pt x="811306" y="555624"/>
                        <a:pt x="810591" y="555624"/>
                        <a:pt x="809744" y="555624"/>
                      </a:cubicBezTo>
                      <a:cubicBezTo>
                        <a:pt x="808886" y="555624"/>
                        <a:pt x="808172" y="555624"/>
                        <a:pt x="807600" y="555624"/>
                      </a:cubicBezTo>
                      <a:cubicBezTo>
                        <a:pt x="684938" y="555624"/>
                        <a:pt x="570126" y="531948"/>
                        <a:pt x="463155" y="484596"/>
                      </a:cubicBezTo>
                      <a:cubicBezTo>
                        <a:pt x="356186" y="437244"/>
                        <a:pt x="262765" y="371778"/>
                        <a:pt x="182894" y="288198"/>
                      </a:cubicBezTo>
                      <a:cubicBezTo>
                        <a:pt x="103023" y="204619"/>
                        <a:pt x="42264" y="108631"/>
                        <a:pt x="617" y="235"/>
                      </a:cubicBezTo>
                      <a:lnTo>
                        <a:pt x="400257" y="235"/>
                      </a:lnTo>
                      <a:cubicBezTo>
                        <a:pt x="510936" y="235"/>
                        <a:pt x="611062" y="32469"/>
                        <a:pt x="700625" y="96936"/>
                      </a:cubicBezTo>
                      <a:lnTo>
                        <a:pt x="812734" y="176522"/>
                      </a:lnTo>
                      <a:lnTo>
                        <a:pt x="923986" y="96936"/>
                      </a:lnTo>
                      <a:cubicBezTo>
                        <a:pt x="1014122" y="32469"/>
                        <a:pt x="1114534" y="235"/>
                        <a:pt x="1225215" y="235"/>
                      </a:cubicBezTo>
                      <a:close/>
                    </a:path>
                  </a:pathLst>
                </a:custGeom>
                <a:solidFill>
                  <a:srgbClr val="FFDEA7"/>
                </a:solidFill>
                <a:ln w="3175" cap="flat">
                  <a:solidFill>
                    <a:schemeClr val="bg2"/>
                  </a:solid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AAC6F6D0-7A2D-D196-8227-F5BC8FB4636B}"/>
                    </a:ext>
                  </a:extLst>
                </p:cNvPr>
                <p:cNvSpPr/>
                <p:nvPr/>
              </p:nvSpPr>
              <p:spPr>
                <a:xfrm>
                  <a:off x="9325215" y="713814"/>
                  <a:ext cx="433019" cy="243897"/>
                </a:xfrm>
                <a:custGeom>
                  <a:avLst/>
                  <a:gdLst>
                    <a:gd name="connsiteX0" fmla="*/ 433637 w 433019"/>
                    <a:gd name="connsiteY0" fmla="*/ 244132 h 243897"/>
                    <a:gd name="connsiteX1" fmla="*/ 617 w 433019"/>
                    <a:gd name="connsiteY1" fmla="*/ 244132 h 243897"/>
                    <a:gd name="connsiteX2" fmla="*/ 175192 w 433019"/>
                    <a:gd name="connsiteY2" fmla="*/ 14789 h 243897"/>
                    <a:gd name="connsiteX3" fmla="*/ 217980 w 433019"/>
                    <a:gd name="connsiteY3" fmla="*/ 235 h 243897"/>
                    <a:gd name="connsiteX4" fmla="*/ 261624 w 433019"/>
                    <a:gd name="connsiteY4" fmla="*/ 14789 h 243897"/>
                    <a:gd name="connsiteX5" fmla="*/ 360037 w 433019"/>
                    <a:gd name="connsiteY5" fmla="*/ 118335 h 243897"/>
                    <a:gd name="connsiteX6" fmla="*/ 433637 w 433019"/>
                    <a:gd name="connsiteY6" fmla="*/ 244132 h 2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019" h="243897">
                      <a:moveTo>
                        <a:pt x="433637" y="244132"/>
                      </a:moveTo>
                      <a:lnTo>
                        <a:pt x="617" y="244132"/>
                      </a:lnTo>
                      <a:cubicBezTo>
                        <a:pt x="42264" y="151140"/>
                        <a:pt x="100455" y="74692"/>
                        <a:pt x="175192" y="14789"/>
                      </a:cubicBezTo>
                      <a:cubicBezTo>
                        <a:pt x="187172" y="5093"/>
                        <a:pt x="201435" y="235"/>
                        <a:pt x="217980" y="235"/>
                      </a:cubicBezTo>
                      <a:cubicBezTo>
                        <a:pt x="234525" y="235"/>
                        <a:pt x="249073" y="5093"/>
                        <a:pt x="261624" y="14789"/>
                      </a:cubicBezTo>
                      <a:cubicBezTo>
                        <a:pt x="298136" y="44450"/>
                        <a:pt x="330940" y="78969"/>
                        <a:pt x="360037" y="118335"/>
                      </a:cubicBezTo>
                      <a:cubicBezTo>
                        <a:pt x="389136" y="157702"/>
                        <a:pt x="413663" y="199631"/>
                        <a:pt x="433637" y="244132"/>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E99A708B-530B-2558-BCAE-4A10B71AA985}"/>
                    </a:ext>
                  </a:extLst>
                </p:cNvPr>
                <p:cNvSpPr/>
                <p:nvPr/>
              </p:nvSpPr>
              <p:spPr>
                <a:xfrm>
                  <a:off x="10002980" y="713814"/>
                  <a:ext cx="435578" cy="246459"/>
                </a:xfrm>
                <a:custGeom>
                  <a:avLst/>
                  <a:gdLst>
                    <a:gd name="connsiteX0" fmla="*/ 259906 w 435578"/>
                    <a:gd name="connsiteY0" fmla="*/ 14789 h 246459"/>
                    <a:gd name="connsiteX1" fmla="*/ 361748 w 435578"/>
                    <a:gd name="connsiteY1" fmla="*/ 119621 h 246459"/>
                    <a:gd name="connsiteX2" fmla="*/ 436195 w 435578"/>
                    <a:gd name="connsiteY2" fmla="*/ 246694 h 246459"/>
                    <a:gd name="connsiteX3" fmla="*/ 617 w 435578"/>
                    <a:gd name="connsiteY3" fmla="*/ 246694 h 246459"/>
                    <a:gd name="connsiteX4" fmla="*/ 74636 w 435578"/>
                    <a:gd name="connsiteY4" fmla="*/ 120050 h 246459"/>
                    <a:gd name="connsiteX5" fmla="*/ 173477 w 435578"/>
                    <a:gd name="connsiteY5" fmla="*/ 14789 h 246459"/>
                    <a:gd name="connsiteX6" fmla="*/ 217120 w 435578"/>
                    <a:gd name="connsiteY6" fmla="*/ 235 h 246459"/>
                    <a:gd name="connsiteX7" fmla="*/ 259906 w 435578"/>
                    <a:gd name="connsiteY7" fmla="*/ 14789 h 24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578" h="246459">
                      <a:moveTo>
                        <a:pt x="259906" y="14789"/>
                      </a:moveTo>
                      <a:cubicBezTo>
                        <a:pt x="298130" y="45022"/>
                        <a:pt x="332077" y="79969"/>
                        <a:pt x="361748" y="119621"/>
                      </a:cubicBezTo>
                      <a:cubicBezTo>
                        <a:pt x="391408" y="159264"/>
                        <a:pt x="416231" y="201632"/>
                        <a:pt x="436195" y="246694"/>
                      </a:cubicBezTo>
                      <a:lnTo>
                        <a:pt x="617" y="246694"/>
                      </a:lnTo>
                      <a:cubicBezTo>
                        <a:pt x="20581" y="202203"/>
                        <a:pt x="45261" y="159979"/>
                        <a:pt x="74636" y="120050"/>
                      </a:cubicBezTo>
                      <a:cubicBezTo>
                        <a:pt x="104020" y="80112"/>
                        <a:pt x="136967" y="45022"/>
                        <a:pt x="173477" y="14789"/>
                      </a:cubicBezTo>
                      <a:cubicBezTo>
                        <a:pt x="186030" y="5093"/>
                        <a:pt x="200575" y="235"/>
                        <a:pt x="217120" y="235"/>
                      </a:cubicBezTo>
                      <a:cubicBezTo>
                        <a:pt x="233665" y="235"/>
                        <a:pt x="247933" y="5093"/>
                        <a:pt x="259906" y="14789"/>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42" name="Freihandform: Form 41">
                  <a:extLst>
                    <a:ext uri="{FF2B5EF4-FFF2-40B4-BE49-F238E27FC236}">
                      <a16:creationId xmlns:a16="http://schemas.microsoft.com/office/drawing/2014/main" id="{3310EE5D-C566-4CB2-CD02-5DB184FA0005}"/>
                    </a:ext>
                  </a:extLst>
                </p:cNvPr>
                <p:cNvSpPr/>
                <p:nvPr/>
              </p:nvSpPr>
              <p:spPr>
                <a:xfrm>
                  <a:off x="9598751" y="1639191"/>
                  <a:ext cx="123231" cy="185125"/>
                </a:xfrm>
                <a:custGeom>
                  <a:avLst/>
                  <a:gdLst>
                    <a:gd name="connsiteX0" fmla="*/ 617 w 123231"/>
                    <a:gd name="connsiteY0" fmla="*/ 61850 h 185125"/>
                    <a:gd name="connsiteX1" fmla="*/ 617 w 123231"/>
                    <a:gd name="connsiteY1" fmla="*/ 123746 h 185125"/>
                    <a:gd name="connsiteX2" fmla="*/ 18728 w 123231"/>
                    <a:gd name="connsiteY2" fmla="*/ 167243 h 185125"/>
                    <a:gd name="connsiteX3" fmla="*/ 62231 w 123231"/>
                    <a:gd name="connsiteY3" fmla="*/ 185361 h 185125"/>
                    <a:gd name="connsiteX4" fmla="*/ 105875 w 123231"/>
                    <a:gd name="connsiteY4" fmla="*/ 167243 h 185125"/>
                    <a:gd name="connsiteX5" fmla="*/ 123848 w 123231"/>
                    <a:gd name="connsiteY5" fmla="*/ 123746 h 185125"/>
                    <a:gd name="connsiteX6" fmla="*/ 123848 w 123231"/>
                    <a:gd name="connsiteY6" fmla="*/ 61850 h 185125"/>
                    <a:gd name="connsiteX7" fmla="*/ 105875 w 123231"/>
                    <a:gd name="connsiteY7" fmla="*/ 18347 h 185125"/>
                    <a:gd name="connsiteX8" fmla="*/ 62231 w 123231"/>
                    <a:gd name="connsiteY8" fmla="*/ 235 h 185125"/>
                    <a:gd name="connsiteX9" fmla="*/ 18728 w 123231"/>
                    <a:gd name="connsiteY9" fmla="*/ 18347 h 185125"/>
                    <a:gd name="connsiteX10" fmla="*/ 617 w 123231"/>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1" h="185125">
                      <a:moveTo>
                        <a:pt x="617" y="61850"/>
                      </a:moveTo>
                      <a:lnTo>
                        <a:pt x="617" y="123746"/>
                      </a:lnTo>
                      <a:cubicBezTo>
                        <a:pt x="617" y="140665"/>
                        <a:pt x="6654" y="155164"/>
                        <a:pt x="18728" y="167243"/>
                      </a:cubicBezTo>
                      <a:cubicBezTo>
                        <a:pt x="30802" y="179321"/>
                        <a:pt x="45303" y="185361"/>
                        <a:pt x="62231" y="185361"/>
                      </a:cubicBezTo>
                      <a:cubicBezTo>
                        <a:pt x="79348" y="185361"/>
                        <a:pt x="93892" y="179321"/>
                        <a:pt x="105875" y="167243"/>
                      </a:cubicBezTo>
                      <a:cubicBezTo>
                        <a:pt x="117857" y="155164"/>
                        <a:pt x="123848" y="140665"/>
                        <a:pt x="123848" y="123746"/>
                      </a:cubicBezTo>
                      <a:lnTo>
                        <a:pt x="123848" y="61850"/>
                      </a:lnTo>
                      <a:cubicBezTo>
                        <a:pt x="123848" y="44922"/>
                        <a:pt x="117857" y="30421"/>
                        <a:pt x="105875" y="18347"/>
                      </a:cubicBezTo>
                      <a:cubicBezTo>
                        <a:pt x="93892" y="6273"/>
                        <a:pt x="79348" y="235"/>
                        <a:pt x="62231" y="235"/>
                      </a:cubicBezTo>
                      <a:cubicBezTo>
                        <a:pt x="45303" y="235"/>
                        <a:pt x="30802" y="6273"/>
                        <a:pt x="18728" y="18347"/>
                      </a:cubicBezTo>
                      <a:cubicBezTo>
                        <a:pt x="6654"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075ABD45-5F31-4AA9-FD4A-11D41529C281}"/>
                    </a:ext>
                  </a:extLst>
                </p:cNvPr>
                <p:cNvSpPr/>
                <p:nvPr/>
              </p:nvSpPr>
              <p:spPr>
                <a:xfrm>
                  <a:off x="10030907" y="1639191"/>
                  <a:ext cx="123234" cy="185125"/>
                </a:xfrm>
                <a:custGeom>
                  <a:avLst/>
                  <a:gdLst>
                    <a:gd name="connsiteX0" fmla="*/ 617 w 123234"/>
                    <a:gd name="connsiteY0" fmla="*/ 61850 h 185125"/>
                    <a:gd name="connsiteX1" fmla="*/ 617 w 123234"/>
                    <a:gd name="connsiteY1" fmla="*/ 123746 h 185125"/>
                    <a:gd name="connsiteX2" fmla="*/ 18733 w 123234"/>
                    <a:gd name="connsiteY2" fmla="*/ 167243 h 185125"/>
                    <a:gd name="connsiteX3" fmla="*/ 62234 w 123234"/>
                    <a:gd name="connsiteY3" fmla="*/ 185361 h 185125"/>
                    <a:gd name="connsiteX4" fmla="*/ 105877 w 123234"/>
                    <a:gd name="connsiteY4" fmla="*/ 167243 h 185125"/>
                    <a:gd name="connsiteX5" fmla="*/ 123851 w 123234"/>
                    <a:gd name="connsiteY5" fmla="*/ 123746 h 185125"/>
                    <a:gd name="connsiteX6" fmla="*/ 123851 w 123234"/>
                    <a:gd name="connsiteY6" fmla="*/ 61850 h 185125"/>
                    <a:gd name="connsiteX7" fmla="*/ 105877 w 123234"/>
                    <a:gd name="connsiteY7" fmla="*/ 18347 h 185125"/>
                    <a:gd name="connsiteX8" fmla="*/ 62234 w 123234"/>
                    <a:gd name="connsiteY8" fmla="*/ 235 h 185125"/>
                    <a:gd name="connsiteX9" fmla="*/ 18733 w 123234"/>
                    <a:gd name="connsiteY9" fmla="*/ 18347 h 185125"/>
                    <a:gd name="connsiteX10" fmla="*/ 617 w 123234"/>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4" h="185125">
                      <a:moveTo>
                        <a:pt x="617" y="61850"/>
                      </a:moveTo>
                      <a:lnTo>
                        <a:pt x="617" y="123746"/>
                      </a:lnTo>
                      <a:cubicBezTo>
                        <a:pt x="617" y="140665"/>
                        <a:pt x="6656" y="155164"/>
                        <a:pt x="18733" y="167243"/>
                      </a:cubicBezTo>
                      <a:cubicBezTo>
                        <a:pt x="30801" y="179321"/>
                        <a:pt x="45308" y="185361"/>
                        <a:pt x="62234" y="185361"/>
                      </a:cubicBezTo>
                      <a:cubicBezTo>
                        <a:pt x="79350" y="185361"/>
                        <a:pt x="93895" y="179321"/>
                        <a:pt x="105877" y="167243"/>
                      </a:cubicBezTo>
                      <a:cubicBezTo>
                        <a:pt x="117860" y="155164"/>
                        <a:pt x="123851" y="140665"/>
                        <a:pt x="123851" y="123746"/>
                      </a:cubicBezTo>
                      <a:lnTo>
                        <a:pt x="123851" y="61850"/>
                      </a:lnTo>
                      <a:cubicBezTo>
                        <a:pt x="123851" y="44922"/>
                        <a:pt x="117860" y="30421"/>
                        <a:pt x="105877" y="18347"/>
                      </a:cubicBezTo>
                      <a:cubicBezTo>
                        <a:pt x="93895" y="6273"/>
                        <a:pt x="79350" y="235"/>
                        <a:pt x="62234" y="235"/>
                      </a:cubicBezTo>
                      <a:cubicBezTo>
                        <a:pt x="45308" y="235"/>
                        <a:pt x="30801" y="6273"/>
                        <a:pt x="18733" y="18347"/>
                      </a:cubicBezTo>
                      <a:cubicBezTo>
                        <a:pt x="6656"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E30E8104-821A-A420-FABB-55C0C19BA852}"/>
                    </a:ext>
                  </a:extLst>
                </p:cNvPr>
                <p:cNvSpPr/>
                <p:nvPr/>
              </p:nvSpPr>
              <p:spPr>
                <a:xfrm>
                  <a:off x="9693189" y="1885357"/>
                  <a:ext cx="374827" cy="370544"/>
                </a:xfrm>
                <a:custGeom>
                  <a:avLst/>
                  <a:gdLst>
                    <a:gd name="connsiteX0" fmla="*/ 188888 w 374827"/>
                    <a:gd name="connsiteY0" fmla="*/ 286059 h 370544"/>
                    <a:gd name="connsiteX1" fmla="*/ 121708 w 374827"/>
                    <a:gd name="connsiteY1" fmla="*/ 347246 h 370544"/>
                    <a:gd name="connsiteX2" fmla="*/ 31430 w 374827"/>
                    <a:gd name="connsiteY2" fmla="*/ 370780 h 370544"/>
                    <a:gd name="connsiteX3" fmla="*/ 617 w 374827"/>
                    <a:gd name="connsiteY3" fmla="*/ 339972 h 370544"/>
                    <a:gd name="connsiteX4" fmla="*/ 31430 w 374827"/>
                    <a:gd name="connsiteY4" fmla="*/ 309165 h 370544"/>
                    <a:gd name="connsiteX5" fmla="*/ 120432 w 374827"/>
                    <a:gd name="connsiteY5" fmla="*/ 271939 h 370544"/>
                    <a:gd name="connsiteX6" fmla="*/ 157227 w 374827"/>
                    <a:gd name="connsiteY6" fmla="*/ 183367 h 370544"/>
                    <a:gd name="connsiteX7" fmla="*/ 160646 w 374827"/>
                    <a:gd name="connsiteY7" fmla="*/ 168820 h 370544"/>
                    <a:gd name="connsiteX8" fmla="*/ 150378 w 374827"/>
                    <a:gd name="connsiteY8" fmla="*/ 161118 h 370544"/>
                    <a:gd name="connsiteX9" fmla="*/ 81065 w 374827"/>
                    <a:gd name="connsiteY9" fmla="*/ 90945 h 370544"/>
                    <a:gd name="connsiteX10" fmla="*/ 69082 w 374827"/>
                    <a:gd name="connsiteY10" fmla="*/ 33181 h 370544"/>
                    <a:gd name="connsiteX11" fmla="*/ 118717 w 374827"/>
                    <a:gd name="connsiteY11" fmla="*/ 235 h 370544"/>
                    <a:gd name="connsiteX12" fmla="*/ 258201 w 374827"/>
                    <a:gd name="connsiteY12" fmla="*/ 235 h 370544"/>
                    <a:gd name="connsiteX13" fmla="*/ 307836 w 374827"/>
                    <a:gd name="connsiteY13" fmla="*/ 33181 h 370544"/>
                    <a:gd name="connsiteX14" fmla="*/ 295854 w 374827"/>
                    <a:gd name="connsiteY14" fmla="*/ 90945 h 370544"/>
                    <a:gd name="connsiteX15" fmla="*/ 226540 w 374827"/>
                    <a:gd name="connsiteY15" fmla="*/ 161118 h 370544"/>
                    <a:gd name="connsiteX16" fmla="*/ 215415 w 374827"/>
                    <a:gd name="connsiteY16" fmla="*/ 168820 h 370544"/>
                    <a:gd name="connsiteX17" fmla="*/ 218844 w 374827"/>
                    <a:gd name="connsiteY17" fmla="*/ 183367 h 370544"/>
                    <a:gd name="connsiteX18" fmla="*/ 256068 w 374827"/>
                    <a:gd name="connsiteY18" fmla="*/ 272367 h 370544"/>
                    <a:gd name="connsiteX19" fmla="*/ 344641 w 374827"/>
                    <a:gd name="connsiteY19" fmla="*/ 309165 h 370544"/>
                    <a:gd name="connsiteX20" fmla="*/ 375445 w 374827"/>
                    <a:gd name="connsiteY20" fmla="*/ 339972 h 370544"/>
                    <a:gd name="connsiteX21" fmla="*/ 366882 w 374827"/>
                    <a:gd name="connsiteY21" fmla="*/ 361794 h 370544"/>
                    <a:gd name="connsiteX22" fmla="*/ 345488 w 374827"/>
                    <a:gd name="connsiteY22" fmla="*/ 370780 h 370544"/>
                    <a:gd name="connsiteX23" fmla="*/ 255210 w 374827"/>
                    <a:gd name="connsiteY23" fmla="*/ 347246 h 370544"/>
                    <a:gd name="connsiteX24" fmla="*/ 188888 w 374827"/>
                    <a:gd name="connsiteY24" fmla="*/ 286059 h 37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4827" h="370544">
                      <a:moveTo>
                        <a:pt x="188888" y="286059"/>
                      </a:moveTo>
                      <a:cubicBezTo>
                        <a:pt x="171771" y="311161"/>
                        <a:pt x="149378" y="331557"/>
                        <a:pt x="121708" y="347246"/>
                      </a:cubicBezTo>
                      <a:cubicBezTo>
                        <a:pt x="94038" y="362935"/>
                        <a:pt x="63948" y="370780"/>
                        <a:pt x="31430" y="370780"/>
                      </a:cubicBezTo>
                      <a:cubicBezTo>
                        <a:pt x="10894" y="370780"/>
                        <a:pt x="617" y="360510"/>
                        <a:pt x="617" y="339972"/>
                      </a:cubicBezTo>
                      <a:cubicBezTo>
                        <a:pt x="617" y="319434"/>
                        <a:pt x="10894" y="309165"/>
                        <a:pt x="31430" y="309165"/>
                      </a:cubicBezTo>
                      <a:cubicBezTo>
                        <a:pt x="66225" y="309165"/>
                        <a:pt x="95895" y="296756"/>
                        <a:pt x="120432" y="271939"/>
                      </a:cubicBezTo>
                      <a:cubicBezTo>
                        <a:pt x="144959" y="247122"/>
                        <a:pt x="157227" y="217598"/>
                        <a:pt x="157227" y="183367"/>
                      </a:cubicBezTo>
                      <a:cubicBezTo>
                        <a:pt x="157227" y="178233"/>
                        <a:pt x="158370" y="173383"/>
                        <a:pt x="160646" y="168820"/>
                      </a:cubicBezTo>
                      <a:cubicBezTo>
                        <a:pt x="157227" y="166538"/>
                        <a:pt x="153798" y="163971"/>
                        <a:pt x="150378" y="161118"/>
                      </a:cubicBezTo>
                      <a:lnTo>
                        <a:pt x="81065" y="90945"/>
                      </a:lnTo>
                      <a:cubicBezTo>
                        <a:pt x="63948" y="74400"/>
                        <a:pt x="59957" y="55146"/>
                        <a:pt x="69082" y="33181"/>
                      </a:cubicBezTo>
                      <a:cubicBezTo>
                        <a:pt x="78207" y="11217"/>
                        <a:pt x="94752" y="235"/>
                        <a:pt x="118717" y="235"/>
                      </a:cubicBezTo>
                      <a:lnTo>
                        <a:pt x="258201" y="235"/>
                      </a:lnTo>
                      <a:cubicBezTo>
                        <a:pt x="282166" y="235"/>
                        <a:pt x="298711" y="11217"/>
                        <a:pt x="307836" y="33181"/>
                      </a:cubicBezTo>
                      <a:cubicBezTo>
                        <a:pt x="316971" y="55146"/>
                        <a:pt x="312970" y="74400"/>
                        <a:pt x="295854" y="90945"/>
                      </a:cubicBezTo>
                      <a:lnTo>
                        <a:pt x="226540" y="161118"/>
                      </a:lnTo>
                      <a:cubicBezTo>
                        <a:pt x="223121" y="163971"/>
                        <a:pt x="219406" y="166538"/>
                        <a:pt x="215415" y="168820"/>
                      </a:cubicBezTo>
                      <a:cubicBezTo>
                        <a:pt x="217701" y="173383"/>
                        <a:pt x="218844" y="178233"/>
                        <a:pt x="218844" y="183367"/>
                      </a:cubicBezTo>
                      <a:cubicBezTo>
                        <a:pt x="218844" y="218169"/>
                        <a:pt x="231246" y="247835"/>
                        <a:pt x="256068" y="272367"/>
                      </a:cubicBezTo>
                      <a:cubicBezTo>
                        <a:pt x="280880" y="296899"/>
                        <a:pt x="310408" y="309165"/>
                        <a:pt x="344641" y="309165"/>
                      </a:cubicBezTo>
                      <a:cubicBezTo>
                        <a:pt x="365177" y="309165"/>
                        <a:pt x="375445" y="319434"/>
                        <a:pt x="375445" y="339972"/>
                      </a:cubicBezTo>
                      <a:cubicBezTo>
                        <a:pt x="375445" y="348530"/>
                        <a:pt x="372587" y="355804"/>
                        <a:pt x="366882" y="361794"/>
                      </a:cubicBezTo>
                      <a:cubicBezTo>
                        <a:pt x="361186" y="367784"/>
                        <a:pt x="354051" y="370780"/>
                        <a:pt x="345488" y="370780"/>
                      </a:cubicBezTo>
                      <a:cubicBezTo>
                        <a:pt x="312970" y="370780"/>
                        <a:pt x="282881" y="362935"/>
                        <a:pt x="255210" y="347246"/>
                      </a:cubicBezTo>
                      <a:cubicBezTo>
                        <a:pt x="227540" y="331557"/>
                        <a:pt x="205433" y="311161"/>
                        <a:pt x="188888" y="286059"/>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grpSp>
    </p:spTree>
    <p:custDataLst>
      <p:tags r:id="rId1"/>
    </p:custDataLst>
    <p:extLst>
      <p:ext uri="{BB962C8B-B14F-4D97-AF65-F5344CB8AC3E}">
        <p14:creationId xmlns:p14="http://schemas.microsoft.com/office/powerpoint/2010/main" val="22569242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4" grpId="0"/>
      <p:bldP spid="26" grpId="0"/>
      <p:bldP spid="37" grpId="0"/>
      <p:bldP spid="39" grpId="0"/>
      <p:bldP spid="40" grpId="0" animBg="1"/>
      <p:bldP spid="44" grpId="0" animBg="1"/>
      <p:bldP spid="45" grpId="0" animBg="1"/>
      <p:bldP spid="46" grpId="0"/>
      <p:bldP spid="49" grpId="0" animBg="1"/>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019F0B1-0EF4-23D6-411E-3E5C34613AE3}"/>
              </a:ext>
            </a:extLst>
          </p:cNvPr>
          <p:cNvPicPr>
            <a:picLocks noChangeAspect="1"/>
          </p:cNvPicPr>
          <p:nvPr/>
        </p:nvPicPr>
        <p:blipFill rotWithShape="1">
          <a:blip r:embed="rId4" cstate="screen">
            <a:alphaModFix amt="20000"/>
            <a:extLst>
              <a:ext uri="{28A0092B-C50C-407E-A947-70E740481C1C}">
                <a14:useLocalDpi xmlns:a14="http://schemas.microsoft.com/office/drawing/2010/main"/>
              </a:ext>
            </a:extLst>
          </a:blip>
          <a:srcRect/>
          <a:stretch/>
        </p:blipFill>
        <p:spPr>
          <a:xfrm>
            <a:off x="636" y="-1"/>
            <a:ext cx="12191364" cy="6858001"/>
          </a:xfrm>
          <a:prstGeom prst="rect">
            <a:avLst/>
          </a:prstGeom>
        </p:spPr>
      </p:pic>
      <p:sp>
        <p:nvSpPr>
          <p:cNvPr id="7" name="Rechteck 6">
            <a:extLst>
              <a:ext uri="{FF2B5EF4-FFF2-40B4-BE49-F238E27FC236}">
                <a16:creationId xmlns:a16="http://schemas.microsoft.com/office/drawing/2014/main" id="{31F22CCD-05B7-0F71-C875-B7272E7180C5}"/>
              </a:ext>
            </a:extLst>
          </p:cNvPr>
          <p:cNvSpPr/>
          <p:nvPr/>
        </p:nvSpPr>
        <p:spPr>
          <a:xfrm>
            <a:off x="611188" y="1461107"/>
            <a:ext cx="10027138" cy="1825242"/>
          </a:xfrm>
          <a:prstGeom prst="rect">
            <a:avLst/>
          </a:prstGeom>
          <a:noFill/>
        </p:spPr>
        <p:txBody>
          <a:bodyPr wrap="none">
            <a:noAutofit/>
          </a:bodyPr>
          <a:lstStyle/>
          <a:p>
            <a:r>
              <a:rPr lang="de-DE" sz="8800" b="1" dirty="0">
                <a:solidFill>
                  <a:schemeClr val="bg1"/>
                </a:solidFill>
                <a:latin typeface="Montserrat" panose="00000500000000000000" pitchFamily="2" charset="0"/>
                <a:cs typeface="Calibri Light" panose="020F0302020204030204" pitchFamily="34" charset="0"/>
              </a:rPr>
              <a:t>Fa</a:t>
            </a:r>
            <a:r>
              <a:rPr lang="de-DE" sz="8800" b="1" dirty="0">
                <a:solidFill>
                  <a:schemeClr val="accent4"/>
                </a:solidFill>
                <a:latin typeface="Montserrat" panose="00000500000000000000" pitchFamily="2" charset="0"/>
                <a:cs typeface="Calibri Light" panose="020F0302020204030204" pitchFamily="34" charset="0"/>
              </a:rPr>
              <a:t>zit</a:t>
            </a:r>
            <a:endParaRPr lang="en-CA" sz="4000" b="1" baseline="30000" dirty="0">
              <a:solidFill>
                <a:schemeClr val="bg1"/>
              </a:solidFill>
              <a:latin typeface="Montserrat" panose="00000500000000000000" pitchFamily="2" charset="0"/>
              <a:cs typeface="Calibri Light" panose="020F0302020204030204" pitchFamily="34" charset="0"/>
            </a:endParaRPr>
          </a:p>
        </p:txBody>
      </p:sp>
      <p:sp>
        <p:nvSpPr>
          <p:cNvPr id="2" name="Textfeld 1">
            <a:extLst>
              <a:ext uri="{FF2B5EF4-FFF2-40B4-BE49-F238E27FC236}">
                <a16:creationId xmlns:a16="http://schemas.microsoft.com/office/drawing/2014/main" id="{3D431311-7F41-7FD9-D0D5-CD307AC6EAB0}"/>
              </a:ext>
            </a:extLst>
          </p:cNvPr>
          <p:cNvSpPr txBox="1"/>
          <p:nvPr/>
        </p:nvSpPr>
        <p:spPr>
          <a:xfrm>
            <a:off x="680263" y="3331463"/>
            <a:ext cx="9958064" cy="1938992"/>
          </a:xfrm>
          <a:prstGeom prst="rect">
            <a:avLst/>
          </a:prstGeom>
          <a:noFill/>
        </p:spPr>
        <p:txBody>
          <a:bodyPr wrap="square" rtlCol="0">
            <a:spAutoFit/>
          </a:bodyPr>
          <a:lstStyle/>
          <a:p>
            <a:r>
              <a:rPr lang="de-DE" sz="2400" dirty="0">
                <a:solidFill>
                  <a:schemeClr val="bg1"/>
                </a:solidFill>
                <a:latin typeface="+mj-lt"/>
              </a:rPr>
              <a:t>Die große Mehrheit der Unternehmen arbeitet </a:t>
            </a:r>
            <a:br>
              <a:rPr lang="de-DE" sz="2400" dirty="0">
                <a:solidFill>
                  <a:schemeClr val="bg1"/>
                </a:solidFill>
                <a:latin typeface="+mj-lt"/>
              </a:rPr>
            </a:br>
            <a:r>
              <a:rPr lang="de-DE" sz="2400" dirty="0">
                <a:solidFill>
                  <a:schemeClr val="bg1"/>
                </a:solidFill>
                <a:latin typeface="+mj-lt"/>
              </a:rPr>
              <a:t>operativ-taktisch und maßnahmenorientiert.</a:t>
            </a:r>
          </a:p>
          <a:p>
            <a:endParaRPr lang="de-DE" sz="2400" dirty="0">
              <a:solidFill>
                <a:schemeClr val="bg1"/>
              </a:solidFill>
              <a:latin typeface="+mj-lt"/>
            </a:endParaRPr>
          </a:p>
          <a:p>
            <a:r>
              <a:rPr lang="de-DE" sz="2400" dirty="0">
                <a:solidFill>
                  <a:schemeClr val="bg1"/>
                </a:solidFill>
                <a:latin typeface="+mj-lt"/>
              </a:rPr>
              <a:t>Die ganz klare Mehrheit möchte aber viel lieber </a:t>
            </a:r>
            <a:br>
              <a:rPr lang="de-DE" sz="2400" dirty="0">
                <a:solidFill>
                  <a:schemeClr val="bg1"/>
                </a:solidFill>
                <a:latin typeface="+mj-lt"/>
              </a:rPr>
            </a:br>
            <a:r>
              <a:rPr lang="de-DE" sz="2400" dirty="0">
                <a:solidFill>
                  <a:schemeClr val="bg1"/>
                </a:solidFill>
                <a:latin typeface="+mj-lt"/>
              </a:rPr>
              <a:t>strategisch-sinnstiftend arbeiten. </a:t>
            </a:r>
          </a:p>
        </p:txBody>
      </p:sp>
      <p:grpSp>
        <p:nvGrpSpPr>
          <p:cNvPr id="4" name="Gruppieren 3">
            <a:extLst>
              <a:ext uri="{FF2B5EF4-FFF2-40B4-BE49-F238E27FC236}">
                <a16:creationId xmlns:a16="http://schemas.microsoft.com/office/drawing/2014/main" id="{01FDD390-5620-233E-3BF5-4D67FBA81AC1}"/>
              </a:ext>
            </a:extLst>
          </p:cNvPr>
          <p:cNvGrpSpPr/>
          <p:nvPr/>
        </p:nvGrpSpPr>
        <p:grpSpPr>
          <a:xfrm>
            <a:off x="736055" y="5987251"/>
            <a:ext cx="2283335" cy="484926"/>
            <a:chOff x="1355146" y="5904320"/>
            <a:chExt cx="2283335" cy="484926"/>
          </a:xfrm>
        </p:grpSpPr>
        <p:pic>
          <p:nvPicPr>
            <p:cNvPr id="5" name="Grafik 4" descr="Ein Bild, das Zeichnung enthält.&#10;&#10;Automatisch generierte Beschreibung">
              <a:extLst>
                <a:ext uri="{FF2B5EF4-FFF2-40B4-BE49-F238E27FC236}">
                  <a16:creationId xmlns:a16="http://schemas.microsoft.com/office/drawing/2014/main" id="{93537FCF-D495-0968-7555-9692D4024B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6" name="Textfeld 5">
              <a:extLst>
                <a:ext uri="{FF2B5EF4-FFF2-40B4-BE49-F238E27FC236}">
                  <a16:creationId xmlns:a16="http://schemas.microsoft.com/office/drawing/2014/main" id="{C95D6895-E232-4AE6-E790-C97EC75CBF7B}"/>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Tree>
    <p:custDataLst>
      <p:tags r:id="rId1"/>
    </p:custDataLst>
    <p:extLst>
      <p:ext uri="{BB962C8B-B14F-4D97-AF65-F5344CB8AC3E}">
        <p14:creationId xmlns:p14="http://schemas.microsoft.com/office/powerpoint/2010/main" val="68076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019F0B1-0EF4-23D6-411E-3E5C34613AE3}"/>
              </a:ext>
            </a:extLst>
          </p:cNvPr>
          <p:cNvPicPr>
            <a:picLocks noChangeAspect="1"/>
          </p:cNvPicPr>
          <p:nvPr/>
        </p:nvPicPr>
        <p:blipFill rotWithShape="1">
          <a:blip r:embed="rId4" cstate="screen">
            <a:alphaModFix amt="70000"/>
            <a:extLst>
              <a:ext uri="{28A0092B-C50C-407E-A947-70E740481C1C}">
                <a14:useLocalDpi xmlns:a14="http://schemas.microsoft.com/office/drawing/2010/main"/>
              </a:ext>
            </a:extLst>
          </a:blip>
          <a:srcRect/>
          <a:stretch/>
        </p:blipFill>
        <p:spPr>
          <a:xfrm>
            <a:off x="636" y="-1"/>
            <a:ext cx="12191364" cy="6858001"/>
          </a:xfrm>
          <a:prstGeom prst="rect">
            <a:avLst/>
          </a:prstGeom>
        </p:spPr>
      </p:pic>
      <p:grpSp>
        <p:nvGrpSpPr>
          <p:cNvPr id="4" name="Gruppieren 3">
            <a:extLst>
              <a:ext uri="{FF2B5EF4-FFF2-40B4-BE49-F238E27FC236}">
                <a16:creationId xmlns:a16="http://schemas.microsoft.com/office/drawing/2014/main" id="{01FDD390-5620-233E-3BF5-4D67FBA81AC1}"/>
              </a:ext>
            </a:extLst>
          </p:cNvPr>
          <p:cNvGrpSpPr/>
          <p:nvPr/>
        </p:nvGrpSpPr>
        <p:grpSpPr>
          <a:xfrm>
            <a:off x="736055" y="5987251"/>
            <a:ext cx="2283335" cy="484926"/>
            <a:chOff x="1355146" y="5904320"/>
            <a:chExt cx="2283335" cy="484926"/>
          </a:xfrm>
        </p:grpSpPr>
        <p:pic>
          <p:nvPicPr>
            <p:cNvPr id="5" name="Grafik 4" descr="Ein Bild, das Zeichnung enthält.&#10;&#10;Automatisch generierte Beschreibung">
              <a:extLst>
                <a:ext uri="{FF2B5EF4-FFF2-40B4-BE49-F238E27FC236}">
                  <a16:creationId xmlns:a16="http://schemas.microsoft.com/office/drawing/2014/main" id="{93537FCF-D495-0968-7555-9692D4024B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6" name="Textfeld 5">
              <a:extLst>
                <a:ext uri="{FF2B5EF4-FFF2-40B4-BE49-F238E27FC236}">
                  <a16:creationId xmlns:a16="http://schemas.microsoft.com/office/drawing/2014/main" id="{C95D6895-E232-4AE6-E790-C97EC75CBF7B}"/>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
        <p:nvSpPr>
          <p:cNvPr id="2" name="Textfeld 1">
            <a:extLst>
              <a:ext uri="{FF2B5EF4-FFF2-40B4-BE49-F238E27FC236}">
                <a16:creationId xmlns:a16="http://schemas.microsoft.com/office/drawing/2014/main" id="{EF00E28C-AAE7-0E0D-E07F-0C02C82A6703}"/>
              </a:ext>
            </a:extLst>
          </p:cNvPr>
          <p:cNvSpPr txBox="1"/>
          <p:nvPr/>
        </p:nvSpPr>
        <p:spPr>
          <a:xfrm>
            <a:off x="680263" y="3769613"/>
            <a:ext cx="3809187" cy="1261884"/>
          </a:xfrm>
          <a:prstGeom prst="rect">
            <a:avLst/>
          </a:prstGeom>
          <a:noFill/>
        </p:spPr>
        <p:txBody>
          <a:bodyPr wrap="square" rtlCol="0">
            <a:spAutoFit/>
          </a:bodyPr>
          <a:lstStyle/>
          <a:p>
            <a:r>
              <a:rPr lang="de-DE" sz="2800" b="1" dirty="0">
                <a:solidFill>
                  <a:schemeClr val="bg1"/>
                </a:solidFill>
                <a:latin typeface="+mj-lt"/>
              </a:rPr>
              <a:t>Delfine… </a:t>
            </a:r>
          </a:p>
          <a:p>
            <a:r>
              <a:rPr lang="de-DE" sz="2400" dirty="0">
                <a:solidFill>
                  <a:schemeClr val="bg1"/>
                </a:solidFill>
                <a:latin typeface="+mj-lt"/>
              </a:rPr>
              <a:t>gefangen im Körper</a:t>
            </a:r>
          </a:p>
          <a:p>
            <a:r>
              <a:rPr lang="de-DE" sz="2400" dirty="0">
                <a:solidFill>
                  <a:schemeClr val="bg1"/>
                </a:solidFill>
                <a:latin typeface="+mj-lt"/>
              </a:rPr>
              <a:t>von Arbeitsbienen</a:t>
            </a:r>
          </a:p>
        </p:txBody>
      </p:sp>
    </p:spTree>
    <p:custDataLst>
      <p:tags r:id="rId1"/>
    </p:custDataLst>
    <p:extLst>
      <p:ext uri="{BB962C8B-B14F-4D97-AF65-F5344CB8AC3E}">
        <p14:creationId xmlns:p14="http://schemas.microsoft.com/office/powerpoint/2010/main" val="318606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27203F5-1F03-1737-79F4-0934055E1FBE}"/>
              </a:ext>
            </a:extLst>
          </p:cNvPr>
          <p:cNvSpPr/>
          <p:nvPr/>
        </p:nvSpPr>
        <p:spPr>
          <a:xfrm>
            <a:off x="852006" y="2242569"/>
            <a:ext cx="6971402" cy="1825242"/>
          </a:xfrm>
          <a:prstGeom prst="rect">
            <a:avLst/>
          </a:prstGeom>
          <a:noFill/>
        </p:spPr>
        <p:txBody>
          <a:bodyPr wrap="none">
            <a:noAutofit/>
          </a:bodyPr>
          <a:lstStyle/>
          <a:p>
            <a:r>
              <a:rPr lang="de-DE" sz="11500" b="1" dirty="0">
                <a:solidFill>
                  <a:schemeClr val="bg1"/>
                </a:solidFill>
                <a:latin typeface="Montserrat" panose="00000500000000000000" pitchFamily="2" charset="0"/>
                <a:cs typeface="Calibri Light" panose="020F0302020204030204" pitchFamily="34" charset="0"/>
              </a:rPr>
              <a:t>Wo</a:t>
            </a:r>
            <a:r>
              <a:rPr lang="de-DE" sz="11500" b="1" dirty="0">
                <a:solidFill>
                  <a:schemeClr val="accent4"/>
                </a:solidFill>
                <a:latin typeface="Montserrat" panose="00000500000000000000" pitchFamily="2" charset="0"/>
                <a:cs typeface="Calibri Light" panose="020F0302020204030204" pitchFamily="34" charset="0"/>
              </a:rPr>
              <a:t>zu?</a:t>
            </a:r>
            <a:endParaRPr lang="en-CA" sz="4800" b="1" baseline="30000" dirty="0">
              <a:solidFill>
                <a:schemeClr val="accent4"/>
              </a:solidFill>
              <a:latin typeface="Montserrat" panose="00000500000000000000" pitchFamily="2" charset="0"/>
              <a:cs typeface="Calibri Light" panose="020F0302020204030204" pitchFamily="34" charset="0"/>
            </a:endParaRPr>
          </a:p>
        </p:txBody>
      </p:sp>
      <p:sp>
        <p:nvSpPr>
          <p:cNvPr id="4" name="Textfeld 3">
            <a:extLst>
              <a:ext uri="{FF2B5EF4-FFF2-40B4-BE49-F238E27FC236}">
                <a16:creationId xmlns:a16="http://schemas.microsoft.com/office/drawing/2014/main" id="{12623BE0-6B79-99FC-2A2D-060422222DA9}"/>
              </a:ext>
            </a:extLst>
          </p:cNvPr>
          <p:cNvSpPr txBox="1"/>
          <p:nvPr/>
        </p:nvSpPr>
        <p:spPr>
          <a:xfrm>
            <a:off x="852006" y="1399465"/>
            <a:ext cx="9553954" cy="707886"/>
          </a:xfrm>
          <a:prstGeom prst="rect">
            <a:avLst/>
          </a:prstGeom>
          <a:noFill/>
        </p:spPr>
        <p:txBody>
          <a:bodyPr wrap="square" rtlCol="0">
            <a:spAutoFit/>
          </a:bodyPr>
          <a:lstStyle>
            <a:defPPr>
              <a:defRPr lang="de-DE"/>
            </a:defPPr>
            <a:lvl1pPr marL="0" marR="0" lvl="0" indent="0" defTabSz="914400" eaLnBrk="1" latinLnBrk="0" hangingPunct="1">
              <a:lnSpc>
                <a:spcPct val="100000"/>
              </a:lnSpc>
              <a:buClrTx/>
              <a:buSzTx/>
              <a:buFontTx/>
              <a:buNone/>
              <a:tabLst/>
              <a:defRPr kumimoji="0" sz="2400" b="1" i="0" u="none" strike="noStrike" cap="none" spc="0" normalizeH="0" baseline="0">
                <a:ln>
                  <a:noFill/>
                </a:ln>
                <a:solidFill>
                  <a:prstClr val="white"/>
                </a:solidFill>
                <a:effectLst/>
                <a:uLnTx/>
                <a:uFillTx/>
                <a:latin typeface="Montserrat" panose="00000500000000000000" pitchFamily="2" charset="0"/>
                <a:cs typeface="Calibri" panose="020F0502020204030204" pitchFamily="34" charset="0"/>
              </a:defRPr>
            </a:lvl1pPr>
          </a:lstStyle>
          <a:p>
            <a:r>
              <a:rPr lang="de-DE" sz="4000" dirty="0">
                <a:latin typeface="Montserrat SemiBold" panose="00000700000000000000" pitchFamily="2" charset="0"/>
              </a:rPr>
              <a:t>Die Kernfrage:</a:t>
            </a:r>
          </a:p>
        </p:txBody>
      </p:sp>
    </p:spTree>
    <p:extLst>
      <p:ext uri="{BB962C8B-B14F-4D97-AF65-F5344CB8AC3E}">
        <p14:creationId xmlns:p14="http://schemas.microsoft.com/office/powerpoint/2010/main" val="202542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2E003FF5-DDA8-E0E9-1130-27E906C434D9}"/>
              </a:ext>
            </a:extLst>
          </p:cNvPr>
          <p:cNvSpPr/>
          <p:nvPr/>
        </p:nvSpPr>
        <p:spPr>
          <a:xfrm>
            <a:off x="1663776" y="4905237"/>
            <a:ext cx="7129704" cy="540000"/>
          </a:xfrm>
          <a:prstGeom prst="roundRect">
            <a:avLst/>
          </a:prstGeom>
          <a:solidFill>
            <a:schemeClr val="accent1">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direkte</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Effekte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zu erzielen und die Zielgruppen zu bespielen?</a:t>
            </a:r>
          </a:p>
        </p:txBody>
      </p:sp>
      <p:grpSp>
        <p:nvGrpSpPr>
          <p:cNvPr id="77" name="Gruppieren 76">
            <a:extLst>
              <a:ext uri="{FF2B5EF4-FFF2-40B4-BE49-F238E27FC236}">
                <a16:creationId xmlns:a16="http://schemas.microsoft.com/office/drawing/2014/main" id="{8C278A51-8CB7-362C-5D04-CB2A02C3B46C}"/>
              </a:ext>
            </a:extLst>
          </p:cNvPr>
          <p:cNvGrpSpPr>
            <a:grpSpLocks noChangeAspect="1"/>
          </p:cNvGrpSpPr>
          <p:nvPr/>
        </p:nvGrpSpPr>
        <p:grpSpPr>
          <a:xfrm>
            <a:off x="708067" y="4923386"/>
            <a:ext cx="576000" cy="576000"/>
            <a:chOff x="1911377" y="498684"/>
            <a:chExt cx="2233014" cy="2233014"/>
          </a:xfrm>
        </p:grpSpPr>
        <p:sp>
          <p:nvSpPr>
            <p:cNvPr id="78" name="Ellipse 77">
              <a:extLst>
                <a:ext uri="{FF2B5EF4-FFF2-40B4-BE49-F238E27FC236}">
                  <a16:creationId xmlns:a16="http://schemas.microsoft.com/office/drawing/2014/main" id="{377ED4B9-F9A8-A599-76D6-72BBEF49BD92}"/>
                </a:ext>
              </a:extLst>
            </p:cNvPr>
            <p:cNvSpPr>
              <a:spLocks noChangeAspect="1"/>
            </p:cNvSpPr>
            <p:nvPr/>
          </p:nvSpPr>
          <p:spPr>
            <a:xfrm>
              <a:off x="191137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9" name="Gruppieren 78">
              <a:extLst>
                <a:ext uri="{FF2B5EF4-FFF2-40B4-BE49-F238E27FC236}">
                  <a16:creationId xmlns:a16="http://schemas.microsoft.com/office/drawing/2014/main" id="{6B5982FB-D053-8F40-33AB-7FB9AA851AFF}"/>
                </a:ext>
              </a:extLst>
            </p:cNvPr>
            <p:cNvGrpSpPr/>
            <p:nvPr/>
          </p:nvGrpSpPr>
          <p:grpSpPr>
            <a:xfrm>
              <a:off x="2317548" y="922905"/>
              <a:ext cx="1357262" cy="1308834"/>
              <a:chOff x="2237082" y="845309"/>
              <a:chExt cx="1518193" cy="1464025"/>
            </a:xfrm>
          </p:grpSpPr>
          <p:sp>
            <p:nvSpPr>
              <p:cNvPr id="80" name="Freihandform: Form 79">
                <a:extLst>
                  <a:ext uri="{FF2B5EF4-FFF2-40B4-BE49-F238E27FC236}">
                    <a16:creationId xmlns:a16="http://schemas.microsoft.com/office/drawing/2014/main" id="{F96EF3EC-5EF9-E084-EAD1-20386AB7652E}"/>
                  </a:ext>
                </a:extLst>
              </p:cNvPr>
              <p:cNvSpPr/>
              <p:nvPr/>
            </p:nvSpPr>
            <p:spPr>
              <a:xfrm>
                <a:off x="3267767" y="845309"/>
                <a:ext cx="487508" cy="1464025"/>
              </a:xfrm>
              <a:custGeom>
                <a:avLst/>
                <a:gdLst>
                  <a:gd name="connsiteX0" fmla="*/ 435690 w 554536"/>
                  <a:gd name="connsiteY0" fmla="*/ 372491 h 1665314"/>
                  <a:gd name="connsiteX1" fmla="*/ 522558 w 554536"/>
                  <a:gd name="connsiteY1" fmla="*/ 451653 h 1665314"/>
                  <a:gd name="connsiteX2" fmla="*/ 554647 w 554536"/>
                  <a:gd name="connsiteY2" fmla="*/ 565040 h 1665314"/>
                  <a:gd name="connsiteX3" fmla="*/ 554647 w 554536"/>
                  <a:gd name="connsiteY3" fmla="*/ 1419090 h 1665314"/>
                  <a:gd name="connsiteX4" fmla="*/ 521272 w 554536"/>
                  <a:gd name="connsiteY4" fmla="*/ 1542748 h 1665314"/>
                  <a:gd name="connsiteX5" fmla="*/ 432270 w 554536"/>
                  <a:gd name="connsiteY5" fmla="*/ 1632174 h 1665314"/>
                  <a:gd name="connsiteX6" fmla="*/ 308188 w 554536"/>
                  <a:gd name="connsiteY6" fmla="*/ 1665550 h 1665314"/>
                  <a:gd name="connsiteX7" fmla="*/ 31773 w 554536"/>
                  <a:gd name="connsiteY7" fmla="*/ 1665550 h 1665314"/>
                  <a:gd name="connsiteX8" fmla="*/ 31773 w 554536"/>
                  <a:gd name="connsiteY8" fmla="*/ 1419090 h 1665314"/>
                  <a:gd name="connsiteX9" fmla="*/ 308188 w 554536"/>
                  <a:gd name="connsiteY9" fmla="*/ 1419090 h 1665314"/>
                  <a:gd name="connsiteX10" fmla="*/ 308188 w 554536"/>
                  <a:gd name="connsiteY10" fmla="*/ 684846 h 1665314"/>
                  <a:gd name="connsiteX11" fmla="*/ 249133 w 554536"/>
                  <a:gd name="connsiteY11" fmla="*/ 582155 h 1665314"/>
                  <a:gd name="connsiteX12" fmla="*/ 133614 w 554536"/>
                  <a:gd name="connsiteY12" fmla="*/ 511983 h 1665314"/>
                  <a:gd name="connsiteX13" fmla="*/ 35621 w 554536"/>
                  <a:gd name="connsiteY13" fmla="*/ 411429 h 1665314"/>
                  <a:gd name="connsiteX14" fmla="*/ 111 w 554536"/>
                  <a:gd name="connsiteY14" fmla="*/ 275793 h 1665314"/>
                  <a:gd name="connsiteX15" fmla="*/ 36907 w 554536"/>
                  <a:gd name="connsiteY15" fmla="*/ 137157 h 1665314"/>
                  <a:gd name="connsiteX16" fmla="*/ 136605 w 554536"/>
                  <a:gd name="connsiteY16" fmla="*/ 37459 h 1665314"/>
                  <a:gd name="connsiteX17" fmla="*/ 275670 w 554536"/>
                  <a:gd name="connsiteY17" fmla="*/ 235 h 1665314"/>
                  <a:gd name="connsiteX18" fmla="*/ 400609 w 554536"/>
                  <a:gd name="connsiteY18" fmla="*/ 235 h 1665314"/>
                  <a:gd name="connsiteX19" fmla="*/ 509718 w 554536"/>
                  <a:gd name="connsiteY19" fmla="*/ 45593 h 1665314"/>
                  <a:gd name="connsiteX20" fmla="*/ 554647 w 554536"/>
                  <a:gd name="connsiteY20" fmla="*/ 154273 h 1665314"/>
                  <a:gd name="connsiteX21" fmla="*/ 509718 w 554536"/>
                  <a:gd name="connsiteY21" fmla="*/ 263382 h 1665314"/>
                  <a:gd name="connsiteX22" fmla="*/ 400609 w 554536"/>
                  <a:gd name="connsiteY22" fmla="*/ 308312 h 1665314"/>
                  <a:gd name="connsiteX23" fmla="*/ 364662 w 554536"/>
                  <a:gd name="connsiteY23" fmla="*/ 308312 h 1665314"/>
                  <a:gd name="connsiteX24" fmla="*/ 351832 w 554536"/>
                  <a:gd name="connsiteY24" fmla="*/ 319008 h 1665314"/>
                  <a:gd name="connsiteX25" fmla="*/ 358670 w 554536"/>
                  <a:gd name="connsiteY25" fmla="*/ 334839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4536" h="1665314">
                    <a:moveTo>
                      <a:pt x="435690" y="372491"/>
                    </a:moveTo>
                    <a:cubicBezTo>
                      <a:pt x="472208" y="390750"/>
                      <a:pt x="501155" y="417135"/>
                      <a:pt x="522558" y="451653"/>
                    </a:cubicBezTo>
                    <a:cubicBezTo>
                      <a:pt x="543951" y="486167"/>
                      <a:pt x="554647" y="523963"/>
                      <a:pt x="554647" y="565040"/>
                    </a:cubicBezTo>
                    <a:lnTo>
                      <a:pt x="554647" y="1419090"/>
                    </a:lnTo>
                    <a:cubicBezTo>
                      <a:pt x="554647" y="1464160"/>
                      <a:pt x="543522" y="1505379"/>
                      <a:pt x="521272" y="1542748"/>
                    </a:cubicBezTo>
                    <a:cubicBezTo>
                      <a:pt x="499021" y="1580116"/>
                      <a:pt x="469351" y="1609925"/>
                      <a:pt x="432270" y="1632174"/>
                    </a:cubicBezTo>
                    <a:cubicBezTo>
                      <a:pt x="395189" y="1654425"/>
                      <a:pt x="353822" y="1665550"/>
                      <a:pt x="308188" y="1665550"/>
                    </a:cubicBezTo>
                    <a:lnTo>
                      <a:pt x="31773" y="1665550"/>
                    </a:lnTo>
                    <a:lnTo>
                      <a:pt x="31773" y="1419090"/>
                    </a:lnTo>
                    <a:lnTo>
                      <a:pt x="308188" y="1419090"/>
                    </a:lnTo>
                    <a:lnTo>
                      <a:pt x="308188" y="684846"/>
                    </a:lnTo>
                    <a:cubicBezTo>
                      <a:pt x="308188" y="639206"/>
                      <a:pt x="288500" y="604975"/>
                      <a:pt x="249133" y="582155"/>
                    </a:cubicBezTo>
                    <a:lnTo>
                      <a:pt x="133614" y="511983"/>
                    </a:lnTo>
                    <a:cubicBezTo>
                      <a:pt x="91961" y="486881"/>
                      <a:pt x="59300" y="453358"/>
                      <a:pt x="35621" y="411429"/>
                    </a:cubicBezTo>
                    <a:cubicBezTo>
                      <a:pt x="11951" y="369500"/>
                      <a:pt x="111" y="324285"/>
                      <a:pt x="111" y="275793"/>
                    </a:cubicBezTo>
                    <a:cubicBezTo>
                      <a:pt x="111" y="225015"/>
                      <a:pt x="12380" y="178810"/>
                      <a:pt x="36907" y="137157"/>
                    </a:cubicBezTo>
                    <a:cubicBezTo>
                      <a:pt x="61443" y="95513"/>
                      <a:pt x="94676" y="62281"/>
                      <a:pt x="136605" y="37459"/>
                    </a:cubicBezTo>
                    <a:cubicBezTo>
                      <a:pt x="178534" y="12646"/>
                      <a:pt x="224892" y="235"/>
                      <a:pt x="275670" y="235"/>
                    </a:cubicBezTo>
                    <a:lnTo>
                      <a:pt x="400609" y="235"/>
                    </a:lnTo>
                    <a:cubicBezTo>
                      <a:pt x="443395" y="235"/>
                      <a:pt x="479762" y="15351"/>
                      <a:pt x="509718" y="45593"/>
                    </a:cubicBezTo>
                    <a:cubicBezTo>
                      <a:pt x="539665" y="75825"/>
                      <a:pt x="554647" y="112058"/>
                      <a:pt x="554647" y="154273"/>
                    </a:cubicBezTo>
                    <a:cubicBezTo>
                      <a:pt x="554647" y="197060"/>
                      <a:pt x="539665" y="233436"/>
                      <a:pt x="509718" y="263382"/>
                    </a:cubicBezTo>
                    <a:cubicBezTo>
                      <a:pt x="479762" y="293338"/>
                      <a:pt x="443395" y="308312"/>
                      <a:pt x="400609" y="308312"/>
                    </a:cubicBezTo>
                    <a:lnTo>
                      <a:pt x="364662" y="308312"/>
                    </a:lnTo>
                    <a:cubicBezTo>
                      <a:pt x="357823" y="308312"/>
                      <a:pt x="353536" y="311874"/>
                      <a:pt x="351832" y="319008"/>
                    </a:cubicBezTo>
                    <a:cubicBezTo>
                      <a:pt x="350117" y="326142"/>
                      <a:pt x="352403" y="331419"/>
                      <a:pt x="358670" y="334839"/>
                    </a:cubicBezTo>
                    <a:close/>
                  </a:path>
                </a:pathLst>
              </a:custGeom>
              <a:solidFill>
                <a:schemeClr val="accent1">
                  <a:lumMod val="60000"/>
                  <a:lumOff val="40000"/>
                </a:schemeClr>
              </a:solidFill>
              <a:ln w="3175" cap="flat">
                <a:solidFill>
                  <a:schemeClr val="accent1">
                    <a:lumMod val="75000"/>
                  </a:schemeClr>
                </a:solid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0A15A08E-4A82-81CA-3312-D6F2586CB179}"/>
                  </a:ext>
                </a:extLst>
              </p:cNvPr>
              <p:cNvSpPr/>
              <p:nvPr/>
            </p:nvSpPr>
            <p:spPr>
              <a:xfrm>
                <a:off x="2337893" y="1603653"/>
                <a:ext cx="217422" cy="217798"/>
              </a:xfrm>
              <a:custGeom>
                <a:avLst/>
                <a:gdLst>
                  <a:gd name="connsiteX0" fmla="*/ 111 w 247315"/>
                  <a:gd name="connsiteY0" fmla="*/ 235 h 247743"/>
                  <a:gd name="connsiteX1" fmla="*/ 247427 w 247315"/>
                  <a:gd name="connsiteY1" fmla="*/ 235 h 247743"/>
                  <a:gd name="connsiteX2" fmla="*/ 247427 w 247315"/>
                  <a:gd name="connsiteY2" fmla="*/ 123465 h 247743"/>
                  <a:gd name="connsiteX3" fmla="*/ 184956 w 247315"/>
                  <a:gd name="connsiteY3" fmla="*/ 223589 h 247743"/>
                  <a:gd name="connsiteX4" fmla="*/ 142168 w 247315"/>
                  <a:gd name="connsiteY4" fmla="*/ 243271 h 247743"/>
                  <a:gd name="connsiteX5" fmla="*/ 105370 w 247315"/>
                  <a:gd name="connsiteY5" fmla="*/ 243271 h 247743"/>
                  <a:gd name="connsiteX6" fmla="*/ 62582 w 247315"/>
                  <a:gd name="connsiteY6" fmla="*/ 223589 h 247743"/>
                  <a:gd name="connsiteX7" fmla="*/ 111 w 247315"/>
                  <a:gd name="connsiteY7" fmla="*/ 123465 h 24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315" h="247743">
                    <a:moveTo>
                      <a:pt x="111" y="235"/>
                    </a:moveTo>
                    <a:lnTo>
                      <a:pt x="247427" y="235"/>
                    </a:lnTo>
                    <a:lnTo>
                      <a:pt x="247427" y="123465"/>
                    </a:lnTo>
                    <a:cubicBezTo>
                      <a:pt x="247427" y="169676"/>
                      <a:pt x="226604" y="203051"/>
                      <a:pt x="184956" y="223589"/>
                    </a:cubicBezTo>
                    <a:lnTo>
                      <a:pt x="142168" y="243271"/>
                    </a:lnTo>
                    <a:cubicBezTo>
                      <a:pt x="129617" y="249547"/>
                      <a:pt x="117351" y="249547"/>
                      <a:pt x="105370" y="243271"/>
                    </a:cubicBezTo>
                    <a:lnTo>
                      <a:pt x="62582" y="223589"/>
                    </a:lnTo>
                    <a:cubicBezTo>
                      <a:pt x="20935" y="203051"/>
                      <a:pt x="111" y="169676"/>
                      <a:pt x="111" y="123465"/>
                    </a:cubicBezTo>
                    <a:close/>
                  </a:path>
                </a:pathLst>
              </a:custGeom>
              <a:solidFill>
                <a:srgbClr val="6D4534"/>
              </a:solidFill>
              <a:ln w="3175" cap="flat">
                <a:solidFill>
                  <a:schemeClr val="accent1">
                    <a:lumMod val="50000"/>
                  </a:schemeClr>
                </a:solid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3BF9EB6B-E004-3AD6-CF76-343C959A1591}"/>
                  </a:ext>
                </a:extLst>
              </p:cNvPr>
              <p:cNvSpPr/>
              <p:nvPr/>
            </p:nvSpPr>
            <p:spPr>
              <a:xfrm>
                <a:off x="2253632" y="845309"/>
                <a:ext cx="1230803" cy="1464025"/>
              </a:xfrm>
              <a:custGeom>
                <a:avLst/>
                <a:gdLst>
                  <a:gd name="connsiteX0" fmla="*/ 740342 w 1400027"/>
                  <a:gd name="connsiteY0" fmla="*/ 408438 h 1665314"/>
                  <a:gd name="connsiteX1" fmla="*/ 696698 w 1400027"/>
                  <a:gd name="connsiteY1" fmla="*/ 320294 h 1665314"/>
                  <a:gd name="connsiteX2" fmla="*/ 660761 w 1400027"/>
                  <a:gd name="connsiteY2" fmla="*/ 167113 h 1665314"/>
                  <a:gd name="connsiteX3" fmla="*/ 612412 w 1400027"/>
                  <a:gd name="connsiteY3" fmla="*/ 49441 h 1665314"/>
                  <a:gd name="connsiteX4" fmla="*/ 495598 w 1400027"/>
                  <a:gd name="connsiteY4" fmla="*/ 235 h 1665314"/>
                  <a:gd name="connsiteX5" fmla="*/ 475059 w 1400027"/>
                  <a:gd name="connsiteY5" fmla="*/ 20771 h 1665314"/>
                  <a:gd name="connsiteX6" fmla="*/ 475059 w 1400027"/>
                  <a:gd name="connsiteY6" fmla="*/ 123469 h 1665314"/>
                  <a:gd name="connsiteX7" fmla="*/ 389483 w 1400027"/>
                  <a:gd name="connsiteY7" fmla="*/ 123469 h 1665314"/>
                  <a:gd name="connsiteX8" fmla="*/ 251706 w 1400027"/>
                  <a:gd name="connsiteY8" fmla="*/ 158979 h 1665314"/>
                  <a:gd name="connsiteX9" fmla="*/ 150725 w 1400027"/>
                  <a:gd name="connsiteY9" fmla="*/ 253543 h 1665314"/>
                  <a:gd name="connsiteX10" fmla="*/ 147303 w 1400027"/>
                  <a:gd name="connsiteY10" fmla="*/ 258677 h 1665314"/>
                  <a:gd name="connsiteX11" fmla="*/ 146447 w 1400027"/>
                  <a:gd name="connsiteY11" fmla="*/ 259534 h 1665314"/>
                  <a:gd name="connsiteX12" fmla="*/ 145591 w 1400027"/>
                  <a:gd name="connsiteY12" fmla="*/ 261249 h 1665314"/>
                  <a:gd name="connsiteX13" fmla="*/ 111 w 1400027"/>
                  <a:gd name="connsiteY13" fmla="*/ 494012 h 1665314"/>
                  <a:gd name="connsiteX14" fmla="*/ 475059 w 1400027"/>
                  <a:gd name="connsiteY14" fmla="*/ 740471 h 1665314"/>
                  <a:gd name="connsiteX15" fmla="*/ 413445 w 1400027"/>
                  <a:gd name="connsiteY15" fmla="*/ 925315 h 1665314"/>
                  <a:gd name="connsiteX16" fmla="*/ 322734 w 1400027"/>
                  <a:gd name="connsiteY16" fmla="*/ 925315 h 1665314"/>
                  <a:gd name="connsiteX17" fmla="*/ 255129 w 1400027"/>
                  <a:gd name="connsiteY17" fmla="*/ 953127 h 1665314"/>
                  <a:gd name="connsiteX18" fmla="*/ 227745 w 1400027"/>
                  <a:gd name="connsiteY18" fmla="*/ 1019449 h 1665314"/>
                  <a:gd name="connsiteX19" fmla="*/ 255984 w 1400027"/>
                  <a:gd name="connsiteY19" fmla="*/ 1084059 h 1665314"/>
                  <a:gd name="connsiteX20" fmla="*/ 321022 w 1400027"/>
                  <a:gd name="connsiteY20" fmla="*/ 1110160 h 1665314"/>
                  <a:gd name="connsiteX21" fmla="*/ 444252 w 1400027"/>
                  <a:gd name="connsiteY21" fmla="*/ 1112727 h 1665314"/>
                  <a:gd name="connsiteX22" fmla="*/ 444252 w 1400027"/>
                  <a:gd name="connsiteY22" fmla="*/ 1291581 h 1665314"/>
                  <a:gd name="connsiteX23" fmla="*/ 526405 w 1400027"/>
                  <a:gd name="connsiteY23" fmla="*/ 1542320 h 1665314"/>
                  <a:gd name="connsiteX24" fmla="*/ 413445 w 1400027"/>
                  <a:gd name="connsiteY24" fmla="*/ 1542320 h 1665314"/>
                  <a:gd name="connsiteX25" fmla="*/ 336853 w 1400027"/>
                  <a:gd name="connsiteY25" fmla="*/ 1568848 h 1665314"/>
                  <a:gd name="connsiteX26" fmla="*/ 293638 w 1400027"/>
                  <a:gd name="connsiteY26" fmla="*/ 1635598 h 1665314"/>
                  <a:gd name="connsiteX27" fmla="*/ 298345 w 1400027"/>
                  <a:gd name="connsiteY27" fmla="*/ 1656136 h 1665314"/>
                  <a:gd name="connsiteX28" fmla="*/ 316743 w 1400027"/>
                  <a:gd name="connsiteY28" fmla="*/ 1665550 h 1665314"/>
                  <a:gd name="connsiteX29" fmla="*/ 1211868 w 1400027"/>
                  <a:gd name="connsiteY29" fmla="*/ 1665550 h 1665314"/>
                  <a:gd name="connsiteX30" fmla="*/ 1345370 w 1400027"/>
                  <a:gd name="connsiteY30" fmla="*/ 1610781 h 1665314"/>
                  <a:gd name="connsiteX31" fmla="*/ 1400139 w 1400027"/>
                  <a:gd name="connsiteY31" fmla="*/ 1477282 h 1665314"/>
                  <a:gd name="connsiteX32" fmla="*/ 1400139 w 1400027"/>
                  <a:gd name="connsiteY32" fmla="*/ 1015170 h 1665314"/>
                  <a:gd name="connsiteX33" fmla="*/ 1400139 w 1400027"/>
                  <a:gd name="connsiteY33" fmla="*/ 1014315 h 1665314"/>
                  <a:gd name="connsiteX34" fmla="*/ 1400139 w 1400027"/>
                  <a:gd name="connsiteY34" fmla="*/ 986931 h 1665314"/>
                  <a:gd name="connsiteX35" fmla="*/ 1399282 w 1400027"/>
                  <a:gd name="connsiteY35" fmla="*/ 986931 h 1665314"/>
                  <a:gd name="connsiteX36" fmla="*/ 1351361 w 1400027"/>
                  <a:gd name="connsiteY36" fmla="*/ 794384 h 1665314"/>
                  <a:gd name="connsiteX37" fmla="*/ 1237976 w 1400027"/>
                  <a:gd name="connsiteY37" fmla="*/ 636924 h 1665314"/>
                  <a:gd name="connsiteX38" fmla="*/ 1075374 w 1400027"/>
                  <a:gd name="connsiteY38" fmla="*/ 531665 h 1665314"/>
                  <a:gd name="connsiteX39" fmla="*/ 878978 w 1400027"/>
                  <a:gd name="connsiteY39" fmla="*/ 494012 h 1665314"/>
                  <a:gd name="connsiteX40" fmla="*/ 797254 w 1400027"/>
                  <a:gd name="connsiteY40" fmla="*/ 470906 h 1665314"/>
                  <a:gd name="connsiteX41" fmla="*/ 740342 w 1400027"/>
                  <a:gd name="connsiteY41" fmla="*/ 408438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00027" h="1665314">
                    <a:moveTo>
                      <a:pt x="740342" y="408438"/>
                    </a:moveTo>
                    <a:lnTo>
                      <a:pt x="696698" y="320294"/>
                    </a:lnTo>
                    <a:cubicBezTo>
                      <a:pt x="672172" y="271231"/>
                      <a:pt x="660189" y="220167"/>
                      <a:pt x="660761" y="167113"/>
                    </a:cubicBezTo>
                    <a:cubicBezTo>
                      <a:pt x="660761" y="121469"/>
                      <a:pt x="644644" y="82245"/>
                      <a:pt x="612412" y="49441"/>
                    </a:cubicBezTo>
                    <a:cubicBezTo>
                      <a:pt x="580175" y="16637"/>
                      <a:pt x="541238" y="235"/>
                      <a:pt x="495598" y="235"/>
                    </a:cubicBezTo>
                    <a:cubicBezTo>
                      <a:pt x="481906" y="235"/>
                      <a:pt x="475059" y="7083"/>
                      <a:pt x="475059" y="20771"/>
                    </a:cubicBezTo>
                    <a:lnTo>
                      <a:pt x="475059" y="123469"/>
                    </a:lnTo>
                    <a:lnTo>
                      <a:pt x="389483" y="123469"/>
                    </a:lnTo>
                    <a:cubicBezTo>
                      <a:pt x="339279" y="123469"/>
                      <a:pt x="293353" y="135309"/>
                      <a:pt x="251706" y="158979"/>
                    </a:cubicBezTo>
                    <a:cubicBezTo>
                      <a:pt x="210059" y="182658"/>
                      <a:pt x="176398" y="214176"/>
                      <a:pt x="150725" y="253543"/>
                    </a:cubicBezTo>
                    <a:lnTo>
                      <a:pt x="147303" y="258677"/>
                    </a:lnTo>
                    <a:cubicBezTo>
                      <a:pt x="147303" y="258677"/>
                      <a:pt x="147017" y="258963"/>
                      <a:pt x="146447" y="259534"/>
                    </a:cubicBezTo>
                    <a:cubicBezTo>
                      <a:pt x="145876" y="260106"/>
                      <a:pt x="145591" y="260677"/>
                      <a:pt x="145591" y="261249"/>
                    </a:cubicBezTo>
                    <a:lnTo>
                      <a:pt x="111" y="494012"/>
                    </a:lnTo>
                    <a:lnTo>
                      <a:pt x="475059" y="740471"/>
                    </a:lnTo>
                    <a:lnTo>
                      <a:pt x="413445" y="925315"/>
                    </a:lnTo>
                    <a:lnTo>
                      <a:pt x="322734" y="925315"/>
                    </a:lnTo>
                    <a:cubicBezTo>
                      <a:pt x="296490" y="925315"/>
                      <a:pt x="273955" y="934586"/>
                      <a:pt x="255129" y="953127"/>
                    </a:cubicBezTo>
                    <a:cubicBezTo>
                      <a:pt x="236302" y="971670"/>
                      <a:pt x="227174" y="993776"/>
                      <a:pt x="227745" y="1019449"/>
                    </a:cubicBezTo>
                    <a:cubicBezTo>
                      <a:pt x="228886" y="1045122"/>
                      <a:pt x="238298" y="1066659"/>
                      <a:pt x="255984" y="1084059"/>
                    </a:cubicBezTo>
                    <a:cubicBezTo>
                      <a:pt x="273670" y="1101460"/>
                      <a:pt x="295349" y="1110160"/>
                      <a:pt x="321022" y="1110160"/>
                    </a:cubicBezTo>
                    <a:lnTo>
                      <a:pt x="444252" y="1112727"/>
                    </a:lnTo>
                    <a:lnTo>
                      <a:pt x="444252" y="1291581"/>
                    </a:lnTo>
                    <a:cubicBezTo>
                      <a:pt x="444252" y="1389709"/>
                      <a:pt x="471636" y="1473288"/>
                      <a:pt x="526405" y="1542320"/>
                    </a:cubicBezTo>
                    <a:lnTo>
                      <a:pt x="413445" y="1542320"/>
                    </a:lnTo>
                    <a:cubicBezTo>
                      <a:pt x="384349" y="1542320"/>
                      <a:pt x="358818" y="1551162"/>
                      <a:pt x="336853" y="1568848"/>
                    </a:cubicBezTo>
                    <a:cubicBezTo>
                      <a:pt x="314890" y="1586534"/>
                      <a:pt x="300484" y="1608784"/>
                      <a:pt x="293638" y="1635598"/>
                    </a:cubicBezTo>
                    <a:cubicBezTo>
                      <a:pt x="291926" y="1643015"/>
                      <a:pt x="293496" y="1649860"/>
                      <a:pt x="298345" y="1656136"/>
                    </a:cubicBezTo>
                    <a:cubicBezTo>
                      <a:pt x="303194" y="1662411"/>
                      <a:pt x="309327" y="1665550"/>
                      <a:pt x="316743" y="1665550"/>
                    </a:cubicBezTo>
                    <a:lnTo>
                      <a:pt x="1211868" y="1665550"/>
                    </a:lnTo>
                    <a:cubicBezTo>
                      <a:pt x="1263788" y="1665550"/>
                      <a:pt x="1308289" y="1647293"/>
                      <a:pt x="1345370" y="1610781"/>
                    </a:cubicBezTo>
                    <a:cubicBezTo>
                      <a:pt x="1381879" y="1573697"/>
                      <a:pt x="1400139" y="1529198"/>
                      <a:pt x="1400139" y="1477282"/>
                    </a:cubicBezTo>
                    <a:lnTo>
                      <a:pt x="1400139" y="1015170"/>
                    </a:lnTo>
                    <a:lnTo>
                      <a:pt x="1400139" y="1014315"/>
                    </a:lnTo>
                    <a:lnTo>
                      <a:pt x="1400139" y="986931"/>
                    </a:lnTo>
                    <a:lnTo>
                      <a:pt x="1399282" y="986931"/>
                    </a:lnTo>
                    <a:cubicBezTo>
                      <a:pt x="1395862" y="918470"/>
                      <a:pt x="1379889" y="854287"/>
                      <a:pt x="1351361" y="794384"/>
                    </a:cubicBezTo>
                    <a:cubicBezTo>
                      <a:pt x="1322834" y="734481"/>
                      <a:pt x="1285039" y="681993"/>
                      <a:pt x="1237976" y="636924"/>
                    </a:cubicBezTo>
                    <a:cubicBezTo>
                      <a:pt x="1190903" y="591854"/>
                      <a:pt x="1136706" y="556767"/>
                      <a:pt x="1075374" y="531665"/>
                    </a:cubicBezTo>
                    <a:cubicBezTo>
                      <a:pt x="1014043" y="506563"/>
                      <a:pt x="948578" y="494012"/>
                      <a:pt x="878978" y="494012"/>
                    </a:cubicBezTo>
                    <a:cubicBezTo>
                      <a:pt x="849308" y="494012"/>
                      <a:pt x="822067" y="486310"/>
                      <a:pt x="797254" y="470906"/>
                    </a:cubicBezTo>
                    <a:cubicBezTo>
                      <a:pt x="772441" y="455501"/>
                      <a:pt x="753467" y="434680"/>
                      <a:pt x="740342" y="408438"/>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3175" cap="flat">
                <a:solidFill>
                  <a:schemeClr val="accent1">
                    <a:lumMod val="50000"/>
                  </a:schemeClr>
                </a:solid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460A1B60-15F4-581D-383F-300E86329A99}"/>
                  </a:ext>
                </a:extLst>
              </p:cNvPr>
              <p:cNvSpPr/>
              <p:nvPr/>
            </p:nvSpPr>
            <p:spPr>
              <a:xfrm>
                <a:off x="2311562" y="1576570"/>
                <a:ext cx="270084" cy="81251"/>
              </a:xfrm>
              <a:custGeom>
                <a:avLst/>
                <a:gdLst>
                  <a:gd name="connsiteX0" fmla="*/ 261118 w 307218"/>
                  <a:gd name="connsiteY0" fmla="*/ 235 h 92422"/>
                  <a:gd name="connsiteX1" fmla="*/ 46323 w 307218"/>
                  <a:gd name="connsiteY1" fmla="*/ 235 h 92422"/>
                  <a:gd name="connsiteX2" fmla="*/ 13804 w 307218"/>
                  <a:gd name="connsiteY2" fmla="*/ 13927 h 92422"/>
                  <a:gd name="connsiteX3" fmla="*/ 111 w 307218"/>
                  <a:gd name="connsiteY3" fmla="*/ 46446 h 92422"/>
                  <a:gd name="connsiteX4" fmla="*/ 13804 w 307218"/>
                  <a:gd name="connsiteY4" fmla="*/ 79393 h 92422"/>
                  <a:gd name="connsiteX5" fmla="*/ 46323 w 307218"/>
                  <a:gd name="connsiteY5" fmla="*/ 92658 h 92422"/>
                  <a:gd name="connsiteX6" fmla="*/ 261118 w 307218"/>
                  <a:gd name="connsiteY6" fmla="*/ 92658 h 92422"/>
                  <a:gd name="connsiteX7" fmla="*/ 293638 w 307218"/>
                  <a:gd name="connsiteY7" fmla="*/ 79393 h 92422"/>
                  <a:gd name="connsiteX8" fmla="*/ 307330 w 307218"/>
                  <a:gd name="connsiteY8" fmla="*/ 46446 h 92422"/>
                  <a:gd name="connsiteX9" fmla="*/ 293638 w 307218"/>
                  <a:gd name="connsiteY9" fmla="*/ 13927 h 92422"/>
                  <a:gd name="connsiteX10" fmla="*/ 261118 w 307218"/>
                  <a:gd name="connsiteY10" fmla="*/ 235 h 9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18" h="92422">
                    <a:moveTo>
                      <a:pt x="261118" y="235"/>
                    </a:moveTo>
                    <a:lnTo>
                      <a:pt x="46323" y="235"/>
                    </a:lnTo>
                    <a:cubicBezTo>
                      <a:pt x="33772" y="235"/>
                      <a:pt x="22931" y="4799"/>
                      <a:pt x="13804" y="13927"/>
                    </a:cubicBezTo>
                    <a:cubicBezTo>
                      <a:pt x="4676" y="23056"/>
                      <a:pt x="111" y="33895"/>
                      <a:pt x="111" y="46446"/>
                    </a:cubicBezTo>
                    <a:cubicBezTo>
                      <a:pt x="111" y="59568"/>
                      <a:pt x="4676" y="70550"/>
                      <a:pt x="13804" y="79393"/>
                    </a:cubicBezTo>
                    <a:cubicBezTo>
                      <a:pt x="22931" y="88236"/>
                      <a:pt x="33772" y="92658"/>
                      <a:pt x="46323" y="92658"/>
                    </a:cubicBezTo>
                    <a:lnTo>
                      <a:pt x="261118" y="92658"/>
                    </a:lnTo>
                    <a:cubicBezTo>
                      <a:pt x="273669" y="92658"/>
                      <a:pt x="284510" y="88236"/>
                      <a:pt x="293638" y="79393"/>
                    </a:cubicBezTo>
                    <a:cubicBezTo>
                      <a:pt x="302765" y="70550"/>
                      <a:pt x="307330" y="59568"/>
                      <a:pt x="307330" y="46446"/>
                    </a:cubicBezTo>
                    <a:cubicBezTo>
                      <a:pt x="307330" y="33895"/>
                      <a:pt x="302765" y="23056"/>
                      <a:pt x="293638" y="13927"/>
                    </a:cubicBezTo>
                    <a:cubicBezTo>
                      <a:pt x="284510" y="4799"/>
                      <a:pt x="273669" y="235"/>
                      <a:pt x="261118" y="235"/>
                    </a:cubicBezTo>
                    <a:close/>
                  </a:path>
                </a:pathLst>
              </a:custGeom>
              <a:solidFill>
                <a:srgbClr val="F3AD61"/>
              </a:solidFill>
              <a:ln w="3175" cap="flat">
                <a:solidFill>
                  <a:schemeClr val="accent1">
                    <a:lumMod val="50000"/>
                  </a:schemeClr>
                </a:solid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FEF68F9C-0496-FE7E-1DFB-49298C281D00}"/>
                  </a:ext>
                </a:extLst>
              </p:cNvPr>
              <p:cNvSpPr/>
              <p:nvPr/>
            </p:nvSpPr>
            <p:spPr>
              <a:xfrm>
                <a:off x="2237082" y="1116147"/>
                <a:ext cx="488258" cy="542425"/>
              </a:xfrm>
              <a:custGeom>
                <a:avLst/>
                <a:gdLst>
                  <a:gd name="connsiteX0" fmla="*/ 225177 w 555389"/>
                  <a:gd name="connsiteY0" fmla="*/ 71263 h 617003"/>
                  <a:gd name="connsiteX1" fmla="*/ 221326 w 555389"/>
                  <a:gd name="connsiteY1" fmla="*/ 82817 h 617003"/>
                  <a:gd name="connsiteX2" fmla="*/ 217475 w 555389"/>
                  <a:gd name="connsiteY2" fmla="*/ 94371 h 617003"/>
                  <a:gd name="connsiteX3" fmla="*/ 214051 w 555389"/>
                  <a:gd name="connsiteY3" fmla="*/ 102924 h 617003"/>
                  <a:gd name="connsiteX4" fmla="*/ 211485 w 555389"/>
                  <a:gd name="connsiteY4" fmla="*/ 111487 h 617003"/>
                  <a:gd name="connsiteX5" fmla="*/ 170836 w 555389"/>
                  <a:gd name="connsiteY5" fmla="*/ 165397 h 617003"/>
                  <a:gd name="connsiteX6" fmla="*/ 106226 w 555389"/>
                  <a:gd name="connsiteY6" fmla="*/ 185935 h 617003"/>
                  <a:gd name="connsiteX7" fmla="*/ 18938 w 555389"/>
                  <a:gd name="connsiteY7" fmla="*/ 185935 h 617003"/>
                  <a:gd name="connsiteX8" fmla="*/ 111 w 555389"/>
                  <a:gd name="connsiteY8" fmla="*/ 239848 h 617003"/>
                  <a:gd name="connsiteX9" fmla="*/ 56592 w 555389"/>
                  <a:gd name="connsiteY9" fmla="*/ 376342 h 617003"/>
                  <a:gd name="connsiteX10" fmla="*/ 192657 w 555389"/>
                  <a:gd name="connsiteY10" fmla="*/ 432395 h 617003"/>
                  <a:gd name="connsiteX11" fmla="*/ 432271 w 555389"/>
                  <a:gd name="connsiteY11" fmla="*/ 432395 h 617003"/>
                  <a:gd name="connsiteX12" fmla="*/ 432271 w 555389"/>
                  <a:gd name="connsiteY12" fmla="*/ 617239 h 617003"/>
                  <a:gd name="connsiteX13" fmla="*/ 472491 w 555389"/>
                  <a:gd name="connsiteY13" fmla="*/ 600980 h 617003"/>
                  <a:gd name="connsiteX14" fmla="*/ 555501 w 555389"/>
                  <a:gd name="connsiteY14" fmla="*/ 517115 h 617003"/>
                  <a:gd name="connsiteX15" fmla="*/ 555501 w 555389"/>
                  <a:gd name="connsiteY15" fmla="*/ 293761 h 617003"/>
                  <a:gd name="connsiteX16" fmla="*/ 523837 w 555389"/>
                  <a:gd name="connsiteY16" fmla="*/ 217171 h 617003"/>
                  <a:gd name="connsiteX17" fmla="*/ 447674 w 555389"/>
                  <a:gd name="connsiteY17" fmla="*/ 185935 h 617003"/>
                  <a:gd name="connsiteX18" fmla="*/ 432271 w 555389"/>
                  <a:gd name="connsiteY18" fmla="*/ 170532 h 617003"/>
                  <a:gd name="connsiteX19" fmla="*/ 432271 w 555389"/>
                  <a:gd name="connsiteY19" fmla="*/ 106353 h 617003"/>
                  <a:gd name="connsiteX20" fmla="*/ 401036 w 555389"/>
                  <a:gd name="connsiteY20" fmla="*/ 31467 h 617003"/>
                  <a:gd name="connsiteX21" fmla="*/ 326156 w 555389"/>
                  <a:gd name="connsiteY21" fmla="*/ 235 h 617003"/>
                  <a:gd name="connsiteX22" fmla="*/ 264114 w 555389"/>
                  <a:gd name="connsiteY22" fmla="*/ 19914 h 617003"/>
                  <a:gd name="connsiteX23" fmla="*/ 225177 w 555389"/>
                  <a:gd name="connsiteY23" fmla="*/ 71263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389" h="617003">
                    <a:moveTo>
                      <a:pt x="225177" y="71263"/>
                    </a:moveTo>
                    <a:cubicBezTo>
                      <a:pt x="224036" y="75254"/>
                      <a:pt x="222752" y="79112"/>
                      <a:pt x="221326" y="82817"/>
                    </a:cubicBezTo>
                    <a:cubicBezTo>
                      <a:pt x="219899" y="86522"/>
                      <a:pt x="218616" y="90380"/>
                      <a:pt x="217475" y="94371"/>
                    </a:cubicBezTo>
                    <a:cubicBezTo>
                      <a:pt x="216334" y="97219"/>
                      <a:pt x="215193" y="100076"/>
                      <a:pt x="214051" y="102924"/>
                    </a:cubicBezTo>
                    <a:cubicBezTo>
                      <a:pt x="212910" y="105782"/>
                      <a:pt x="212055" y="108629"/>
                      <a:pt x="211485" y="111487"/>
                    </a:cubicBezTo>
                    <a:cubicBezTo>
                      <a:pt x="203497" y="133737"/>
                      <a:pt x="189948" y="151702"/>
                      <a:pt x="170836" y="165397"/>
                    </a:cubicBezTo>
                    <a:cubicBezTo>
                      <a:pt x="151724" y="179089"/>
                      <a:pt x="130187" y="185935"/>
                      <a:pt x="106226" y="185935"/>
                    </a:cubicBezTo>
                    <a:lnTo>
                      <a:pt x="18938" y="185935"/>
                    </a:lnTo>
                    <a:cubicBezTo>
                      <a:pt x="6386" y="201909"/>
                      <a:pt x="111" y="219881"/>
                      <a:pt x="111" y="239848"/>
                    </a:cubicBezTo>
                    <a:cubicBezTo>
                      <a:pt x="111" y="293475"/>
                      <a:pt x="18938" y="338974"/>
                      <a:pt x="56592" y="376342"/>
                    </a:cubicBezTo>
                    <a:cubicBezTo>
                      <a:pt x="94245" y="413711"/>
                      <a:pt x="139600" y="432395"/>
                      <a:pt x="192657" y="432395"/>
                    </a:cubicBezTo>
                    <a:lnTo>
                      <a:pt x="432271" y="432395"/>
                    </a:lnTo>
                    <a:lnTo>
                      <a:pt x="432271" y="617239"/>
                    </a:lnTo>
                    <a:cubicBezTo>
                      <a:pt x="448815" y="616098"/>
                      <a:pt x="462223" y="610678"/>
                      <a:pt x="472491" y="600980"/>
                    </a:cubicBezTo>
                    <a:lnTo>
                      <a:pt x="555501" y="517115"/>
                    </a:lnTo>
                    <a:lnTo>
                      <a:pt x="555501" y="293761"/>
                    </a:lnTo>
                    <a:cubicBezTo>
                      <a:pt x="555501" y="263524"/>
                      <a:pt x="544946" y="237994"/>
                      <a:pt x="523837" y="217171"/>
                    </a:cubicBezTo>
                    <a:cubicBezTo>
                      <a:pt x="502729" y="196347"/>
                      <a:pt x="477341" y="185935"/>
                      <a:pt x="447674" y="185935"/>
                    </a:cubicBezTo>
                    <a:cubicBezTo>
                      <a:pt x="437405" y="185935"/>
                      <a:pt x="432271" y="180800"/>
                      <a:pt x="432271" y="170532"/>
                    </a:cubicBezTo>
                    <a:lnTo>
                      <a:pt x="432271" y="106353"/>
                    </a:lnTo>
                    <a:cubicBezTo>
                      <a:pt x="432271" y="77254"/>
                      <a:pt x="421859" y="52289"/>
                      <a:pt x="401036" y="31467"/>
                    </a:cubicBezTo>
                    <a:cubicBezTo>
                      <a:pt x="380212" y="10646"/>
                      <a:pt x="355252" y="235"/>
                      <a:pt x="326156" y="235"/>
                    </a:cubicBezTo>
                    <a:cubicBezTo>
                      <a:pt x="303336" y="235"/>
                      <a:pt x="282655" y="6798"/>
                      <a:pt x="264114" y="19914"/>
                    </a:cubicBezTo>
                    <a:cubicBezTo>
                      <a:pt x="245572" y="33039"/>
                      <a:pt x="232593" y="50156"/>
                      <a:pt x="225177" y="71263"/>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8787831F-6078-15BB-E87D-DAC024C54AD7}"/>
                  </a:ext>
                </a:extLst>
              </p:cNvPr>
              <p:cNvSpPr/>
              <p:nvPr/>
            </p:nvSpPr>
            <p:spPr>
              <a:xfrm>
                <a:off x="2617006" y="1734558"/>
                <a:ext cx="270837" cy="466441"/>
              </a:xfrm>
              <a:custGeom>
                <a:avLst/>
                <a:gdLst>
                  <a:gd name="connsiteX0" fmla="*/ 290213 w 308075"/>
                  <a:gd name="connsiteY0" fmla="*/ 21629 h 530572"/>
                  <a:gd name="connsiteX1" fmla="*/ 308187 w 308075"/>
                  <a:gd name="connsiteY1" fmla="*/ 235 h 530572"/>
                  <a:gd name="connsiteX2" fmla="*/ 308187 w 308075"/>
                  <a:gd name="connsiteY2" fmla="*/ 450366 h 530572"/>
                  <a:gd name="connsiteX3" fmla="*/ 308187 w 308075"/>
                  <a:gd name="connsiteY3" fmla="*/ 451222 h 530572"/>
                  <a:gd name="connsiteX4" fmla="*/ 308187 w 308075"/>
                  <a:gd name="connsiteY4" fmla="*/ 452077 h 530572"/>
                  <a:gd name="connsiteX5" fmla="*/ 308187 w 308075"/>
                  <a:gd name="connsiteY5" fmla="*/ 530808 h 530572"/>
                  <a:gd name="connsiteX6" fmla="*/ 69428 w 308075"/>
                  <a:gd name="connsiteY6" fmla="*/ 530808 h 530572"/>
                  <a:gd name="connsiteX7" fmla="*/ 111 w 308075"/>
                  <a:gd name="connsiteY7" fmla="*/ 280069 h 530572"/>
                  <a:gd name="connsiteX8" fmla="*/ 111 w 308075"/>
                  <a:gd name="connsiteY8" fmla="*/ 101215 h 530572"/>
                  <a:gd name="connsiteX9" fmla="*/ 94245 w 308075"/>
                  <a:gd name="connsiteY9" fmla="*/ 101215 h 530572"/>
                  <a:gd name="connsiteX10" fmla="*/ 290213 w 308075"/>
                  <a:gd name="connsiteY10" fmla="*/ 21629 h 5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075" h="530572">
                    <a:moveTo>
                      <a:pt x="290213" y="21629"/>
                    </a:moveTo>
                    <a:lnTo>
                      <a:pt x="308187" y="235"/>
                    </a:lnTo>
                    <a:lnTo>
                      <a:pt x="308187" y="450366"/>
                    </a:lnTo>
                    <a:cubicBezTo>
                      <a:pt x="308187" y="450936"/>
                      <a:pt x="308187" y="451222"/>
                      <a:pt x="308187" y="451222"/>
                    </a:cubicBezTo>
                    <a:cubicBezTo>
                      <a:pt x="308187" y="451222"/>
                      <a:pt x="308187" y="451507"/>
                      <a:pt x="308187" y="452077"/>
                    </a:cubicBezTo>
                    <a:lnTo>
                      <a:pt x="308187" y="530808"/>
                    </a:lnTo>
                    <a:lnTo>
                      <a:pt x="69428" y="530808"/>
                    </a:lnTo>
                    <a:cubicBezTo>
                      <a:pt x="23216" y="464058"/>
                      <a:pt x="111" y="380479"/>
                      <a:pt x="111" y="280069"/>
                    </a:cubicBezTo>
                    <a:lnTo>
                      <a:pt x="111" y="101215"/>
                    </a:lnTo>
                    <a:lnTo>
                      <a:pt x="94245" y="101215"/>
                    </a:lnTo>
                    <a:cubicBezTo>
                      <a:pt x="170122" y="101215"/>
                      <a:pt x="235445" y="74686"/>
                      <a:pt x="290213" y="21629"/>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19FC8585-0A19-4F11-0561-568BF79FD09D}"/>
                  </a:ext>
                </a:extLst>
              </p:cNvPr>
              <p:cNvSpPr/>
              <p:nvPr/>
            </p:nvSpPr>
            <p:spPr>
              <a:xfrm>
                <a:off x="3104513" y="1381889"/>
                <a:ext cx="298672" cy="710776"/>
              </a:xfrm>
              <a:custGeom>
                <a:avLst/>
                <a:gdLst>
                  <a:gd name="connsiteX0" fmla="*/ 247428 w 339737"/>
                  <a:gd name="connsiteY0" fmla="*/ 404817 h 808501"/>
                  <a:gd name="connsiteX1" fmla="*/ 186239 w 339737"/>
                  <a:gd name="connsiteY1" fmla="*/ 211842 h 808501"/>
                  <a:gd name="connsiteX2" fmla="*/ 30058 w 339737"/>
                  <a:gd name="connsiteY2" fmla="*/ 90752 h 808501"/>
                  <a:gd name="connsiteX3" fmla="*/ 111 w 339737"/>
                  <a:gd name="connsiteY3" fmla="*/ 47108 h 808501"/>
                  <a:gd name="connsiteX4" fmla="*/ 20219 w 339737"/>
                  <a:gd name="connsiteY4" fmla="*/ 9027 h 808501"/>
                  <a:gd name="connsiteX5" fmla="*/ 63434 w 339737"/>
                  <a:gd name="connsiteY5" fmla="*/ 3464 h 808501"/>
                  <a:gd name="connsiteX6" fmla="*/ 206347 w 339737"/>
                  <a:gd name="connsiteY6" fmla="*/ 94175 h 808501"/>
                  <a:gd name="connsiteX7" fmla="*/ 304330 w 339737"/>
                  <a:gd name="connsiteY7" fmla="*/ 233665 h 808501"/>
                  <a:gd name="connsiteX8" fmla="*/ 339849 w 339737"/>
                  <a:gd name="connsiteY8" fmla="*/ 404817 h 808501"/>
                  <a:gd name="connsiteX9" fmla="*/ 339849 w 339737"/>
                  <a:gd name="connsiteY9" fmla="*/ 762525 h 808501"/>
                  <a:gd name="connsiteX10" fmla="*/ 326152 w 339737"/>
                  <a:gd name="connsiteY10" fmla="*/ 795044 h 808501"/>
                  <a:gd name="connsiteX11" fmla="*/ 293634 w 339737"/>
                  <a:gd name="connsiteY11" fmla="*/ 808736 h 808501"/>
                  <a:gd name="connsiteX12" fmla="*/ 261116 w 339737"/>
                  <a:gd name="connsiteY12" fmla="*/ 795044 h 808501"/>
                  <a:gd name="connsiteX13" fmla="*/ 247428 w 339737"/>
                  <a:gd name="connsiteY13" fmla="*/ 762525 h 8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737" h="808501">
                    <a:moveTo>
                      <a:pt x="247428" y="404817"/>
                    </a:moveTo>
                    <a:cubicBezTo>
                      <a:pt x="247428" y="332932"/>
                      <a:pt x="227025" y="268608"/>
                      <a:pt x="186239" y="211842"/>
                    </a:cubicBezTo>
                    <a:cubicBezTo>
                      <a:pt x="145444" y="155077"/>
                      <a:pt x="93390" y="114714"/>
                      <a:pt x="30058" y="90752"/>
                    </a:cubicBezTo>
                    <a:cubicBezTo>
                      <a:pt x="10094" y="83335"/>
                      <a:pt x="111" y="68788"/>
                      <a:pt x="111" y="47108"/>
                    </a:cubicBezTo>
                    <a:cubicBezTo>
                      <a:pt x="111" y="31134"/>
                      <a:pt x="6817" y="18441"/>
                      <a:pt x="20219" y="9027"/>
                    </a:cubicBezTo>
                    <a:cubicBezTo>
                      <a:pt x="33630" y="-387"/>
                      <a:pt x="48032" y="-2241"/>
                      <a:pt x="63434" y="3464"/>
                    </a:cubicBezTo>
                    <a:cubicBezTo>
                      <a:pt x="117059" y="24002"/>
                      <a:pt x="164703" y="54239"/>
                      <a:pt x="206347" y="94175"/>
                    </a:cubicBezTo>
                    <a:cubicBezTo>
                      <a:pt x="248000" y="134110"/>
                      <a:pt x="280661" y="180607"/>
                      <a:pt x="304330" y="233665"/>
                    </a:cubicBezTo>
                    <a:cubicBezTo>
                      <a:pt x="328010" y="286722"/>
                      <a:pt x="339849" y="343773"/>
                      <a:pt x="339849" y="404817"/>
                    </a:cubicBezTo>
                    <a:lnTo>
                      <a:pt x="339849" y="762525"/>
                    </a:lnTo>
                    <a:cubicBezTo>
                      <a:pt x="339849" y="775076"/>
                      <a:pt x="335287" y="785916"/>
                      <a:pt x="326152" y="795044"/>
                    </a:cubicBezTo>
                    <a:cubicBezTo>
                      <a:pt x="317027" y="804172"/>
                      <a:pt x="306188" y="808736"/>
                      <a:pt x="293634" y="808736"/>
                    </a:cubicBezTo>
                    <a:cubicBezTo>
                      <a:pt x="281089" y="808736"/>
                      <a:pt x="270240" y="804172"/>
                      <a:pt x="261116" y="795044"/>
                    </a:cubicBezTo>
                    <a:cubicBezTo>
                      <a:pt x="251990" y="785916"/>
                      <a:pt x="247428" y="775076"/>
                      <a:pt x="247428" y="762525"/>
                    </a:cubicBezTo>
                    <a:close/>
                  </a:path>
                </a:pathLst>
              </a:custGeom>
              <a:solidFill>
                <a:schemeClr val="accent1">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5AB0AC12-58AA-D0C6-FF02-C6BFFA016761}"/>
                  </a:ext>
                </a:extLst>
              </p:cNvPr>
              <p:cNvSpPr/>
              <p:nvPr/>
            </p:nvSpPr>
            <p:spPr>
              <a:xfrm>
                <a:off x="2453810" y="1224738"/>
                <a:ext cx="81333" cy="81336"/>
              </a:xfrm>
              <a:custGeom>
                <a:avLst/>
                <a:gdLst>
                  <a:gd name="connsiteX0" fmla="*/ 92627 w 92515"/>
                  <a:gd name="connsiteY0" fmla="*/ 46423 h 92519"/>
                  <a:gd name="connsiteX1" fmla="*/ 86383 w 92515"/>
                  <a:gd name="connsiteY1" fmla="*/ 23181 h 92519"/>
                  <a:gd name="connsiteX2" fmla="*/ 69609 w 92515"/>
                  <a:gd name="connsiteY2" fmla="*/ 6483 h 92519"/>
                  <a:gd name="connsiteX3" fmla="*/ 46295 w 92515"/>
                  <a:gd name="connsiteY3" fmla="*/ 235 h 92519"/>
                  <a:gd name="connsiteX4" fmla="*/ 23129 w 92515"/>
                  <a:gd name="connsiteY4" fmla="*/ 6483 h 92519"/>
                  <a:gd name="connsiteX5" fmla="*/ 6356 w 92515"/>
                  <a:gd name="connsiteY5" fmla="*/ 23181 h 92519"/>
                  <a:gd name="connsiteX6" fmla="*/ 111 w 92515"/>
                  <a:gd name="connsiteY6" fmla="*/ 46423 h 92519"/>
                  <a:gd name="connsiteX7" fmla="*/ 6356 w 92515"/>
                  <a:gd name="connsiteY7" fmla="*/ 69735 h 92519"/>
                  <a:gd name="connsiteX8" fmla="*/ 23129 w 92515"/>
                  <a:gd name="connsiteY8" fmla="*/ 86510 h 92519"/>
                  <a:gd name="connsiteX9" fmla="*/ 46295 w 92515"/>
                  <a:gd name="connsiteY9" fmla="*/ 92754 h 92519"/>
                  <a:gd name="connsiteX10" fmla="*/ 69609 w 92515"/>
                  <a:gd name="connsiteY10" fmla="*/ 86510 h 92519"/>
                  <a:gd name="connsiteX11" fmla="*/ 86383 w 92515"/>
                  <a:gd name="connsiteY11" fmla="*/ 69735 h 92519"/>
                  <a:gd name="connsiteX12" fmla="*/ 92627 w 92515"/>
                  <a:gd name="connsiteY12" fmla="*/ 46423 h 9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15" h="92519">
                    <a:moveTo>
                      <a:pt x="92627" y="46423"/>
                    </a:moveTo>
                    <a:cubicBezTo>
                      <a:pt x="92627" y="37901"/>
                      <a:pt x="90546" y="30153"/>
                      <a:pt x="86383" y="23181"/>
                    </a:cubicBezTo>
                    <a:cubicBezTo>
                      <a:pt x="82220" y="16208"/>
                      <a:pt x="76629" y="10646"/>
                      <a:pt x="69609" y="6483"/>
                    </a:cubicBezTo>
                    <a:cubicBezTo>
                      <a:pt x="62589" y="2321"/>
                      <a:pt x="54817" y="235"/>
                      <a:pt x="46295" y="235"/>
                    </a:cubicBezTo>
                    <a:cubicBezTo>
                      <a:pt x="37871" y="235"/>
                      <a:pt x="30149" y="2321"/>
                      <a:pt x="23129" y="6483"/>
                    </a:cubicBezTo>
                    <a:cubicBezTo>
                      <a:pt x="16110" y="10646"/>
                      <a:pt x="10518" y="16208"/>
                      <a:pt x="6356" y="23181"/>
                    </a:cubicBezTo>
                    <a:cubicBezTo>
                      <a:pt x="2193" y="30153"/>
                      <a:pt x="111" y="37901"/>
                      <a:pt x="111" y="46423"/>
                    </a:cubicBezTo>
                    <a:cubicBezTo>
                      <a:pt x="111" y="54945"/>
                      <a:pt x="2193" y="62715"/>
                      <a:pt x="6356" y="69735"/>
                    </a:cubicBezTo>
                    <a:cubicBezTo>
                      <a:pt x="10518" y="76755"/>
                      <a:pt x="16110" y="82347"/>
                      <a:pt x="23129" y="86510"/>
                    </a:cubicBezTo>
                    <a:cubicBezTo>
                      <a:pt x="30149" y="90673"/>
                      <a:pt x="37871" y="92754"/>
                      <a:pt x="46295" y="92754"/>
                    </a:cubicBezTo>
                    <a:cubicBezTo>
                      <a:pt x="54817" y="92754"/>
                      <a:pt x="62589" y="90673"/>
                      <a:pt x="69609" y="86510"/>
                    </a:cubicBezTo>
                    <a:cubicBezTo>
                      <a:pt x="76629" y="82347"/>
                      <a:pt x="82220" y="76755"/>
                      <a:pt x="86383" y="69735"/>
                    </a:cubicBezTo>
                    <a:cubicBezTo>
                      <a:pt x="90546" y="62715"/>
                      <a:pt x="92627" y="54945"/>
                      <a:pt x="92627" y="46423"/>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2EDE2729-B901-461B-0CCB-64E52BB7BD61}"/>
                  </a:ext>
                </a:extLst>
              </p:cNvPr>
              <p:cNvSpPr/>
              <p:nvPr/>
            </p:nvSpPr>
            <p:spPr>
              <a:xfrm>
                <a:off x="2237082" y="1279402"/>
                <a:ext cx="68461" cy="103820"/>
              </a:xfrm>
              <a:custGeom>
                <a:avLst/>
                <a:gdLst>
                  <a:gd name="connsiteX0" fmla="*/ 18938 w 77874"/>
                  <a:gd name="connsiteY0" fmla="*/ 235 h 118094"/>
                  <a:gd name="connsiteX1" fmla="*/ 111 w 77874"/>
                  <a:gd name="connsiteY1" fmla="*/ 54147 h 118094"/>
                  <a:gd name="connsiteX2" fmla="*/ 10380 w 77874"/>
                  <a:gd name="connsiteY2" fmla="*/ 117474 h 118094"/>
                  <a:gd name="connsiteX3" fmla="*/ 18938 w 77874"/>
                  <a:gd name="connsiteY3" fmla="*/ 118330 h 118094"/>
                  <a:gd name="connsiteX4" fmla="*/ 60443 w 77874"/>
                  <a:gd name="connsiteY4" fmla="*/ 100787 h 118094"/>
                  <a:gd name="connsiteX5" fmla="*/ 77986 w 77874"/>
                  <a:gd name="connsiteY5" fmla="*/ 59282 h 118094"/>
                  <a:gd name="connsiteX6" fmla="*/ 60870 w 77874"/>
                  <a:gd name="connsiteY6" fmla="*/ 17350 h 118094"/>
                  <a:gd name="connsiteX7" fmla="*/ 18938 w 77874"/>
                  <a:gd name="connsiteY7" fmla="*/ 235 h 11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74" h="118094">
                    <a:moveTo>
                      <a:pt x="18938" y="235"/>
                    </a:moveTo>
                    <a:cubicBezTo>
                      <a:pt x="6386" y="16208"/>
                      <a:pt x="111" y="34180"/>
                      <a:pt x="111" y="54147"/>
                    </a:cubicBezTo>
                    <a:cubicBezTo>
                      <a:pt x="111" y="76398"/>
                      <a:pt x="3534" y="97506"/>
                      <a:pt x="10380" y="117474"/>
                    </a:cubicBezTo>
                    <a:cubicBezTo>
                      <a:pt x="12662" y="118045"/>
                      <a:pt x="15515" y="118330"/>
                      <a:pt x="18938" y="118330"/>
                    </a:cubicBezTo>
                    <a:cubicBezTo>
                      <a:pt x="34912" y="118330"/>
                      <a:pt x="48747" y="112482"/>
                      <a:pt x="60443" y="100787"/>
                    </a:cubicBezTo>
                    <a:cubicBezTo>
                      <a:pt x="72138" y="89091"/>
                      <a:pt x="77986" y="75257"/>
                      <a:pt x="77986" y="59282"/>
                    </a:cubicBezTo>
                    <a:cubicBezTo>
                      <a:pt x="77986" y="42737"/>
                      <a:pt x="72280" y="28760"/>
                      <a:pt x="60870" y="17350"/>
                    </a:cubicBezTo>
                    <a:cubicBezTo>
                      <a:pt x="49460" y="5940"/>
                      <a:pt x="35482" y="235"/>
                      <a:pt x="18938" y="235"/>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grpSp>
      </p:grpSp>
      <p:pic>
        <p:nvPicPr>
          <p:cNvPr id="7" name="Grafik 6" descr="Ein Bild, das Schrift, Text, Grafiken, Logo enthält.&#10;&#10;Automatisch generierte Beschreibung">
            <a:extLst>
              <a:ext uri="{FF2B5EF4-FFF2-40B4-BE49-F238E27FC236}">
                <a16:creationId xmlns:a16="http://schemas.microsoft.com/office/drawing/2014/main" id="{6C83B610-9C88-8BF9-F30D-D9D14EDD68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r="79132" b="-15032"/>
          <a:stretch/>
        </p:blipFill>
        <p:spPr>
          <a:xfrm>
            <a:off x="11255455" y="343855"/>
            <a:ext cx="480126" cy="661672"/>
          </a:xfrm>
          <a:prstGeom prst="rect">
            <a:avLst/>
          </a:prstGeom>
        </p:spPr>
      </p:pic>
      <p:sp>
        <p:nvSpPr>
          <p:cNvPr id="8" name="Rechteck: abgerundete Ecken 7">
            <a:extLst>
              <a:ext uri="{FF2B5EF4-FFF2-40B4-BE49-F238E27FC236}">
                <a16:creationId xmlns:a16="http://schemas.microsoft.com/office/drawing/2014/main" id="{3D4C4ACC-88B2-CC02-80B7-9B15515213CA}"/>
              </a:ext>
            </a:extLst>
          </p:cNvPr>
          <p:cNvSpPr/>
          <p:nvPr/>
        </p:nvSpPr>
        <p:spPr>
          <a:xfrm>
            <a:off x="1663776" y="5612666"/>
            <a:ext cx="7129704" cy="540000"/>
          </a:xfrm>
          <a:prstGeom prst="roundRect">
            <a:avLst/>
          </a:prstGeom>
          <a:solidFill>
            <a:schemeClr val="accent1">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ein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guter Dienstleister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für interne &amp;  externe Stakeholder zu sein?</a:t>
            </a:r>
          </a:p>
        </p:txBody>
      </p:sp>
      <p:sp>
        <p:nvSpPr>
          <p:cNvPr id="9" name="Rechteck: abgerundete Ecken 8">
            <a:extLst>
              <a:ext uri="{FF2B5EF4-FFF2-40B4-BE49-F238E27FC236}">
                <a16:creationId xmlns:a16="http://schemas.microsoft.com/office/drawing/2014/main" id="{C7A2A077-43F9-CCB2-A72C-CFC0D0DB4C75}"/>
              </a:ext>
            </a:extLst>
          </p:cNvPr>
          <p:cNvSpPr/>
          <p:nvPr/>
        </p:nvSpPr>
        <p:spPr>
          <a:xfrm>
            <a:off x="1663776" y="4194613"/>
            <a:ext cx="7129704" cy="540000"/>
          </a:xfrm>
          <a:prstGeom prst="roundRect">
            <a:avLst/>
          </a:prstGeom>
          <a:solidFill>
            <a:schemeClr val="accent1">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a:t>
            </a:r>
            <a:r>
              <a:rPr lang="de-DE"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messbare Ergebnisse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mit nachweisbarem ROI zu produzieren?</a:t>
            </a:r>
          </a:p>
        </p:txBody>
      </p:sp>
      <p:sp>
        <p:nvSpPr>
          <p:cNvPr id="10" name="Rechteck: abgerundete Ecken 9">
            <a:extLst>
              <a:ext uri="{FF2B5EF4-FFF2-40B4-BE49-F238E27FC236}">
                <a16:creationId xmlns:a16="http://schemas.microsoft.com/office/drawing/2014/main" id="{8228611C-F5F1-2113-D9A3-D2A0AF2ABE07}"/>
              </a:ext>
            </a:extLst>
          </p:cNvPr>
          <p:cNvSpPr/>
          <p:nvPr/>
        </p:nvSpPr>
        <p:spPr>
          <a:xfrm>
            <a:off x="1663776" y="3079881"/>
            <a:ext cx="7129704" cy="540000"/>
          </a:xfrm>
          <a:prstGeom prst="roundRect">
            <a:avLst/>
          </a:prstGeom>
          <a:solidFill>
            <a:schemeClr val="accent2">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langfristige und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strategische Kommunikationsziele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zu erreichen?</a:t>
            </a:r>
          </a:p>
        </p:txBody>
      </p:sp>
      <p:sp>
        <p:nvSpPr>
          <p:cNvPr id="11" name="Rechteck: abgerundete Ecken 10">
            <a:extLst>
              <a:ext uri="{FF2B5EF4-FFF2-40B4-BE49-F238E27FC236}">
                <a16:creationId xmlns:a16="http://schemas.microsoft.com/office/drawing/2014/main" id="{8F936E4B-870C-CF47-270D-F033606853F2}"/>
              </a:ext>
            </a:extLst>
          </p:cNvPr>
          <p:cNvSpPr/>
          <p:nvPr/>
        </p:nvSpPr>
        <p:spPr>
          <a:xfrm>
            <a:off x="1663776" y="2418728"/>
            <a:ext cx="7129704" cy="540000"/>
          </a:xfrm>
          <a:prstGeom prst="roundRect">
            <a:avLst/>
          </a:prstGeom>
          <a:solidFill>
            <a:schemeClr val="accent2">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unserem Unternehmen mit Kommunikation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Bedeutung zu geben</a:t>
            </a:r>
            <a:r>
              <a:rPr lang="de-DE"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t>
            </a:r>
          </a:p>
        </p:txBody>
      </p:sp>
      <p:sp>
        <p:nvSpPr>
          <p:cNvPr id="12" name="Rechteck: abgerundete Ecken 11">
            <a:extLst>
              <a:ext uri="{FF2B5EF4-FFF2-40B4-BE49-F238E27FC236}">
                <a16:creationId xmlns:a16="http://schemas.microsoft.com/office/drawing/2014/main" id="{6AEABA31-5DA6-D52F-7A0C-EC3E072FC6B8}"/>
              </a:ext>
            </a:extLst>
          </p:cNvPr>
          <p:cNvSpPr/>
          <p:nvPr/>
        </p:nvSpPr>
        <p:spPr>
          <a:xfrm>
            <a:off x="1663776" y="1722546"/>
            <a:ext cx="7129704" cy="540000"/>
          </a:xfrm>
          <a:prstGeom prst="roundRect">
            <a:avLst/>
          </a:prstGeom>
          <a:solidFill>
            <a:schemeClr val="accent2">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mit Kommunikation </a:t>
            </a:r>
            <a:r>
              <a:rPr lang="de-DE"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einen</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direkten Wertbeitrag </a:t>
            </a:r>
            <a:r>
              <a:rPr lang="de-DE"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zu leisten</a:t>
            </a:r>
            <a:r>
              <a:rPr lang="de-DE"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t>
            </a:r>
          </a:p>
        </p:txBody>
      </p:sp>
      <p:sp>
        <p:nvSpPr>
          <p:cNvPr id="25" name="Textfeld 24">
            <a:extLst>
              <a:ext uri="{FF2B5EF4-FFF2-40B4-BE49-F238E27FC236}">
                <a16:creationId xmlns:a16="http://schemas.microsoft.com/office/drawing/2014/main" id="{04655CC4-2B64-2960-6FD6-C64AEB0E35A4}"/>
              </a:ext>
            </a:extLst>
          </p:cNvPr>
          <p:cNvSpPr txBox="1"/>
          <p:nvPr/>
        </p:nvSpPr>
        <p:spPr>
          <a:xfrm>
            <a:off x="619856" y="588639"/>
            <a:ext cx="10235508" cy="584775"/>
          </a:xfrm>
          <a:prstGeom prst="rect">
            <a:avLst/>
          </a:prstGeom>
          <a:noFill/>
        </p:spPr>
        <p:txBody>
          <a:bodyPr wrap="square" rtlCol="0">
            <a:spAutoFit/>
          </a:bodyPr>
          <a:lstStyle>
            <a:defPPr>
              <a:defRPr lang="de-DE"/>
            </a:defPPr>
            <a:lvl1pPr marL="0" marR="0" lvl="0" indent="0" defTabSz="914400" eaLnBrk="1" latinLnBrk="0" hangingPunct="1">
              <a:lnSpc>
                <a:spcPct val="100000"/>
              </a:lnSpc>
              <a:buClrTx/>
              <a:buSzTx/>
              <a:buFontTx/>
              <a:buNone/>
              <a:tabLst/>
              <a:defRPr kumimoji="0" sz="2400" b="1" i="0" u="none" strike="noStrike" cap="none" spc="0" normalizeH="0" baseline="0">
                <a:ln>
                  <a:noFill/>
                </a:ln>
                <a:solidFill>
                  <a:prstClr val="white"/>
                </a:solidFill>
                <a:effectLst/>
                <a:uLnTx/>
                <a:uFillTx/>
                <a:latin typeface="Montserrat" panose="00000500000000000000" pitchFamily="2" charset="0"/>
                <a:cs typeface="Calibri" panose="020F0502020204030204" pitchFamily="34" charset="0"/>
              </a:defRPr>
            </a:lvl1pPr>
          </a:lstStyle>
          <a:p>
            <a:r>
              <a:rPr lang="de-DE" sz="3200" dirty="0">
                <a:solidFill>
                  <a:schemeClr val="accent4"/>
                </a:solidFill>
              </a:rPr>
              <a:t>Wozu</a:t>
            </a:r>
            <a:r>
              <a:rPr lang="de-DE" sz="3200" dirty="0"/>
              <a:t> machen wir das alles eigentlich?</a:t>
            </a:r>
          </a:p>
        </p:txBody>
      </p:sp>
      <p:grpSp>
        <p:nvGrpSpPr>
          <p:cNvPr id="23" name="Gruppieren 22">
            <a:extLst>
              <a:ext uri="{FF2B5EF4-FFF2-40B4-BE49-F238E27FC236}">
                <a16:creationId xmlns:a16="http://schemas.microsoft.com/office/drawing/2014/main" id="{937E1317-CC88-8DB8-E672-F349330F628E}"/>
              </a:ext>
            </a:extLst>
          </p:cNvPr>
          <p:cNvGrpSpPr>
            <a:grpSpLocks noChangeAspect="1"/>
          </p:cNvGrpSpPr>
          <p:nvPr/>
        </p:nvGrpSpPr>
        <p:grpSpPr>
          <a:xfrm>
            <a:off x="717556" y="5610566"/>
            <a:ext cx="576000" cy="576000"/>
            <a:chOff x="5312762" y="498684"/>
            <a:chExt cx="2233014" cy="2233014"/>
          </a:xfrm>
        </p:grpSpPr>
        <p:sp>
          <p:nvSpPr>
            <p:cNvPr id="24" name="Ellipse 23">
              <a:extLst>
                <a:ext uri="{FF2B5EF4-FFF2-40B4-BE49-F238E27FC236}">
                  <a16:creationId xmlns:a16="http://schemas.microsoft.com/office/drawing/2014/main" id="{71E7F7D5-0C58-21A4-F5B9-ADE7389CAC8A}"/>
                </a:ext>
              </a:extLst>
            </p:cNvPr>
            <p:cNvSpPr>
              <a:spLocks noChangeAspect="1"/>
            </p:cNvSpPr>
            <p:nvPr/>
          </p:nvSpPr>
          <p:spPr>
            <a:xfrm>
              <a:off x="5312762"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a16="http://schemas.microsoft.com/office/drawing/2014/main" id="{39FBD89F-F62D-7214-2A30-0189449A6C40}"/>
                </a:ext>
              </a:extLst>
            </p:cNvPr>
            <p:cNvGrpSpPr/>
            <p:nvPr/>
          </p:nvGrpSpPr>
          <p:grpSpPr>
            <a:xfrm>
              <a:off x="5677356" y="882308"/>
              <a:ext cx="1496442" cy="1388998"/>
              <a:chOff x="5562112" y="775338"/>
              <a:chExt cx="1726930" cy="1602937"/>
            </a:xfrm>
          </p:grpSpPr>
          <p:sp>
            <p:nvSpPr>
              <p:cNvPr id="29" name="Freihandform: Form 28">
                <a:extLst>
                  <a:ext uri="{FF2B5EF4-FFF2-40B4-BE49-F238E27FC236}">
                    <a16:creationId xmlns:a16="http://schemas.microsoft.com/office/drawing/2014/main" id="{F10B3ADB-ADCB-E109-9B24-CC2607423581}"/>
                  </a:ext>
                </a:extLst>
              </p:cNvPr>
              <p:cNvSpPr/>
              <p:nvPr/>
            </p:nvSpPr>
            <p:spPr>
              <a:xfrm>
                <a:off x="5620233" y="1145613"/>
                <a:ext cx="184060" cy="269074"/>
              </a:xfrm>
              <a:custGeom>
                <a:avLst/>
                <a:gdLst>
                  <a:gd name="connsiteX0" fmla="*/ 153617 w 184060"/>
                  <a:gd name="connsiteY0" fmla="*/ 269310 h 269074"/>
                  <a:gd name="connsiteX1" fmla="*/ 184425 w 184060"/>
                  <a:gd name="connsiteY1" fmla="*/ 238502 h 269074"/>
                  <a:gd name="connsiteX2" fmla="*/ 184425 w 184060"/>
                  <a:gd name="connsiteY2" fmla="*/ 185445 h 269074"/>
                  <a:gd name="connsiteX3" fmla="*/ 158323 w 184060"/>
                  <a:gd name="connsiteY3" fmla="*/ 91740 h 269074"/>
                  <a:gd name="connsiteX4" fmla="*/ 86868 w 184060"/>
                  <a:gd name="connsiteY4" fmla="*/ 27132 h 269074"/>
                  <a:gd name="connsiteX5" fmla="*/ 44935 w 184060"/>
                  <a:gd name="connsiteY5" fmla="*/ 3167 h 269074"/>
                  <a:gd name="connsiteX6" fmla="*/ 20974 w 184060"/>
                  <a:gd name="connsiteY6" fmla="*/ 1881 h 269074"/>
                  <a:gd name="connsiteX7" fmla="*/ 3858 w 184060"/>
                  <a:gd name="connsiteY7" fmla="*/ 17712 h 269074"/>
                  <a:gd name="connsiteX8" fmla="*/ 2147 w 184060"/>
                  <a:gd name="connsiteY8" fmla="*/ 41248 h 269074"/>
                  <a:gd name="connsiteX9" fmla="*/ 17550 w 184060"/>
                  <a:gd name="connsiteY9" fmla="*/ 58793 h 269074"/>
                  <a:gd name="connsiteX10" fmla="*/ 58627 w 184060"/>
                  <a:gd name="connsiteY10" fmla="*/ 81901 h 269074"/>
                  <a:gd name="connsiteX11" fmla="*/ 122809 w 184060"/>
                  <a:gd name="connsiteY11" fmla="*/ 185445 h 269074"/>
                  <a:gd name="connsiteX12" fmla="*/ 122809 w 184060"/>
                  <a:gd name="connsiteY12" fmla="*/ 238502 h 269074"/>
                  <a:gd name="connsiteX13" fmla="*/ 153617 w 184060"/>
                  <a:gd name="connsiteY13" fmla="*/ 269310 h 2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060" h="269074">
                    <a:moveTo>
                      <a:pt x="153617" y="269310"/>
                    </a:moveTo>
                    <a:cubicBezTo>
                      <a:pt x="174155" y="269310"/>
                      <a:pt x="184425" y="259041"/>
                      <a:pt x="184425" y="238502"/>
                    </a:cubicBezTo>
                    <a:lnTo>
                      <a:pt x="184425" y="185445"/>
                    </a:lnTo>
                    <a:cubicBezTo>
                      <a:pt x="184425" y="151215"/>
                      <a:pt x="175724" y="119980"/>
                      <a:pt x="158323" y="91740"/>
                    </a:cubicBezTo>
                    <a:cubicBezTo>
                      <a:pt x="140923" y="63498"/>
                      <a:pt x="117104" y="41962"/>
                      <a:pt x="86868" y="27132"/>
                    </a:cubicBezTo>
                    <a:lnTo>
                      <a:pt x="44935" y="3167"/>
                    </a:lnTo>
                    <a:cubicBezTo>
                      <a:pt x="36948" y="-252"/>
                      <a:pt x="28960" y="-681"/>
                      <a:pt x="20974" y="1881"/>
                    </a:cubicBezTo>
                    <a:cubicBezTo>
                      <a:pt x="12987" y="4453"/>
                      <a:pt x="7282" y="9730"/>
                      <a:pt x="3858" y="17712"/>
                    </a:cubicBezTo>
                    <a:cubicBezTo>
                      <a:pt x="-136" y="25132"/>
                      <a:pt x="-705" y="32980"/>
                      <a:pt x="2147" y="41248"/>
                    </a:cubicBezTo>
                    <a:cubicBezTo>
                      <a:pt x="4999" y="49525"/>
                      <a:pt x="10134" y="55374"/>
                      <a:pt x="17550" y="58793"/>
                    </a:cubicBezTo>
                    <a:lnTo>
                      <a:pt x="58627" y="81901"/>
                    </a:lnTo>
                    <a:cubicBezTo>
                      <a:pt x="101415" y="103578"/>
                      <a:pt x="122809" y="138094"/>
                      <a:pt x="122809" y="185445"/>
                    </a:cubicBezTo>
                    <a:lnTo>
                      <a:pt x="122809" y="238502"/>
                    </a:lnTo>
                    <a:cubicBezTo>
                      <a:pt x="122809" y="259041"/>
                      <a:pt x="133078" y="269310"/>
                      <a:pt x="153617" y="2693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090CA1DD-400A-2182-63FA-BA1B3250E4FA}"/>
                  </a:ext>
                </a:extLst>
              </p:cNvPr>
              <p:cNvSpPr/>
              <p:nvPr/>
            </p:nvSpPr>
            <p:spPr>
              <a:xfrm>
                <a:off x="6733649" y="1888779"/>
                <a:ext cx="249878" cy="367122"/>
              </a:xfrm>
              <a:custGeom>
                <a:avLst/>
                <a:gdLst>
                  <a:gd name="connsiteX0" fmla="*/ 204037 w 249878"/>
                  <a:gd name="connsiteY0" fmla="*/ 367357 h 367122"/>
                  <a:gd name="connsiteX1" fmla="*/ 236984 w 249878"/>
                  <a:gd name="connsiteY1" fmla="*/ 353237 h 367122"/>
                  <a:gd name="connsiteX2" fmla="*/ 250243 w 249878"/>
                  <a:gd name="connsiteY2" fmla="*/ 320290 h 367122"/>
                  <a:gd name="connsiteX3" fmla="*/ 236984 w 249878"/>
                  <a:gd name="connsiteY3" fmla="*/ 287771 h 367122"/>
                  <a:gd name="connsiteX4" fmla="*/ 204037 w 249878"/>
                  <a:gd name="connsiteY4" fmla="*/ 274079 h 367122"/>
                  <a:gd name="connsiteX5" fmla="*/ 113321 w 249878"/>
                  <a:gd name="connsiteY5" fmla="*/ 274079 h 367122"/>
                  <a:gd name="connsiteX6" fmla="*/ 92785 w 249878"/>
                  <a:gd name="connsiteY6" fmla="*/ 253541 h 367122"/>
                  <a:gd name="connsiteX7" fmla="*/ 92785 w 249878"/>
                  <a:gd name="connsiteY7" fmla="*/ 46446 h 367122"/>
                  <a:gd name="connsiteX8" fmla="*/ 79098 w 249878"/>
                  <a:gd name="connsiteY8" fmla="*/ 13927 h 367122"/>
                  <a:gd name="connsiteX9" fmla="*/ 46579 w 249878"/>
                  <a:gd name="connsiteY9" fmla="*/ 235 h 367122"/>
                  <a:gd name="connsiteX10" fmla="*/ 14061 w 249878"/>
                  <a:gd name="connsiteY10" fmla="*/ 13927 h 367122"/>
                  <a:gd name="connsiteX11" fmla="*/ 364 w 249878"/>
                  <a:gd name="connsiteY11" fmla="*/ 46446 h 367122"/>
                  <a:gd name="connsiteX12" fmla="*/ 364 w 249878"/>
                  <a:gd name="connsiteY12" fmla="*/ 253541 h 367122"/>
                  <a:gd name="connsiteX13" fmla="*/ 33311 w 249878"/>
                  <a:gd name="connsiteY13" fmla="*/ 333982 h 367122"/>
                  <a:gd name="connsiteX14" fmla="*/ 113321 w 249878"/>
                  <a:gd name="connsiteY14" fmla="*/ 367357 h 36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878" h="367122">
                    <a:moveTo>
                      <a:pt x="204037" y="367357"/>
                    </a:moveTo>
                    <a:cubicBezTo>
                      <a:pt x="217153" y="367357"/>
                      <a:pt x="228135" y="362651"/>
                      <a:pt x="236984" y="353237"/>
                    </a:cubicBezTo>
                    <a:cubicBezTo>
                      <a:pt x="245823" y="343824"/>
                      <a:pt x="250243" y="332841"/>
                      <a:pt x="250243" y="320290"/>
                    </a:cubicBezTo>
                    <a:cubicBezTo>
                      <a:pt x="250243" y="307739"/>
                      <a:pt x="245823" y="296899"/>
                      <a:pt x="236984" y="287771"/>
                    </a:cubicBezTo>
                    <a:cubicBezTo>
                      <a:pt x="228135" y="278643"/>
                      <a:pt x="217153" y="274079"/>
                      <a:pt x="204037" y="274079"/>
                    </a:cubicBezTo>
                    <a:lnTo>
                      <a:pt x="113321" y="274079"/>
                    </a:lnTo>
                    <a:cubicBezTo>
                      <a:pt x="99634" y="274079"/>
                      <a:pt x="92785" y="267233"/>
                      <a:pt x="92785" y="253541"/>
                    </a:cubicBezTo>
                    <a:lnTo>
                      <a:pt x="92785" y="46446"/>
                    </a:lnTo>
                    <a:cubicBezTo>
                      <a:pt x="92785" y="33895"/>
                      <a:pt x="88223" y="23056"/>
                      <a:pt x="79098" y="13927"/>
                    </a:cubicBezTo>
                    <a:cubicBezTo>
                      <a:pt x="69963" y="4799"/>
                      <a:pt x="59124" y="235"/>
                      <a:pt x="46579" y="235"/>
                    </a:cubicBezTo>
                    <a:cubicBezTo>
                      <a:pt x="34025" y="235"/>
                      <a:pt x="23186" y="4799"/>
                      <a:pt x="14061" y="13927"/>
                    </a:cubicBezTo>
                    <a:cubicBezTo>
                      <a:pt x="4927" y="23056"/>
                      <a:pt x="364" y="33895"/>
                      <a:pt x="364" y="46446"/>
                    </a:cubicBezTo>
                    <a:lnTo>
                      <a:pt x="364" y="253541"/>
                    </a:lnTo>
                    <a:cubicBezTo>
                      <a:pt x="364" y="284919"/>
                      <a:pt x="11346" y="311733"/>
                      <a:pt x="33311" y="333982"/>
                    </a:cubicBezTo>
                    <a:cubicBezTo>
                      <a:pt x="55276" y="356232"/>
                      <a:pt x="81946" y="367357"/>
                      <a:pt x="113321" y="367357"/>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80F69EE8-652F-C7D7-F886-33785B8A1D87}"/>
                  </a:ext>
                </a:extLst>
              </p:cNvPr>
              <p:cNvSpPr/>
              <p:nvPr/>
            </p:nvSpPr>
            <p:spPr>
              <a:xfrm>
                <a:off x="5996839" y="2012009"/>
                <a:ext cx="180569" cy="366266"/>
              </a:xfrm>
              <a:custGeom>
                <a:avLst/>
                <a:gdLst>
                  <a:gd name="connsiteX0" fmla="*/ 46576 w 180569"/>
                  <a:gd name="connsiteY0" fmla="*/ 366502 h 366266"/>
                  <a:gd name="connsiteX1" fmla="*/ 79950 w 180569"/>
                  <a:gd name="connsiteY1" fmla="*/ 352810 h 366266"/>
                  <a:gd name="connsiteX2" fmla="*/ 119315 w 180569"/>
                  <a:gd name="connsiteY2" fmla="*/ 312588 h 366266"/>
                  <a:gd name="connsiteX3" fmla="*/ 180933 w 180569"/>
                  <a:gd name="connsiteY3" fmla="*/ 162830 h 366266"/>
                  <a:gd name="connsiteX4" fmla="*/ 180933 w 180569"/>
                  <a:gd name="connsiteY4" fmla="*/ 46446 h 366266"/>
                  <a:gd name="connsiteX5" fmla="*/ 167665 w 180569"/>
                  <a:gd name="connsiteY5" fmla="*/ 13927 h 366266"/>
                  <a:gd name="connsiteX6" fmla="*/ 134719 w 180569"/>
                  <a:gd name="connsiteY6" fmla="*/ 235 h 366266"/>
                  <a:gd name="connsiteX7" fmla="*/ 102200 w 180569"/>
                  <a:gd name="connsiteY7" fmla="*/ 13927 h 366266"/>
                  <a:gd name="connsiteX8" fmla="*/ 88507 w 180569"/>
                  <a:gd name="connsiteY8" fmla="*/ 46446 h 366266"/>
                  <a:gd name="connsiteX9" fmla="*/ 88507 w 180569"/>
                  <a:gd name="connsiteY9" fmla="*/ 162830 h 366266"/>
                  <a:gd name="connsiteX10" fmla="*/ 54277 w 180569"/>
                  <a:gd name="connsiteY10" fmla="*/ 247550 h 366266"/>
                  <a:gd name="connsiteX11" fmla="*/ 14056 w 180569"/>
                  <a:gd name="connsiteY11" fmla="*/ 286916 h 366266"/>
                  <a:gd name="connsiteX12" fmla="*/ 364 w 180569"/>
                  <a:gd name="connsiteY12" fmla="*/ 319863 h 366266"/>
                  <a:gd name="connsiteX13" fmla="*/ 14056 w 180569"/>
                  <a:gd name="connsiteY13" fmla="*/ 352810 h 366266"/>
                  <a:gd name="connsiteX14" fmla="*/ 46576 w 180569"/>
                  <a:gd name="connsiteY14" fmla="*/ 366502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9" h="366266">
                    <a:moveTo>
                      <a:pt x="46576" y="366502"/>
                    </a:moveTo>
                    <a:cubicBezTo>
                      <a:pt x="59697" y="366502"/>
                      <a:pt x="70821" y="361937"/>
                      <a:pt x="79950" y="352810"/>
                    </a:cubicBezTo>
                    <a:lnTo>
                      <a:pt x="119315" y="312588"/>
                    </a:lnTo>
                    <a:cubicBezTo>
                      <a:pt x="160392" y="270941"/>
                      <a:pt x="180933" y="221022"/>
                      <a:pt x="180933" y="162830"/>
                    </a:cubicBezTo>
                    <a:lnTo>
                      <a:pt x="180933" y="46446"/>
                    </a:lnTo>
                    <a:cubicBezTo>
                      <a:pt x="180933" y="33895"/>
                      <a:pt x="176508" y="23056"/>
                      <a:pt x="167665" y="13927"/>
                    </a:cubicBezTo>
                    <a:cubicBezTo>
                      <a:pt x="158823" y="4799"/>
                      <a:pt x="147841" y="235"/>
                      <a:pt x="134719" y="235"/>
                    </a:cubicBezTo>
                    <a:cubicBezTo>
                      <a:pt x="122168" y="235"/>
                      <a:pt x="111327" y="4799"/>
                      <a:pt x="102200" y="13927"/>
                    </a:cubicBezTo>
                    <a:cubicBezTo>
                      <a:pt x="93072" y="23056"/>
                      <a:pt x="88507" y="33895"/>
                      <a:pt x="88507" y="46446"/>
                    </a:cubicBezTo>
                    <a:lnTo>
                      <a:pt x="88507" y="162830"/>
                    </a:lnTo>
                    <a:cubicBezTo>
                      <a:pt x="88507" y="195920"/>
                      <a:pt x="77097" y="224160"/>
                      <a:pt x="54277" y="247550"/>
                    </a:cubicBezTo>
                    <a:lnTo>
                      <a:pt x="14056" y="286916"/>
                    </a:lnTo>
                    <a:cubicBezTo>
                      <a:pt x="4928" y="296043"/>
                      <a:pt x="364" y="307026"/>
                      <a:pt x="364" y="319863"/>
                    </a:cubicBezTo>
                    <a:cubicBezTo>
                      <a:pt x="364" y="332698"/>
                      <a:pt x="4928" y="343681"/>
                      <a:pt x="14056" y="352810"/>
                    </a:cubicBezTo>
                    <a:cubicBezTo>
                      <a:pt x="23184" y="361937"/>
                      <a:pt x="34023" y="366502"/>
                      <a:pt x="46576" y="366502"/>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8C8D3723-582A-0096-DCE8-06BB68E3B18B}"/>
                  </a:ext>
                </a:extLst>
              </p:cNvPr>
              <p:cNvSpPr/>
              <p:nvPr/>
            </p:nvSpPr>
            <p:spPr>
              <a:xfrm>
                <a:off x="6487190" y="2012009"/>
                <a:ext cx="180565" cy="366266"/>
              </a:xfrm>
              <a:custGeom>
                <a:avLst/>
                <a:gdLst>
                  <a:gd name="connsiteX0" fmla="*/ 101348 w 180565"/>
                  <a:gd name="connsiteY0" fmla="*/ 352810 h 366266"/>
                  <a:gd name="connsiteX1" fmla="*/ 61981 w 180565"/>
                  <a:gd name="connsiteY1" fmla="*/ 312588 h 366266"/>
                  <a:gd name="connsiteX2" fmla="*/ 364 w 180565"/>
                  <a:gd name="connsiteY2" fmla="*/ 162830 h 366266"/>
                  <a:gd name="connsiteX3" fmla="*/ 364 w 180565"/>
                  <a:gd name="connsiteY3" fmla="*/ 46446 h 366266"/>
                  <a:gd name="connsiteX4" fmla="*/ 13632 w 180565"/>
                  <a:gd name="connsiteY4" fmla="*/ 13927 h 366266"/>
                  <a:gd name="connsiteX5" fmla="*/ 46579 w 180565"/>
                  <a:gd name="connsiteY5" fmla="*/ 235 h 366266"/>
                  <a:gd name="connsiteX6" fmla="*/ 79098 w 180565"/>
                  <a:gd name="connsiteY6" fmla="*/ 13927 h 366266"/>
                  <a:gd name="connsiteX7" fmla="*/ 92785 w 180565"/>
                  <a:gd name="connsiteY7" fmla="*/ 46446 h 366266"/>
                  <a:gd name="connsiteX8" fmla="*/ 92785 w 180565"/>
                  <a:gd name="connsiteY8" fmla="*/ 162830 h 366266"/>
                  <a:gd name="connsiteX9" fmla="*/ 127018 w 180565"/>
                  <a:gd name="connsiteY9" fmla="*/ 247550 h 366266"/>
                  <a:gd name="connsiteX10" fmla="*/ 167242 w 180565"/>
                  <a:gd name="connsiteY10" fmla="*/ 286916 h 366266"/>
                  <a:gd name="connsiteX11" fmla="*/ 180929 w 180565"/>
                  <a:gd name="connsiteY11" fmla="*/ 319863 h 366266"/>
                  <a:gd name="connsiteX12" fmla="*/ 167242 w 180565"/>
                  <a:gd name="connsiteY12" fmla="*/ 352810 h 366266"/>
                  <a:gd name="connsiteX13" fmla="*/ 134724 w 180565"/>
                  <a:gd name="connsiteY13" fmla="*/ 366502 h 366266"/>
                  <a:gd name="connsiteX14" fmla="*/ 101348 w 180565"/>
                  <a:gd name="connsiteY14" fmla="*/ 352810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5" h="366266">
                    <a:moveTo>
                      <a:pt x="101348" y="352810"/>
                    </a:moveTo>
                    <a:lnTo>
                      <a:pt x="61981" y="312588"/>
                    </a:lnTo>
                    <a:cubicBezTo>
                      <a:pt x="20900" y="271512"/>
                      <a:pt x="364" y="221592"/>
                      <a:pt x="364" y="162830"/>
                    </a:cubicBezTo>
                    <a:lnTo>
                      <a:pt x="364" y="46446"/>
                    </a:lnTo>
                    <a:cubicBezTo>
                      <a:pt x="364" y="33895"/>
                      <a:pt x="4784" y="23056"/>
                      <a:pt x="13632" y="13927"/>
                    </a:cubicBezTo>
                    <a:cubicBezTo>
                      <a:pt x="22472" y="4799"/>
                      <a:pt x="33454" y="235"/>
                      <a:pt x="46579" y="235"/>
                    </a:cubicBezTo>
                    <a:cubicBezTo>
                      <a:pt x="59124" y="235"/>
                      <a:pt x="69963" y="4799"/>
                      <a:pt x="79098" y="13927"/>
                    </a:cubicBezTo>
                    <a:cubicBezTo>
                      <a:pt x="88223" y="23056"/>
                      <a:pt x="92785" y="33895"/>
                      <a:pt x="92785" y="46446"/>
                    </a:cubicBezTo>
                    <a:lnTo>
                      <a:pt x="92785" y="162830"/>
                    </a:lnTo>
                    <a:cubicBezTo>
                      <a:pt x="92785" y="195920"/>
                      <a:pt x="104196" y="224160"/>
                      <a:pt x="127018" y="247550"/>
                    </a:cubicBezTo>
                    <a:lnTo>
                      <a:pt x="167242" y="286916"/>
                    </a:lnTo>
                    <a:cubicBezTo>
                      <a:pt x="176367" y="296043"/>
                      <a:pt x="180929" y="307026"/>
                      <a:pt x="180929" y="319863"/>
                    </a:cubicBezTo>
                    <a:cubicBezTo>
                      <a:pt x="180929" y="332698"/>
                      <a:pt x="176367" y="343681"/>
                      <a:pt x="167242" y="352810"/>
                    </a:cubicBezTo>
                    <a:cubicBezTo>
                      <a:pt x="158108" y="361937"/>
                      <a:pt x="147268" y="366502"/>
                      <a:pt x="134724" y="366502"/>
                    </a:cubicBezTo>
                    <a:cubicBezTo>
                      <a:pt x="121598" y="366502"/>
                      <a:pt x="110473" y="361937"/>
                      <a:pt x="101348" y="3528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FB7BB12A-C6B8-623B-0AEF-3318C9252B27}"/>
                  </a:ext>
                </a:extLst>
              </p:cNvPr>
              <p:cNvSpPr/>
              <p:nvPr/>
            </p:nvSpPr>
            <p:spPr>
              <a:xfrm>
                <a:off x="7104191" y="1599533"/>
                <a:ext cx="184851" cy="80441"/>
              </a:xfrm>
              <a:custGeom>
                <a:avLst/>
                <a:gdLst>
                  <a:gd name="connsiteX0" fmla="*/ 61981 w 184851"/>
                  <a:gd name="connsiteY0" fmla="*/ 235 h 80441"/>
                  <a:gd name="connsiteX1" fmla="*/ 364 w 184851"/>
                  <a:gd name="connsiteY1" fmla="*/ 39600 h 80441"/>
                  <a:gd name="connsiteX2" fmla="*/ 61981 w 184851"/>
                  <a:gd name="connsiteY2" fmla="*/ 80676 h 80441"/>
                  <a:gd name="connsiteX3" fmla="*/ 171519 w 184851"/>
                  <a:gd name="connsiteY3" fmla="*/ 56714 h 80441"/>
                  <a:gd name="connsiteX4" fmla="*/ 185216 w 184851"/>
                  <a:gd name="connsiteY4" fmla="*/ 40455 h 80441"/>
                  <a:gd name="connsiteX5" fmla="*/ 171519 w 184851"/>
                  <a:gd name="connsiteY5" fmla="*/ 23340 h 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51" h="80441">
                    <a:moveTo>
                      <a:pt x="61981" y="235"/>
                    </a:moveTo>
                    <a:lnTo>
                      <a:pt x="364" y="39600"/>
                    </a:lnTo>
                    <a:lnTo>
                      <a:pt x="61981" y="80676"/>
                    </a:lnTo>
                    <a:lnTo>
                      <a:pt x="171519" y="56714"/>
                    </a:lnTo>
                    <a:cubicBezTo>
                      <a:pt x="180644" y="55004"/>
                      <a:pt x="185216" y="49583"/>
                      <a:pt x="185216" y="40455"/>
                    </a:cubicBezTo>
                    <a:cubicBezTo>
                      <a:pt x="185216" y="31327"/>
                      <a:pt x="180644" y="25622"/>
                      <a:pt x="171519" y="2334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AF3B0BC4-600D-8AF4-2396-127286FFCEB1}"/>
                  </a:ext>
                </a:extLst>
              </p:cNvPr>
              <p:cNvSpPr/>
              <p:nvPr/>
            </p:nvSpPr>
            <p:spPr>
              <a:xfrm>
                <a:off x="6363965" y="1146831"/>
                <a:ext cx="524579" cy="985841"/>
              </a:xfrm>
              <a:custGeom>
                <a:avLst/>
                <a:gdLst>
                  <a:gd name="connsiteX0" fmla="*/ 123589 w 524579"/>
                  <a:gd name="connsiteY0" fmla="*/ 986076 h 985841"/>
                  <a:gd name="connsiteX1" fmla="*/ 364 w 524579"/>
                  <a:gd name="connsiteY1" fmla="*/ 492302 h 985841"/>
                  <a:gd name="connsiteX2" fmla="*/ 123589 w 524579"/>
                  <a:gd name="connsiteY2" fmla="*/ 235 h 985841"/>
                  <a:gd name="connsiteX3" fmla="*/ 253662 w 524579"/>
                  <a:gd name="connsiteY3" fmla="*/ 235 h 985841"/>
                  <a:gd name="connsiteX4" fmla="*/ 370906 w 524579"/>
                  <a:gd name="connsiteY4" fmla="*/ 16494 h 985841"/>
                  <a:gd name="connsiteX5" fmla="*/ 524944 w 524579"/>
                  <a:gd name="connsiteY5" fmla="*/ 492302 h 985841"/>
                  <a:gd name="connsiteX6" fmla="*/ 370906 w 524579"/>
                  <a:gd name="connsiteY6" fmla="*/ 969817 h 985841"/>
                  <a:gd name="connsiteX7" fmla="*/ 253662 w 524579"/>
                  <a:gd name="connsiteY7" fmla="*/ 986076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79" h="985841">
                    <a:moveTo>
                      <a:pt x="123589" y="986076"/>
                    </a:moveTo>
                    <a:lnTo>
                      <a:pt x="364" y="492302"/>
                    </a:lnTo>
                    <a:lnTo>
                      <a:pt x="123589" y="235"/>
                    </a:lnTo>
                    <a:lnTo>
                      <a:pt x="253662" y="235"/>
                    </a:lnTo>
                    <a:cubicBezTo>
                      <a:pt x="293601" y="235"/>
                      <a:pt x="332682" y="5655"/>
                      <a:pt x="370906" y="16494"/>
                    </a:cubicBezTo>
                    <a:lnTo>
                      <a:pt x="524944" y="492302"/>
                    </a:lnTo>
                    <a:lnTo>
                      <a:pt x="370906" y="969817"/>
                    </a:lnTo>
                    <a:cubicBezTo>
                      <a:pt x="332682" y="980657"/>
                      <a:pt x="293601" y="986076"/>
                      <a:pt x="253662" y="986076"/>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EBEF457E-BBD0-A725-4A8D-6738329CC411}"/>
                  </a:ext>
                </a:extLst>
              </p:cNvPr>
              <p:cNvSpPr/>
              <p:nvPr/>
            </p:nvSpPr>
            <p:spPr>
              <a:xfrm>
                <a:off x="5882167" y="1154536"/>
                <a:ext cx="450984" cy="970433"/>
              </a:xfrm>
              <a:custGeom>
                <a:avLst/>
                <a:gdLst>
                  <a:gd name="connsiteX0" fmla="*/ 297311 w 450984"/>
                  <a:gd name="connsiteY0" fmla="*/ 235 h 970433"/>
                  <a:gd name="connsiteX1" fmla="*/ 451349 w 450984"/>
                  <a:gd name="connsiteY1" fmla="*/ 484597 h 970433"/>
                  <a:gd name="connsiteX2" fmla="*/ 297311 w 450984"/>
                  <a:gd name="connsiteY2" fmla="*/ 970669 h 970433"/>
                  <a:gd name="connsiteX3" fmla="*/ 131296 w 450984"/>
                  <a:gd name="connsiteY3" fmla="*/ 908198 h 970433"/>
                  <a:gd name="connsiteX4" fmla="*/ 1220 w 450984"/>
                  <a:gd name="connsiteY4" fmla="*/ 793527 h 970433"/>
                  <a:gd name="connsiteX5" fmla="*/ 20046 w 450984"/>
                  <a:gd name="connsiteY5" fmla="*/ 700248 h 970433"/>
                  <a:gd name="connsiteX6" fmla="*/ 20046 w 450984"/>
                  <a:gd name="connsiteY6" fmla="*/ 268944 h 970433"/>
                  <a:gd name="connsiteX7" fmla="*/ 364 w 450984"/>
                  <a:gd name="connsiteY7" fmla="*/ 178233 h 970433"/>
                  <a:gd name="connsiteX8" fmla="*/ 130868 w 450984"/>
                  <a:gd name="connsiteY8" fmla="*/ 63138 h 970433"/>
                  <a:gd name="connsiteX9" fmla="*/ 297311 w 450984"/>
                  <a:gd name="connsiteY9" fmla="*/ 235 h 97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984" h="970433">
                    <a:moveTo>
                      <a:pt x="297311" y="235"/>
                    </a:moveTo>
                    <a:lnTo>
                      <a:pt x="451349" y="484597"/>
                    </a:lnTo>
                    <a:lnTo>
                      <a:pt x="297311" y="970669"/>
                    </a:lnTo>
                    <a:cubicBezTo>
                      <a:pt x="237410" y="959829"/>
                      <a:pt x="182071" y="939006"/>
                      <a:pt x="131296" y="908198"/>
                    </a:cubicBezTo>
                    <a:cubicBezTo>
                      <a:pt x="80521" y="877390"/>
                      <a:pt x="37162" y="839167"/>
                      <a:pt x="1220" y="793527"/>
                    </a:cubicBezTo>
                    <a:lnTo>
                      <a:pt x="20046" y="700248"/>
                    </a:lnTo>
                    <a:lnTo>
                      <a:pt x="20046" y="268944"/>
                    </a:lnTo>
                    <a:lnTo>
                      <a:pt x="364" y="178233"/>
                    </a:lnTo>
                    <a:cubicBezTo>
                      <a:pt x="36307" y="132592"/>
                      <a:pt x="79807" y="94226"/>
                      <a:pt x="130868" y="63138"/>
                    </a:cubicBezTo>
                    <a:cubicBezTo>
                      <a:pt x="181929" y="32039"/>
                      <a:pt x="237410" y="11074"/>
                      <a:pt x="297311" y="235"/>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297C2EB5-47F8-7264-173E-663125EEB0BC}"/>
                  </a:ext>
                </a:extLst>
              </p:cNvPr>
              <p:cNvSpPr/>
              <p:nvPr/>
            </p:nvSpPr>
            <p:spPr>
              <a:xfrm>
                <a:off x="6950162" y="1430947"/>
                <a:ext cx="215645" cy="417612"/>
              </a:xfrm>
              <a:custGeom>
                <a:avLst/>
                <a:gdLst>
                  <a:gd name="connsiteX0" fmla="*/ 364 w 215645"/>
                  <a:gd name="connsiteY0" fmla="*/ 208186 h 417612"/>
                  <a:gd name="connsiteX1" fmla="*/ 92785 w 215645"/>
                  <a:gd name="connsiteY1" fmla="*/ 417847 h 417612"/>
                  <a:gd name="connsiteX2" fmla="*/ 216010 w 215645"/>
                  <a:gd name="connsiteY2" fmla="*/ 248406 h 417612"/>
                  <a:gd name="connsiteX3" fmla="*/ 216010 w 215645"/>
                  <a:gd name="connsiteY3" fmla="*/ 169676 h 417612"/>
                  <a:gd name="connsiteX4" fmla="*/ 92785 w 215645"/>
                  <a:gd name="connsiteY4" fmla="*/ 235 h 4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5" h="417612">
                    <a:moveTo>
                      <a:pt x="364" y="208186"/>
                    </a:moveTo>
                    <a:lnTo>
                      <a:pt x="92785" y="417847"/>
                    </a:lnTo>
                    <a:lnTo>
                      <a:pt x="216010" y="248406"/>
                    </a:lnTo>
                    <a:lnTo>
                      <a:pt x="216010" y="169676"/>
                    </a:lnTo>
                    <a:lnTo>
                      <a:pt x="92785" y="235"/>
                    </a:ln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AD79ED9F-103C-AE13-EA4B-E18B3D76D7F6}"/>
                  </a:ext>
                </a:extLst>
              </p:cNvPr>
              <p:cNvSpPr/>
              <p:nvPr/>
            </p:nvSpPr>
            <p:spPr>
              <a:xfrm>
                <a:off x="6177408" y="1146831"/>
                <a:ext cx="308924" cy="985841"/>
              </a:xfrm>
              <a:custGeom>
                <a:avLst/>
                <a:gdLst>
                  <a:gd name="connsiteX0" fmla="*/ 309288 w 308924"/>
                  <a:gd name="connsiteY0" fmla="*/ 235 h 985841"/>
                  <a:gd name="connsiteX1" fmla="*/ 309288 w 308924"/>
                  <a:gd name="connsiteY1" fmla="*/ 986076 h 985841"/>
                  <a:gd name="connsiteX2" fmla="*/ 76526 w 308924"/>
                  <a:gd name="connsiteY2" fmla="*/ 986076 h 985841"/>
                  <a:gd name="connsiteX3" fmla="*/ 38016 w 308924"/>
                  <a:gd name="connsiteY3" fmla="*/ 983081 h 985841"/>
                  <a:gd name="connsiteX4" fmla="*/ 364 w 308924"/>
                  <a:gd name="connsiteY4" fmla="*/ 977519 h 985841"/>
                  <a:gd name="connsiteX5" fmla="*/ 364 w 308924"/>
                  <a:gd name="connsiteY5" fmla="*/ 7941 h 985841"/>
                  <a:gd name="connsiteX6" fmla="*/ 38016 w 308924"/>
                  <a:gd name="connsiteY6" fmla="*/ 3235 h 985841"/>
                  <a:gd name="connsiteX7" fmla="*/ 76526 w 308924"/>
                  <a:gd name="connsiteY7" fmla="*/ 235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24" h="985841">
                    <a:moveTo>
                      <a:pt x="309288" y="235"/>
                    </a:moveTo>
                    <a:lnTo>
                      <a:pt x="309288" y="986076"/>
                    </a:lnTo>
                    <a:lnTo>
                      <a:pt x="76526" y="986076"/>
                    </a:lnTo>
                    <a:cubicBezTo>
                      <a:pt x="63401" y="985506"/>
                      <a:pt x="50561" y="984507"/>
                      <a:pt x="38016" y="983081"/>
                    </a:cubicBezTo>
                    <a:cubicBezTo>
                      <a:pt x="25462" y="981655"/>
                      <a:pt x="12908" y="979801"/>
                      <a:pt x="364" y="977519"/>
                    </a:cubicBezTo>
                    <a:lnTo>
                      <a:pt x="364" y="7941"/>
                    </a:lnTo>
                    <a:cubicBezTo>
                      <a:pt x="12908" y="6226"/>
                      <a:pt x="25462" y="4664"/>
                      <a:pt x="38016" y="3235"/>
                    </a:cubicBezTo>
                    <a:cubicBezTo>
                      <a:pt x="50561" y="1807"/>
                      <a:pt x="63401" y="806"/>
                      <a:pt x="76526" y="235"/>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14EAD48C-5231-2AAF-5620-FA59E4995346}"/>
                  </a:ext>
                </a:extLst>
              </p:cNvPr>
              <p:cNvSpPr/>
              <p:nvPr/>
            </p:nvSpPr>
            <p:spPr>
              <a:xfrm>
                <a:off x="5562112" y="1331679"/>
                <a:ext cx="392793" cy="617003"/>
              </a:xfrm>
              <a:custGeom>
                <a:avLst/>
                <a:gdLst>
                  <a:gd name="connsiteX0" fmla="*/ 393158 w 392793"/>
                  <a:gd name="connsiteY0" fmla="*/ 84099 h 617003"/>
                  <a:gd name="connsiteX1" fmla="*/ 393158 w 392793"/>
                  <a:gd name="connsiteY1" fmla="*/ 532519 h 617003"/>
                  <a:gd name="connsiteX2" fmla="*/ 369197 w 392793"/>
                  <a:gd name="connsiteY2" fmla="*/ 591994 h 617003"/>
                  <a:gd name="connsiteX3" fmla="*/ 311005 w 392793"/>
                  <a:gd name="connsiteY3" fmla="*/ 617239 h 617003"/>
                  <a:gd name="connsiteX4" fmla="*/ 305871 w 392793"/>
                  <a:gd name="connsiteY4" fmla="*/ 617239 h 617003"/>
                  <a:gd name="connsiteX5" fmla="*/ 152690 w 392793"/>
                  <a:gd name="connsiteY5" fmla="*/ 575735 h 617003"/>
                  <a:gd name="connsiteX6" fmla="*/ 41868 w 392793"/>
                  <a:gd name="connsiteY6" fmla="*/ 464058 h 617003"/>
                  <a:gd name="connsiteX7" fmla="*/ 364 w 392793"/>
                  <a:gd name="connsiteY7" fmla="*/ 309164 h 617003"/>
                  <a:gd name="connsiteX8" fmla="*/ 41441 w 392793"/>
                  <a:gd name="connsiteY8" fmla="*/ 153844 h 617003"/>
                  <a:gd name="connsiteX9" fmla="*/ 151833 w 392793"/>
                  <a:gd name="connsiteY9" fmla="*/ 42167 h 617003"/>
                  <a:gd name="connsiteX10" fmla="*/ 305871 w 392793"/>
                  <a:gd name="connsiteY10" fmla="*/ 235 h 617003"/>
                  <a:gd name="connsiteX11" fmla="*/ 311005 w 392793"/>
                  <a:gd name="connsiteY11" fmla="*/ 235 h 617003"/>
                  <a:gd name="connsiteX12" fmla="*/ 369197 w 392793"/>
                  <a:gd name="connsiteY12" fmla="*/ 25479 h 617003"/>
                  <a:gd name="connsiteX13" fmla="*/ 393158 w 392793"/>
                  <a:gd name="connsiteY13" fmla="*/ 84099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793" h="617003">
                    <a:moveTo>
                      <a:pt x="393158" y="84099"/>
                    </a:moveTo>
                    <a:lnTo>
                      <a:pt x="393158" y="532519"/>
                    </a:lnTo>
                    <a:cubicBezTo>
                      <a:pt x="393158" y="555909"/>
                      <a:pt x="385171" y="575735"/>
                      <a:pt x="369197" y="591994"/>
                    </a:cubicBezTo>
                    <a:cubicBezTo>
                      <a:pt x="353222" y="608253"/>
                      <a:pt x="333826" y="616668"/>
                      <a:pt x="311005" y="617239"/>
                    </a:cubicBezTo>
                    <a:lnTo>
                      <a:pt x="305871" y="617239"/>
                    </a:lnTo>
                    <a:cubicBezTo>
                      <a:pt x="249961" y="617239"/>
                      <a:pt x="198900" y="603404"/>
                      <a:pt x="152690" y="575735"/>
                    </a:cubicBezTo>
                    <a:cubicBezTo>
                      <a:pt x="106478" y="548064"/>
                      <a:pt x="69537" y="510839"/>
                      <a:pt x="41868" y="464058"/>
                    </a:cubicBezTo>
                    <a:cubicBezTo>
                      <a:pt x="14198" y="417276"/>
                      <a:pt x="364" y="365644"/>
                      <a:pt x="364" y="309164"/>
                    </a:cubicBezTo>
                    <a:cubicBezTo>
                      <a:pt x="364" y="252114"/>
                      <a:pt x="14056" y="200340"/>
                      <a:pt x="41441" y="153844"/>
                    </a:cubicBezTo>
                    <a:cubicBezTo>
                      <a:pt x="68825" y="107347"/>
                      <a:pt x="105623" y="70122"/>
                      <a:pt x="151833" y="42167"/>
                    </a:cubicBezTo>
                    <a:cubicBezTo>
                      <a:pt x="198045" y="14212"/>
                      <a:pt x="249390" y="235"/>
                      <a:pt x="305871" y="235"/>
                    </a:cubicBezTo>
                    <a:lnTo>
                      <a:pt x="311005" y="235"/>
                    </a:lnTo>
                    <a:cubicBezTo>
                      <a:pt x="333826" y="806"/>
                      <a:pt x="353222" y="9220"/>
                      <a:pt x="369197" y="25479"/>
                    </a:cubicBezTo>
                    <a:cubicBezTo>
                      <a:pt x="385171" y="41739"/>
                      <a:pt x="393158" y="61279"/>
                      <a:pt x="393158" y="84099"/>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D9AF786A-3A2F-AD06-A4F8-A93886974F66}"/>
                  </a:ext>
                </a:extLst>
              </p:cNvPr>
              <p:cNvSpPr/>
              <p:nvPr/>
            </p:nvSpPr>
            <p:spPr>
              <a:xfrm>
                <a:off x="6732792" y="1162242"/>
                <a:ext cx="308933" cy="953314"/>
              </a:xfrm>
              <a:custGeom>
                <a:avLst/>
                <a:gdLst>
                  <a:gd name="connsiteX0" fmla="*/ 251100 w 308933"/>
                  <a:gd name="connsiteY0" fmla="*/ 186787 h 953314"/>
                  <a:gd name="connsiteX1" fmla="*/ 142420 w 308933"/>
                  <a:gd name="connsiteY1" fmla="*/ 69548 h 953314"/>
                  <a:gd name="connsiteX2" fmla="*/ 364 w 308933"/>
                  <a:gd name="connsiteY2" fmla="*/ 235 h 953314"/>
                  <a:gd name="connsiteX3" fmla="*/ 364 w 308933"/>
                  <a:gd name="connsiteY3" fmla="*/ 953550 h 953314"/>
                  <a:gd name="connsiteX4" fmla="*/ 142420 w 308933"/>
                  <a:gd name="connsiteY4" fmla="*/ 884233 h 953314"/>
                  <a:gd name="connsiteX5" fmla="*/ 251100 w 308933"/>
                  <a:gd name="connsiteY5" fmla="*/ 766994 h 953314"/>
                  <a:gd name="connsiteX6" fmla="*/ 309298 w 308933"/>
                  <a:gd name="connsiteY6" fmla="*/ 686552 h 953314"/>
                  <a:gd name="connsiteX7" fmla="*/ 309298 w 308933"/>
                  <a:gd name="connsiteY7" fmla="*/ 267228 h 9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33" h="953314">
                    <a:moveTo>
                      <a:pt x="251100" y="186787"/>
                    </a:moveTo>
                    <a:cubicBezTo>
                      <a:pt x="222011" y="140576"/>
                      <a:pt x="185778" y="101496"/>
                      <a:pt x="142420" y="69548"/>
                    </a:cubicBezTo>
                    <a:cubicBezTo>
                      <a:pt x="99062" y="37602"/>
                      <a:pt x="51713" y="14494"/>
                      <a:pt x="364" y="235"/>
                    </a:cubicBezTo>
                    <a:lnTo>
                      <a:pt x="364" y="953550"/>
                    </a:lnTo>
                    <a:cubicBezTo>
                      <a:pt x="51713" y="939287"/>
                      <a:pt x="99062" y="916182"/>
                      <a:pt x="142420" y="884233"/>
                    </a:cubicBezTo>
                    <a:cubicBezTo>
                      <a:pt x="185778" y="852284"/>
                      <a:pt x="222011" y="813205"/>
                      <a:pt x="251100" y="766994"/>
                    </a:cubicBezTo>
                    <a:lnTo>
                      <a:pt x="309298" y="686552"/>
                    </a:lnTo>
                    <a:lnTo>
                      <a:pt x="309298" y="267228"/>
                    </a:ln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959B29EB-9193-544E-377F-C08D31566428}"/>
                  </a:ext>
                </a:extLst>
              </p:cNvPr>
              <p:cNvSpPr/>
              <p:nvPr/>
            </p:nvSpPr>
            <p:spPr>
              <a:xfrm>
                <a:off x="6069335" y="775338"/>
                <a:ext cx="786768" cy="553773"/>
              </a:xfrm>
              <a:custGeom>
                <a:avLst/>
                <a:gdLst>
                  <a:gd name="connsiteX0" fmla="*/ 291566 w 786768"/>
                  <a:gd name="connsiteY0" fmla="*/ 108162 h 553773"/>
                  <a:gd name="connsiteX1" fmla="*/ 289851 w 786768"/>
                  <a:gd name="connsiteY1" fmla="*/ 109867 h 553773"/>
                  <a:gd name="connsiteX2" fmla="*/ 288146 w 786768"/>
                  <a:gd name="connsiteY2" fmla="*/ 112010 h 553773"/>
                  <a:gd name="connsiteX3" fmla="*/ 286432 w 786768"/>
                  <a:gd name="connsiteY3" fmla="*/ 114143 h 553773"/>
                  <a:gd name="connsiteX4" fmla="*/ 9166 w 786768"/>
                  <a:gd name="connsiteY4" fmla="*/ 488116 h 553773"/>
                  <a:gd name="connsiteX5" fmla="*/ 5315 w 786768"/>
                  <a:gd name="connsiteY5" fmla="*/ 531332 h 553773"/>
                  <a:gd name="connsiteX6" fmla="*/ 42541 w 786768"/>
                  <a:gd name="connsiteY6" fmla="*/ 554009 h 553773"/>
                  <a:gd name="connsiteX7" fmla="*/ 510641 w 786768"/>
                  <a:gd name="connsiteY7" fmla="*/ 554009 h 553773"/>
                  <a:gd name="connsiteX8" fmla="*/ 651411 w 786768"/>
                  <a:gd name="connsiteY8" fmla="*/ 515928 h 553773"/>
                  <a:gd name="connsiteX9" fmla="*/ 751966 w 786768"/>
                  <a:gd name="connsiteY9" fmla="*/ 413238 h 553773"/>
                  <a:gd name="connsiteX10" fmla="*/ 787056 w 786768"/>
                  <a:gd name="connsiteY10" fmla="*/ 270753 h 553773"/>
                  <a:gd name="connsiteX11" fmla="*/ 748118 w 786768"/>
                  <a:gd name="connsiteY11" fmla="*/ 135965 h 553773"/>
                  <a:gd name="connsiteX12" fmla="*/ 650134 w 786768"/>
                  <a:gd name="connsiteY12" fmla="*/ 38410 h 553773"/>
                  <a:gd name="connsiteX13" fmla="*/ 514917 w 786768"/>
                  <a:gd name="connsiteY13" fmla="*/ 329 h 553773"/>
                  <a:gd name="connsiteX14" fmla="*/ 388273 w 786768"/>
                  <a:gd name="connsiteY14" fmla="*/ 28142 h 553773"/>
                  <a:gd name="connsiteX15" fmla="*/ 291566 w 786768"/>
                  <a:gd name="connsiteY15" fmla="*/ 108162 h 55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8" h="553773">
                    <a:moveTo>
                      <a:pt x="291566" y="108162"/>
                    </a:moveTo>
                    <a:lnTo>
                      <a:pt x="289851" y="109867"/>
                    </a:lnTo>
                    <a:cubicBezTo>
                      <a:pt x="289289" y="110438"/>
                      <a:pt x="288718" y="111152"/>
                      <a:pt x="288146" y="112010"/>
                    </a:cubicBezTo>
                    <a:cubicBezTo>
                      <a:pt x="287575" y="112867"/>
                      <a:pt x="287003" y="113581"/>
                      <a:pt x="286432" y="114143"/>
                    </a:cubicBezTo>
                    <a:lnTo>
                      <a:pt x="9166" y="488116"/>
                    </a:lnTo>
                    <a:cubicBezTo>
                      <a:pt x="-1103" y="501808"/>
                      <a:pt x="-2386" y="516213"/>
                      <a:pt x="5315" y="531332"/>
                    </a:cubicBezTo>
                    <a:cubicBezTo>
                      <a:pt x="13016" y="546450"/>
                      <a:pt x="25426" y="554009"/>
                      <a:pt x="42541" y="554009"/>
                    </a:cubicBezTo>
                    <a:lnTo>
                      <a:pt x="510641" y="554009"/>
                    </a:lnTo>
                    <a:cubicBezTo>
                      <a:pt x="561990" y="554009"/>
                      <a:pt x="608910" y="541315"/>
                      <a:pt x="651411" y="515928"/>
                    </a:cubicBezTo>
                    <a:cubicBezTo>
                      <a:pt x="693921" y="490540"/>
                      <a:pt x="727439" y="456310"/>
                      <a:pt x="751966" y="413238"/>
                    </a:cubicBezTo>
                    <a:cubicBezTo>
                      <a:pt x="776502" y="370166"/>
                      <a:pt x="788199" y="322665"/>
                      <a:pt x="787056" y="270753"/>
                    </a:cubicBezTo>
                    <a:cubicBezTo>
                      <a:pt x="785913" y="221690"/>
                      <a:pt x="772931" y="176761"/>
                      <a:pt x="748118" y="135965"/>
                    </a:cubicBezTo>
                    <a:cubicBezTo>
                      <a:pt x="723296" y="95179"/>
                      <a:pt x="690635" y="62661"/>
                      <a:pt x="650134" y="38410"/>
                    </a:cubicBezTo>
                    <a:cubicBezTo>
                      <a:pt x="609624" y="14169"/>
                      <a:pt x="564552" y="1472"/>
                      <a:pt x="514917" y="329"/>
                    </a:cubicBezTo>
                    <a:cubicBezTo>
                      <a:pt x="469283" y="-814"/>
                      <a:pt x="427059" y="8463"/>
                      <a:pt x="388273" y="28142"/>
                    </a:cubicBezTo>
                    <a:cubicBezTo>
                      <a:pt x="349478" y="47830"/>
                      <a:pt x="317245" y="74500"/>
                      <a:pt x="291566" y="108162"/>
                    </a:cubicBezTo>
                    <a:close/>
                  </a:path>
                </a:pathLst>
              </a:custGeom>
              <a:solidFill>
                <a:schemeClr val="accent1">
                  <a:lumMod val="40000"/>
                  <a:lumOff val="60000"/>
                </a:schemeClr>
              </a:solidFill>
              <a:ln w="3175" cap="flat">
                <a:solidFill>
                  <a:schemeClr val="bg2"/>
                </a:solid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3290A976-D457-D470-E54B-37678343080B}"/>
                  </a:ext>
                </a:extLst>
              </p:cNvPr>
              <p:cNvSpPr/>
              <p:nvPr/>
            </p:nvSpPr>
            <p:spPr>
              <a:xfrm>
                <a:off x="5712807" y="1577322"/>
                <a:ext cx="123416" cy="123430"/>
              </a:xfrm>
              <a:custGeom>
                <a:avLst/>
                <a:gdLst>
                  <a:gd name="connsiteX0" fmla="*/ 62073 w 123416"/>
                  <a:gd name="connsiteY0" fmla="*/ 123666 h 123430"/>
                  <a:gd name="connsiteX1" fmla="*/ 38097 w 123416"/>
                  <a:gd name="connsiteY1" fmla="*/ 118872 h 123430"/>
                  <a:gd name="connsiteX2" fmla="*/ 18428 w 123416"/>
                  <a:gd name="connsiteY2" fmla="*/ 105601 h 123430"/>
                  <a:gd name="connsiteX3" fmla="*/ 5158 w 123416"/>
                  <a:gd name="connsiteY3" fmla="*/ 85931 h 123430"/>
                  <a:gd name="connsiteX4" fmla="*/ 364 w 123416"/>
                  <a:gd name="connsiteY4" fmla="*/ 61957 h 123430"/>
                  <a:gd name="connsiteX5" fmla="*/ 5158 w 123416"/>
                  <a:gd name="connsiteY5" fmla="*/ 37976 h 123430"/>
                  <a:gd name="connsiteX6" fmla="*/ 18428 w 123416"/>
                  <a:gd name="connsiteY6" fmla="*/ 18313 h 123430"/>
                  <a:gd name="connsiteX7" fmla="*/ 38097 w 123416"/>
                  <a:gd name="connsiteY7" fmla="*/ 5036 h 123430"/>
                  <a:gd name="connsiteX8" fmla="*/ 62073 w 123416"/>
                  <a:gd name="connsiteY8" fmla="*/ 235 h 123430"/>
                  <a:gd name="connsiteX9" fmla="*/ 86047 w 123416"/>
                  <a:gd name="connsiteY9" fmla="*/ 5036 h 123430"/>
                  <a:gd name="connsiteX10" fmla="*/ 105716 w 123416"/>
                  <a:gd name="connsiteY10" fmla="*/ 18313 h 123430"/>
                  <a:gd name="connsiteX11" fmla="*/ 118987 w 123416"/>
                  <a:gd name="connsiteY11" fmla="*/ 37976 h 123430"/>
                  <a:gd name="connsiteX12" fmla="*/ 123780 w 123416"/>
                  <a:gd name="connsiteY12" fmla="*/ 61957 h 123430"/>
                  <a:gd name="connsiteX13" fmla="*/ 118987 w 123416"/>
                  <a:gd name="connsiteY13" fmla="*/ 85931 h 123430"/>
                  <a:gd name="connsiteX14" fmla="*/ 105716 w 123416"/>
                  <a:gd name="connsiteY14" fmla="*/ 105601 h 123430"/>
                  <a:gd name="connsiteX15" fmla="*/ 86047 w 123416"/>
                  <a:gd name="connsiteY15" fmla="*/ 118872 h 123430"/>
                  <a:gd name="connsiteX16" fmla="*/ 62073 w 123416"/>
                  <a:gd name="connsiteY16" fmla="*/ 123666 h 12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416" h="123430">
                    <a:moveTo>
                      <a:pt x="62073" y="123666"/>
                    </a:moveTo>
                    <a:cubicBezTo>
                      <a:pt x="53551" y="123666"/>
                      <a:pt x="45559" y="122067"/>
                      <a:pt x="38097" y="118872"/>
                    </a:cubicBezTo>
                    <a:cubicBezTo>
                      <a:pt x="30636" y="115676"/>
                      <a:pt x="24080" y="111253"/>
                      <a:pt x="18428" y="105601"/>
                    </a:cubicBezTo>
                    <a:cubicBezTo>
                      <a:pt x="12777" y="99949"/>
                      <a:pt x="8354" y="93393"/>
                      <a:pt x="5158" y="85931"/>
                    </a:cubicBezTo>
                    <a:cubicBezTo>
                      <a:pt x="1961" y="78470"/>
                      <a:pt x="364" y="70479"/>
                      <a:pt x="364" y="61957"/>
                    </a:cubicBezTo>
                    <a:cubicBezTo>
                      <a:pt x="364" y="53426"/>
                      <a:pt x="1961" y="45432"/>
                      <a:pt x="5158" y="37976"/>
                    </a:cubicBezTo>
                    <a:cubicBezTo>
                      <a:pt x="8354" y="30519"/>
                      <a:pt x="12777" y="23965"/>
                      <a:pt x="18428" y="18313"/>
                    </a:cubicBezTo>
                    <a:cubicBezTo>
                      <a:pt x="24080" y="12661"/>
                      <a:pt x="30636" y="8236"/>
                      <a:pt x="38097" y="5036"/>
                    </a:cubicBezTo>
                    <a:cubicBezTo>
                      <a:pt x="45559" y="1835"/>
                      <a:pt x="53551" y="235"/>
                      <a:pt x="62073" y="235"/>
                    </a:cubicBezTo>
                    <a:cubicBezTo>
                      <a:pt x="70595" y="235"/>
                      <a:pt x="78586" y="1835"/>
                      <a:pt x="86047" y="5036"/>
                    </a:cubicBezTo>
                    <a:cubicBezTo>
                      <a:pt x="93508" y="8236"/>
                      <a:pt x="100065" y="12661"/>
                      <a:pt x="105716" y="18313"/>
                    </a:cubicBezTo>
                    <a:cubicBezTo>
                      <a:pt x="111367" y="23965"/>
                      <a:pt x="115792" y="30519"/>
                      <a:pt x="118987" y="37976"/>
                    </a:cubicBezTo>
                    <a:cubicBezTo>
                      <a:pt x="122183" y="45432"/>
                      <a:pt x="123780" y="53426"/>
                      <a:pt x="123780" y="61957"/>
                    </a:cubicBezTo>
                    <a:cubicBezTo>
                      <a:pt x="123780" y="70479"/>
                      <a:pt x="122183" y="78470"/>
                      <a:pt x="118987" y="85931"/>
                    </a:cubicBezTo>
                    <a:cubicBezTo>
                      <a:pt x="115792" y="93393"/>
                      <a:pt x="111367" y="99949"/>
                      <a:pt x="105716" y="105601"/>
                    </a:cubicBezTo>
                    <a:cubicBezTo>
                      <a:pt x="100065" y="111253"/>
                      <a:pt x="93508" y="115676"/>
                      <a:pt x="86047" y="118872"/>
                    </a:cubicBezTo>
                    <a:cubicBezTo>
                      <a:pt x="78586" y="122067"/>
                      <a:pt x="70595" y="123666"/>
                      <a:pt x="62073" y="123666"/>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grpSp>
        <p:nvGrpSpPr>
          <p:cNvPr id="42" name="Gruppieren 41">
            <a:extLst>
              <a:ext uri="{FF2B5EF4-FFF2-40B4-BE49-F238E27FC236}">
                <a16:creationId xmlns:a16="http://schemas.microsoft.com/office/drawing/2014/main" id="{299E277A-6E40-BA14-8818-9E26EE31889A}"/>
              </a:ext>
            </a:extLst>
          </p:cNvPr>
          <p:cNvGrpSpPr/>
          <p:nvPr/>
        </p:nvGrpSpPr>
        <p:grpSpPr>
          <a:xfrm>
            <a:off x="709351" y="1751681"/>
            <a:ext cx="576000" cy="576000"/>
            <a:chOff x="1278515" y="1771531"/>
            <a:chExt cx="576000" cy="576000"/>
          </a:xfrm>
        </p:grpSpPr>
        <p:sp>
          <p:nvSpPr>
            <p:cNvPr id="43" name="Ellipse 42">
              <a:extLst>
                <a:ext uri="{FF2B5EF4-FFF2-40B4-BE49-F238E27FC236}">
                  <a16:creationId xmlns:a16="http://schemas.microsoft.com/office/drawing/2014/main" id="{92C30C0F-D7CE-3465-262C-9F7B1E459BC8}"/>
                </a:ext>
              </a:extLst>
            </p:cNvPr>
            <p:cNvSpPr>
              <a:spLocks noChangeAspect="1"/>
            </p:cNvSpPr>
            <p:nvPr/>
          </p:nvSpPr>
          <p:spPr>
            <a:xfrm>
              <a:off x="1278515" y="1771531"/>
              <a:ext cx="576000" cy="57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uppieren 43">
              <a:extLst>
                <a:ext uri="{FF2B5EF4-FFF2-40B4-BE49-F238E27FC236}">
                  <a16:creationId xmlns:a16="http://schemas.microsoft.com/office/drawing/2014/main" id="{C2D03E03-EA39-EF15-377F-B6B11E1FED40}"/>
                </a:ext>
              </a:extLst>
            </p:cNvPr>
            <p:cNvGrpSpPr/>
            <p:nvPr/>
          </p:nvGrpSpPr>
          <p:grpSpPr>
            <a:xfrm>
              <a:off x="1392207" y="1880695"/>
              <a:ext cx="347239" cy="347296"/>
              <a:chOff x="9164726" y="4039808"/>
              <a:chExt cx="1473676" cy="1473918"/>
            </a:xfrm>
          </p:grpSpPr>
          <p:sp>
            <p:nvSpPr>
              <p:cNvPr id="45" name="Freihandform: Form 44">
                <a:extLst>
                  <a:ext uri="{FF2B5EF4-FFF2-40B4-BE49-F238E27FC236}">
                    <a16:creationId xmlns:a16="http://schemas.microsoft.com/office/drawing/2014/main" id="{7F546A91-8C35-9883-F658-954736AB0F0E}"/>
                  </a:ext>
                </a:extLst>
              </p:cNvPr>
              <p:cNvSpPr/>
              <p:nvPr/>
            </p:nvSpPr>
            <p:spPr>
              <a:xfrm>
                <a:off x="9164726" y="4040049"/>
                <a:ext cx="1473676" cy="1473677"/>
              </a:xfrm>
              <a:custGeom>
                <a:avLst/>
                <a:gdLst>
                  <a:gd name="connsiteX0" fmla="*/ 1573509 w 1726930"/>
                  <a:gd name="connsiteY0" fmla="*/ 451 h 1726932"/>
                  <a:gd name="connsiteX1" fmla="*/ 1682617 w 1726930"/>
                  <a:gd name="connsiteY1" fmla="*/ 45809 h 1726932"/>
                  <a:gd name="connsiteX2" fmla="*/ 1727547 w 1726930"/>
                  <a:gd name="connsiteY2" fmla="*/ 154489 h 1726932"/>
                  <a:gd name="connsiteX3" fmla="*/ 1727547 w 1726930"/>
                  <a:gd name="connsiteY3" fmla="*/ 756093 h 1726932"/>
                  <a:gd name="connsiteX4" fmla="*/ 1696305 w 1726930"/>
                  <a:gd name="connsiteY4" fmla="*/ 872049 h 1726932"/>
                  <a:gd name="connsiteX5" fmla="*/ 1612875 w 1726930"/>
                  <a:gd name="connsiteY5" fmla="*/ 955913 h 1726932"/>
                  <a:gd name="connsiteX6" fmla="*/ 1496489 w 1726930"/>
                  <a:gd name="connsiteY6" fmla="*/ 987149 h 1726932"/>
                  <a:gd name="connsiteX7" fmla="*/ 1357853 w 1726930"/>
                  <a:gd name="connsiteY7" fmla="*/ 987149 h 1726932"/>
                  <a:gd name="connsiteX8" fmla="*/ 1543553 w 1726930"/>
                  <a:gd name="connsiteY8" fmla="*/ 1037211 h 1726932"/>
                  <a:gd name="connsiteX9" fmla="*/ 1677483 w 1726930"/>
                  <a:gd name="connsiteY9" fmla="*/ 1171137 h 1726932"/>
                  <a:gd name="connsiteX10" fmla="*/ 1727547 w 1726930"/>
                  <a:gd name="connsiteY10" fmla="*/ 1357694 h 1726932"/>
                  <a:gd name="connsiteX11" fmla="*/ 1677483 w 1726930"/>
                  <a:gd name="connsiteY11" fmla="*/ 1543394 h 1726932"/>
                  <a:gd name="connsiteX12" fmla="*/ 1543553 w 1726930"/>
                  <a:gd name="connsiteY12" fmla="*/ 1677321 h 1726932"/>
                  <a:gd name="connsiteX13" fmla="*/ 1357853 w 1726930"/>
                  <a:gd name="connsiteY13" fmla="*/ 1727383 h 1726932"/>
                  <a:gd name="connsiteX14" fmla="*/ 1159743 w 1726930"/>
                  <a:gd name="connsiteY14" fmla="*/ 1670046 h 1726932"/>
                  <a:gd name="connsiteX15" fmla="*/ 1025821 w 1726930"/>
                  <a:gd name="connsiteY15" fmla="*/ 1521144 h 1726932"/>
                  <a:gd name="connsiteX16" fmla="*/ 1007847 w 1726930"/>
                  <a:gd name="connsiteY16" fmla="*/ 1478356 h 1726932"/>
                  <a:gd name="connsiteX17" fmla="*/ 864077 w 1726930"/>
                  <a:gd name="connsiteY17" fmla="*/ 1134339 h 1726932"/>
                  <a:gd name="connsiteX18" fmla="*/ 720316 w 1726930"/>
                  <a:gd name="connsiteY18" fmla="*/ 1478356 h 1726932"/>
                  <a:gd name="connsiteX19" fmla="*/ 702343 w 1726930"/>
                  <a:gd name="connsiteY19" fmla="*/ 1521144 h 1726932"/>
                  <a:gd name="connsiteX20" fmla="*/ 568414 w 1726930"/>
                  <a:gd name="connsiteY20" fmla="*/ 1670046 h 1726932"/>
                  <a:gd name="connsiteX21" fmla="*/ 371161 w 1726930"/>
                  <a:gd name="connsiteY21" fmla="*/ 1727383 h 1726932"/>
                  <a:gd name="connsiteX22" fmla="*/ 184605 w 1726930"/>
                  <a:gd name="connsiteY22" fmla="*/ 1677321 h 1726932"/>
                  <a:gd name="connsiteX23" fmla="*/ 50678 w 1726930"/>
                  <a:gd name="connsiteY23" fmla="*/ 1543394 h 1726932"/>
                  <a:gd name="connsiteX24" fmla="*/ 617 w 1726930"/>
                  <a:gd name="connsiteY24" fmla="*/ 1357694 h 1726932"/>
                  <a:gd name="connsiteX25" fmla="*/ 50678 w 1726930"/>
                  <a:gd name="connsiteY25" fmla="*/ 1171137 h 1726932"/>
                  <a:gd name="connsiteX26" fmla="*/ 184605 w 1726930"/>
                  <a:gd name="connsiteY26" fmla="*/ 1037211 h 1726932"/>
                  <a:gd name="connsiteX27" fmla="*/ 371161 w 1726930"/>
                  <a:gd name="connsiteY27" fmla="*/ 987149 h 1726932"/>
                  <a:gd name="connsiteX28" fmla="*/ 231672 w 1726930"/>
                  <a:gd name="connsiteY28" fmla="*/ 987149 h 1726932"/>
                  <a:gd name="connsiteX29" fmla="*/ 115717 w 1726930"/>
                  <a:gd name="connsiteY29" fmla="*/ 955913 h 1726932"/>
                  <a:gd name="connsiteX30" fmla="*/ 31852 w 1726930"/>
                  <a:gd name="connsiteY30" fmla="*/ 872049 h 1726932"/>
                  <a:gd name="connsiteX31" fmla="*/ 617 w 1726930"/>
                  <a:gd name="connsiteY31" fmla="*/ 756093 h 1726932"/>
                  <a:gd name="connsiteX32" fmla="*/ 617 w 1726930"/>
                  <a:gd name="connsiteY32" fmla="*/ 154489 h 1726932"/>
                  <a:gd name="connsiteX33" fmla="*/ 45972 w 1726930"/>
                  <a:gd name="connsiteY33" fmla="*/ 45809 h 1726932"/>
                  <a:gd name="connsiteX34" fmla="*/ 154653 w 1726930"/>
                  <a:gd name="connsiteY34" fmla="*/ 451 h 1726932"/>
                  <a:gd name="connsiteX35" fmla="*/ 255633 w 1726930"/>
                  <a:gd name="connsiteY35" fmla="*/ 37256 h 1726932"/>
                  <a:gd name="connsiteX36" fmla="*/ 864077 w 1726930"/>
                  <a:gd name="connsiteY36" fmla="*/ 555845 h 1726932"/>
                  <a:gd name="connsiteX37" fmla="*/ 1473382 w 1726930"/>
                  <a:gd name="connsiteY37" fmla="*/ 37256 h 1726932"/>
                  <a:gd name="connsiteX38" fmla="*/ 1573509 w 1726930"/>
                  <a:gd name="connsiteY38" fmla="*/ 451 h 17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26930" h="1726932">
                    <a:moveTo>
                      <a:pt x="1573509" y="451"/>
                    </a:moveTo>
                    <a:cubicBezTo>
                      <a:pt x="1616295" y="451"/>
                      <a:pt x="1652661" y="15577"/>
                      <a:pt x="1682617" y="45809"/>
                    </a:cubicBezTo>
                    <a:cubicBezTo>
                      <a:pt x="1712564" y="76051"/>
                      <a:pt x="1727547" y="112275"/>
                      <a:pt x="1727547" y="154489"/>
                    </a:cubicBezTo>
                    <a:lnTo>
                      <a:pt x="1727547" y="756093"/>
                    </a:lnTo>
                    <a:cubicBezTo>
                      <a:pt x="1727547" y="798311"/>
                      <a:pt x="1717136" y="836962"/>
                      <a:pt x="1696305" y="872049"/>
                    </a:cubicBezTo>
                    <a:cubicBezTo>
                      <a:pt x="1675483" y="907135"/>
                      <a:pt x="1647670" y="935090"/>
                      <a:pt x="1612875" y="955913"/>
                    </a:cubicBezTo>
                    <a:cubicBezTo>
                      <a:pt x="1578071" y="976737"/>
                      <a:pt x="1539276" y="987149"/>
                      <a:pt x="1496489" y="987149"/>
                    </a:cubicBezTo>
                    <a:lnTo>
                      <a:pt x="1357853" y="987149"/>
                    </a:lnTo>
                    <a:cubicBezTo>
                      <a:pt x="1425747" y="987149"/>
                      <a:pt x="1487641" y="1003836"/>
                      <a:pt x="1543553" y="1037211"/>
                    </a:cubicBezTo>
                    <a:cubicBezTo>
                      <a:pt x="1599464" y="1070586"/>
                      <a:pt x="1644108" y="1115228"/>
                      <a:pt x="1677483" y="1171137"/>
                    </a:cubicBezTo>
                    <a:cubicBezTo>
                      <a:pt x="1710859" y="1227047"/>
                      <a:pt x="1727547" y="1289233"/>
                      <a:pt x="1727547" y="1357694"/>
                    </a:cubicBezTo>
                    <a:cubicBezTo>
                      <a:pt x="1727547" y="1425584"/>
                      <a:pt x="1710859" y="1487484"/>
                      <a:pt x="1677483" y="1543394"/>
                    </a:cubicBezTo>
                    <a:cubicBezTo>
                      <a:pt x="1644108" y="1599303"/>
                      <a:pt x="1599464" y="1643946"/>
                      <a:pt x="1543553" y="1677321"/>
                    </a:cubicBezTo>
                    <a:cubicBezTo>
                      <a:pt x="1487641" y="1710695"/>
                      <a:pt x="1425747" y="1727383"/>
                      <a:pt x="1357853" y="1727383"/>
                    </a:cubicBezTo>
                    <a:cubicBezTo>
                      <a:pt x="1284825" y="1727383"/>
                      <a:pt x="1218798" y="1708270"/>
                      <a:pt x="1159743" y="1670046"/>
                    </a:cubicBezTo>
                    <a:cubicBezTo>
                      <a:pt x="1100697" y="1631823"/>
                      <a:pt x="1056054" y="1582189"/>
                      <a:pt x="1025821" y="1521144"/>
                    </a:cubicBezTo>
                    <a:cubicBezTo>
                      <a:pt x="1018401" y="1505170"/>
                      <a:pt x="1012410" y="1490907"/>
                      <a:pt x="1007847" y="1478356"/>
                    </a:cubicBezTo>
                    <a:lnTo>
                      <a:pt x="864077" y="1134339"/>
                    </a:lnTo>
                    <a:lnTo>
                      <a:pt x="720316" y="1478356"/>
                    </a:lnTo>
                    <a:cubicBezTo>
                      <a:pt x="716316" y="1490907"/>
                      <a:pt x="710325" y="1505170"/>
                      <a:pt x="702343" y="1521144"/>
                    </a:cubicBezTo>
                    <a:cubicBezTo>
                      <a:pt x="672101" y="1582189"/>
                      <a:pt x="627466" y="1631823"/>
                      <a:pt x="568414" y="1670046"/>
                    </a:cubicBezTo>
                    <a:cubicBezTo>
                      <a:pt x="509367" y="1708270"/>
                      <a:pt x="443616" y="1727383"/>
                      <a:pt x="371161" y="1727383"/>
                    </a:cubicBezTo>
                    <a:cubicBezTo>
                      <a:pt x="302700" y="1727383"/>
                      <a:pt x="240515" y="1710695"/>
                      <a:pt x="184605" y="1677321"/>
                    </a:cubicBezTo>
                    <a:cubicBezTo>
                      <a:pt x="128696" y="1643946"/>
                      <a:pt x="84053" y="1599303"/>
                      <a:pt x="50678" y="1543394"/>
                    </a:cubicBezTo>
                    <a:cubicBezTo>
                      <a:pt x="17304" y="1487484"/>
                      <a:pt x="617" y="1425584"/>
                      <a:pt x="617" y="1357694"/>
                    </a:cubicBezTo>
                    <a:cubicBezTo>
                      <a:pt x="617" y="1289233"/>
                      <a:pt x="17304" y="1227047"/>
                      <a:pt x="50678" y="1171137"/>
                    </a:cubicBezTo>
                    <a:cubicBezTo>
                      <a:pt x="84053" y="1115228"/>
                      <a:pt x="128696" y="1070586"/>
                      <a:pt x="184605" y="1037211"/>
                    </a:cubicBezTo>
                    <a:cubicBezTo>
                      <a:pt x="240515" y="1003836"/>
                      <a:pt x="302700" y="987149"/>
                      <a:pt x="371161" y="987149"/>
                    </a:cubicBezTo>
                    <a:lnTo>
                      <a:pt x="231672" y="987149"/>
                    </a:lnTo>
                    <a:cubicBezTo>
                      <a:pt x="189455" y="987149"/>
                      <a:pt x="150802" y="976737"/>
                      <a:pt x="115717" y="955913"/>
                    </a:cubicBezTo>
                    <a:cubicBezTo>
                      <a:pt x="80631" y="935090"/>
                      <a:pt x="52676" y="907135"/>
                      <a:pt x="31852" y="872049"/>
                    </a:cubicBezTo>
                    <a:cubicBezTo>
                      <a:pt x="11029" y="836962"/>
                      <a:pt x="617" y="798311"/>
                      <a:pt x="617" y="756093"/>
                    </a:cubicBezTo>
                    <a:lnTo>
                      <a:pt x="617" y="154489"/>
                    </a:lnTo>
                    <a:cubicBezTo>
                      <a:pt x="617" y="112275"/>
                      <a:pt x="15735" y="76051"/>
                      <a:pt x="45972" y="45809"/>
                    </a:cubicBezTo>
                    <a:cubicBezTo>
                      <a:pt x="76209" y="15577"/>
                      <a:pt x="112436" y="451"/>
                      <a:pt x="154653" y="451"/>
                    </a:cubicBezTo>
                    <a:cubicBezTo>
                      <a:pt x="192307" y="451"/>
                      <a:pt x="225967" y="12719"/>
                      <a:pt x="255633" y="37256"/>
                    </a:cubicBezTo>
                    <a:lnTo>
                      <a:pt x="864077" y="555845"/>
                    </a:lnTo>
                    <a:lnTo>
                      <a:pt x="1473382" y="37256"/>
                    </a:lnTo>
                    <a:cubicBezTo>
                      <a:pt x="1502481" y="12719"/>
                      <a:pt x="1535856" y="451"/>
                      <a:pt x="1573509" y="451"/>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B59C6C40-6308-9BFA-7FCD-8E40056348ED}"/>
                  </a:ext>
                </a:extLst>
              </p:cNvPr>
              <p:cNvSpPr/>
              <p:nvPr/>
            </p:nvSpPr>
            <p:spPr>
              <a:xfrm>
                <a:off x="9282298" y="4518283"/>
                <a:ext cx="331156" cy="311185"/>
              </a:xfrm>
              <a:custGeom>
                <a:avLst/>
                <a:gdLst>
                  <a:gd name="connsiteX0" fmla="*/ 369450 w 388065"/>
                  <a:gd name="connsiteY0" fmla="*/ 177702 h 364663"/>
                  <a:gd name="connsiteX1" fmla="*/ 388277 w 388065"/>
                  <a:gd name="connsiteY1" fmla="*/ 205942 h 364663"/>
                  <a:gd name="connsiteX2" fmla="*/ 377152 w 388065"/>
                  <a:gd name="connsiteY2" fmla="*/ 238461 h 364663"/>
                  <a:gd name="connsiteX3" fmla="*/ 293288 w 388065"/>
                  <a:gd name="connsiteY3" fmla="*/ 322326 h 364663"/>
                  <a:gd name="connsiteX4" fmla="*/ 190596 w 388065"/>
                  <a:gd name="connsiteY4" fmla="*/ 365114 h 364663"/>
                  <a:gd name="connsiteX5" fmla="*/ 56242 w 388065"/>
                  <a:gd name="connsiteY5" fmla="*/ 309489 h 364663"/>
                  <a:gd name="connsiteX6" fmla="*/ 617 w 388065"/>
                  <a:gd name="connsiteY6" fmla="*/ 175134 h 364663"/>
                  <a:gd name="connsiteX7" fmla="*/ 617 w 388065"/>
                  <a:gd name="connsiteY7" fmla="*/ 51906 h 364663"/>
                  <a:gd name="connsiteX8" fmla="*/ 25862 w 388065"/>
                  <a:gd name="connsiteY8" fmla="*/ 7834 h 364663"/>
                  <a:gd name="connsiteX9" fmla="*/ 75924 w 388065"/>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5" h="364663">
                    <a:moveTo>
                      <a:pt x="369450" y="177702"/>
                    </a:moveTo>
                    <a:cubicBezTo>
                      <a:pt x="380290" y="183977"/>
                      <a:pt x="386565" y="193391"/>
                      <a:pt x="388277" y="205942"/>
                    </a:cubicBezTo>
                    <a:cubicBezTo>
                      <a:pt x="389988" y="218493"/>
                      <a:pt x="386280" y="229334"/>
                      <a:pt x="377152" y="238461"/>
                    </a:cubicBezTo>
                    <a:lnTo>
                      <a:pt x="293288" y="322326"/>
                    </a:lnTo>
                    <a:cubicBezTo>
                      <a:pt x="264762" y="350852"/>
                      <a:pt x="230531" y="365114"/>
                      <a:pt x="190596" y="365114"/>
                    </a:cubicBezTo>
                    <a:cubicBezTo>
                      <a:pt x="138109" y="365114"/>
                      <a:pt x="93324" y="346572"/>
                      <a:pt x="56242" y="309489"/>
                    </a:cubicBezTo>
                    <a:cubicBezTo>
                      <a:pt x="19158" y="272407"/>
                      <a:pt x="617" y="227622"/>
                      <a:pt x="617" y="175134"/>
                    </a:cubicBezTo>
                    <a:lnTo>
                      <a:pt x="617" y="51906"/>
                    </a:lnTo>
                    <a:cubicBezTo>
                      <a:pt x="617" y="32508"/>
                      <a:pt x="9032" y="17818"/>
                      <a:pt x="25862" y="7834"/>
                    </a:cubicBezTo>
                    <a:cubicBezTo>
                      <a:pt x="42691" y="-2151"/>
                      <a:pt x="59379" y="-2008"/>
                      <a:pt x="75924"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8A848257-32C3-A174-B2B5-967572FAAFDF}"/>
                  </a:ext>
                </a:extLst>
              </p:cNvPr>
              <p:cNvSpPr/>
              <p:nvPr/>
            </p:nvSpPr>
            <p:spPr>
              <a:xfrm>
                <a:off x="10202085" y="4518283"/>
                <a:ext cx="331155" cy="311185"/>
              </a:xfrm>
              <a:custGeom>
                <a:avLst/>
                <a:gdLst>
                  <a:gd name="connsiteX0" fmla="*/ 19844 w 388064"/>
                  <a:gd name="connsiteY0" fmla="*/ 177702 h 364663"/>
                  <a:gd name="connsiteX1" fmla="*/ 1023 w 388064"/>
                  <a:gd name="connsiteY1" fmla="*/ 205942 h 364663"/>
                  <a:gd name="connsiteX2" fmla="*/ 12148 w 388064"/>
                  <a:gd name="connsiteY2" fmla="*/ 238461 h 364663"/>
                  <a:gd name="connsiteX3" fmla="*/ 96016 w 388064"/>
                  <a:gd name="connsiteY3" fmla="*/ 322326 h 364663"/>
                  <a:gd name="connsiteX4" fmla="*/ 198705 w 388064"/>
                  <a:gd name="connsiteY4" fmla="*/ 365114 h 364663"/>
                  <a:gd name="connsiteX5" fmla="*/ 333055 w 388064"/>
                  <a:gd name="connsiteY5" fmla="*/ 309489 h 364663"/>
                  <a:gd name="connsiteX6" fmla="*/ 388681 w 388064"/>
                  <a:gd name="connsiteY6" fmla="*/ 175134 h 364663"/>
                  <a:gd name="connsiteX7" fmla="*/ 388681 w 388064"/>
                  <a:gd name="connsiteY7" fmla="*/ 51906 h 364663"/>
                  <a:gd name="connsiteX8" fmla="*/ 363440 w 388064"/>
                  <a:gd name="connsiteY8" fmla="*/ 7834 h 364663"/>
                  <a:gd name="connsiteX9" fmla="*/ 313376 w 388064"/>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4" h="364663">
                    <a:moveTo>
                      <a:pt x="19844" y="177702"/>
                    </a:moveTo>
                    <a:cubicBezTo>
                      <a:pt x="9005" y="183977"/>
                      <a:pt x="2737" y="193391"/>
                      <a:pt x="1023" y="205942"/>
                    </a:cubicBezTo>
                    <a:cubicBezTo>
                      <a:pt x="-692" y="218493"/>
                      <a:pt x="3023" y="229334"/>
                      <a:pt x="12148" y="238461"/>
                    </a:cubicBezTo>
                    <a:lnTo>
                      <a:pt x="96016" y="322326"/>
                    </a:lnTo>
                    <a:cubicBezTo>
                      <a:pt x="124533" y="350852"/>
                      <a:pt x="158766" y="365114"/>
                      <a:pt x="198705" y="365114"/>
                    </a:cubicBezTo>
                    <a:cubicBezTo>
                      <a:pt x="251188" y="365114"/>
                      <a:pt x="295974" y="346572"/>
                      <a:pt x="333055" y="309489"/>
                    </a:cubicBezTo>
                    <a:cubicBezTo>
                      <a:pt x="370145" y="272407"/>
                      <a:pt x="388681" y="227622"/>
                      <a:pt x="388681" y="175134"/>
                    </a:cubicBezTo>
                    <a:lnTo>
                      <a:pt x="388681" y="51906"/>
                    </a:lnTo>
                    <a:cubicBezTo>
                      <a:pt x="388681" y="32508"/>
                      <a:pt x="380270" y="17818"/>
                      <a:pt x="363440" y="7834"/>
                    </a:cubicBezTo>
                    <a:cubicBezTo>
                      <a:pt x="346609" y="-2151"/>
                      <a:pt x="329921" y="-2008"/>
                      <a:pt x="313376"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9DBAA02D-3684-1C2D-F472-E2DDCECED6A3}"/>
                  </a:ext>
                </a:extLst>
              </p:cNvPr>
              <p:cNvSpPr/>
              <p:nvPr/>
            </p:nvSpPr>
            <p:spPr>
              <a:xfrm>
                <a:off x="9954140" y="4729620"/>
                <a:ext cx="257231" cy="99848"/>
              </a:xfrm>
              <a:custGeom>
                <a:avLst/>
                <a:gdLst>
                  <a:gd name="connsiteX0" fmla="*/ 617 w 301437"/>
                  <a:gd name="connsiteY0" fmla="*/ 108046 h 117008"/>
                  <a:gd name="connsiteX1" fmla="*/ 617 w 301437"/>
                  <a:gd name="connsiteY1" fmla="*/ 117460 h 117008"/>
                  <a:gd name="connsiteX2" fmla="*/ 272746 w 301437"/>
                  <a:gd name="connsiteY2" fmla="*/ 117460 h 117008"/>
                  <a:gd name="connsiteX3" fmla="*/ 299283 w 301437"/>
                  <a:gd name="connsiteY3" fmla="*/ 99917 h 117008"/>
                  <a:gd name="connsiteX4" fmla="*/ 293291 w 301437"/>
                  <a:gd name="connsiteY4" fmla="*/ 68681 h 117008"/>
                  <a:gd name="connsiteX5" fmla="*/ 243657 w 301437"/>
                  <a:gd name="connsiteY5" fmla="*/ 19046 h 117008"/>
                  <a:gd name="connsiteX6" fmla="*/ 171771 w 301437"/>
                  <a:gd name="connsiteY6" fmla="*/ 9633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7" h="117008">
                    <a:moveTo>
                      <a:pt x="617" y="108046"/>
                    </a:moveTo>
                    <a:lnTo>
                      <a:pt x="617" y="117460"/>
                    </a:lnTo>
                    <a:lnTo>
                      <a:pt x="272746" y="117460"/>
                    </a:lnTo>
                    <a:cubicBezTo>
                      <a:pt x="285300" y="117460"/>
                      <a:pt x="294139" y="111611"/>
                      <a:pt x="299283" y="99917"/>
                    </a:cubicBezTo>
                    <a:cubicBezTo>
                      <a:pt x="304417" y="88221"/>
                      <a:pt x="302416" y="77809"/>
                      <a:pt x="293291" y="68681"/>
                    </a:cubicBezTo>
                    <a:lnTo>
                      <a:pt x="243657" y="19046"/>
                    </a:lnTo>
                    <a:cubicBezTo>
                      <a:pt x="222549" y="-2062"/>
                      <a:pt x="198584" y="-5199"/>
                      <a:pt x="171771" y="963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EEB405DA-2FFB-A149-7E6C-B685C110C63C}"/>
                  </a:ext>
                </a:extLst>
              </p:cNvPr>
              <p:cNvSpPr/>
              <p:nvPr/>
            </p:nvSpPr>
            <p:spPr>
              <a:xfrm>
                <a:off x="9604169" y="4729620"/>
                <a:ext cx="257229" cy="99848"/>
              </a:xfrm>
              <a:custGeom>
                <a:avLst/>
                <a:gdLst>
                  <a:gd name="connsiteX0" fmla="*/ 130896 w 301434"/>
                  <a:gd name="connsiteY0" fmla="*/ 9633 h 117008"/>
                  <a:gd name="connsiteX1" fmla="*/ 59014 w 301434"/>
                  <a:gd name="connsiteY1" fmla="*/ 19046 h 117008"/>
                  <a:gd name="connsiteX2" fmla="*/ 9379 w 301434"/>
                  <a:gd name="connsiteY2" fmla="*/ 68681 h 117008"/>
                  <a:gd name="connsiteX3" fmla="*/ 3389 w 301434"/>
                  <a:gd name="connsiteY3" fmla="*/ 99917 h 117008"/>
                  <a:gd name="connsiteX4" fmla="*/ 29918 w 301434"/>
                  <a:gd name="connsiteY4" fmla="*/ 117460 h 117008"/>
                  <a:gd name="connsiteX5" fmla="*/ 302051 w 301434"/>
                  <a:gd name="connsiteY5" fmla="*/ 117460 h 117008"/>
                  <a:gd name="connsiteX6" fmla="*/ 302051 w 301434"/>
                  <a:gd name="connsiteY6" fmla="*/ 108046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4" h="117008">
                    <a:moveTo>
                      <a:pt x="130896" y="9633"/>
                    </a:moveTo>
                    <a:cubicBezTo>
                      <a:pt x="104084" y="-5199"/>
                      <a:pt x="80122" y="-2062"/>
                      <a:pt x="59014" y="19046"/>
                    </a:cubicBezTo>
                    <a:lnTo>
                      <a:pt x="9379" y="68681"/>
                    </a:lnTo>
                    <a:cubicBezTo>
                      <a:pt x="252" y="77809"/>
                      <a:pt x="-1745" y="88221"/>
                      <a:pt x="3389" y="99917"/>
                    </a:cubicBezTo>
                    <a:cubicBezTo>
                      <a:pt x="8524" y="111611"/>
                      <a:pt x="17367" y="117460"/>
                      <a:pt x="29918" y="117460"/>
                    </a:cubicBezTo>
                    <a:lnTo>
                      <a:pt x="302051" y="117460"/>
                    </a:lnTo>
                    <a:lnTo>
                      <a:pt x="302051" y="108046"/>
                    </a:lnTo>
                    <a:close/>
                  </a:path>
                </a:pathLst>
              </a:custGeom>
              <a:solidFill>
                <a:schemeClr val="accent6">
                  <a:lumMod val="75000"/>
                </a:schemeClr>
              </a:solidFill>
              <a:ln w="317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1CF80108-5A69-F111-0D11-86F11453BC78}"/>
                  </a:ext>
                </a:extLst>
              </p:cNvPr>
              <p:cNvSpPr/>
              <p:nvPr/>
            </p:nvSpPr>
            <p:spPr>
              <a:xfrm>
                <a:off x="9282298" y="4199234"/>
                <a:ext cx="579101" cy="561589"/>
              </a:xfrm>
              <a:custGeom>
                <a:avLst/>
                <a:gdLst>
                  <a:gd name="connsiteX0" fmla="*/ 617 w 678620"/>
                  <a:gd name="connsiteY0" fmla="*/ 59521 h 658099"/>
                  <a:gd name="connsiteX1" fmla="*/ 33564 w 678620"/>
                  <a:gd name="connsiteY1" fmla="*/ 6886 h 658099"/>
                  <a:gd name="connsiteX2" fmla="*/ 94750 w 678620"/>
                  <a:gd name="connsiteY2" fmla="*/ 14163 h 658099"/>
                  <a:gd name="connsiteX3" fmla="*/ 679237 w 678620"/>
                  <a:gd name="connsiteY3" fmla="*/ 492533 h 658099"/>
                  <a:gd name="connsiteX4" fmla="*/ 679237 w 678620"/>
                  <a:gd name="connsiteY4" fmla="*/ 658550 h 658099"/>
                  <a:gd name="connsiteX5" fmla="*/ 61376 w 678620"/>
                  <a:gd name="connsiteY5" fmla="*/ 302552 h 658099"/>
                  <a:gd name="connsiteX6" fmla="*/ 617 w 678620"/>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20" h="658099">
                    <a:moveTo>
                      <a:pt x="617" y="59521"/>
                    </a:moveTo>
                    <a:cubicBezTo>
                      <a:pt x="617" y="34985"/>
                      <a:pt x="11599" y="17440"/>
                      <a:pt x="33564" y="6886"/>
                    </a:cubicBezTo>
                    <a:cubicBezTo>
                      <a:pt x="55528" y="-3668"/>
                      <a:pt x="75924" y="-1239"/>
                      <a:pt x="94750" y="14163"/>
                    </a:cubicBezTo>
                    <a:lnTo>
                      <a:pt x="679237" y="492533"/>
                    </a:lnTo>
                    <a:lnTo>
                      <a:pt x="679237" y="658550"/>
                    </a:lnTo>
                    <a:lnTo>
                      <a:pt x="61376" y="302552"/>
                    </a:lnTo>
                    <a:cubicBezTo>
                      <a:pt x="20870" y="279168"/>
                      <a:pt x="617" y="243792"/>
                      <a:pt x="617"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1" name="Freihandform: Form 50">
                <a:extLst>
                  <a:ext uri="{FF2B5EF4-FFF2-40B4-BE49-F238E27FC236}">
                    <a16:creationId xmlns:a16="http://schemas.microsoft.com/office/drawing/2014/main" id="{ABE789FE-71ED-C3FD-2D4C-E9446B1B3E5F}"/>
                  </a:ext>
                </a:extLst>
              </p:cNvPr>
              <p:cNvSpPr/>
              <p:nvPr/>
            </p:nvSpPr>
            <p:spPr>
              <a:xfrm>
                <a:off x="9954140" y="4199234"/>
                <a:ext cx="579099" cy="561589"/>
              </a:xfrm>
              <a:custGeom>
                <a:avLst/>
                <a:gdLst>
                  <a:gd name="connsiteX0" fmla="*/ 679235 w 678618"/>
                  <a:gd name="connsiteY0" fmla="*/ 59521 h 658099"/>
                  <a:gd name="connsiteX1" fmla="*/ 646288 w 678618"/>
                  <a:gd name="connsiteY1" fmla="*/ 6886 h 658099"/>
                  <a:gd name="connsiteX2" fmla="*/ 585099 w 678618"/>
                  <a:gd name="connsiteY2" fmla="*/ 14163 h 658099"/>
                  <a:gd name="connsiteX3" fmla="*/ 617 w 678618"/>
                  <a:gd name="connsiteY3" fmla="*/ 492533 h 658099"/>
                  <a:gd name="connsiteX4" fmla="*/ 617 w 678618"/>
                  <a:gd name="connsiteY4" fmla="*/ 658550 h 658099"/>
                  <a:gd name="connsiteX5" fmla="*/ 618475 w 678618"/>
                  <a:gd name="connsiteY5" fmla="*/ 302552 h 658099"/>
                  <a:gd name="connsiteX6" fmla="*/ 679235 w 678618"/>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18" h="658099">
                    <a:moveTo>
                      <a:pt x="679235" y="59521"/>
                    </a:moveTo>
                    <a:cubicBezTo>
                      <a:pt x="679235" y="34985"/>
                      <a:pt x="668253" y="17440"/>
                      <a:pt x="646288" y="6886"/>
                    </a:cubicBezTo>
                    <a:cubicBezTo>
                      <a:pt x="624323" y="-3668"/>
                      <a:pt x="603930" y="-1239"/>
                      <a:pt x="585099" y="14163"/>
                    </a:cubicBezTo>
                    <a:lnTo>
                      <a:pt x="617" y="492533"/>
                    </a:lnTo>
                    <a:lnTo>
                      <a:pt x="617" y="658550"/>
                    </a:lnTo>
                    <a:lnTo>
                      <a:pt x="618475" y="302552"/>
                    </a:lnTo>
                    <a:cubicBezTo>
                      <a:pt x="658985" y="279168"/>
                      <a:pt x="679235" y="243792"/>
                      <a:pt x="679235"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2" name="Freihandform: Form 51">
                <a:extLst>
                  <a:ext uri="{FF2B5EF4-FFF2-40B4-BE49-F238E27FC236}">
                    <a16:creationId xmlns:a16="http://schemas.microsoft.com/office/drawing/2014/main" id="{18F12419-4D3F-A291-0F1D-A5584B2A5F98}"/>
                  </a:ext>
                </a:extLst>
              </p:cNvPr>
              <p:cNvSpPr/>
              <p:nvPr/>
            </p:nvSpPr>
            <p:spPr>
              <a:xfrm>
                <a:off x="9534399" y="4960916"/>
                <a:ext cx="270365" cy="219909"/>
              </a:xfrm>
              <a:custGeom>
                <a:avLst/>
                <a:gdLst>
                  <a:gd name="connsiteX0" fmla="*/ 243470 w 316827"/>
                  <a:gd name="connsiteY0" fmla="*/ 451 h 257701"/>
                  <a:gd name="connsiteX1" fmla="*/ 304650 w 316827"/>
                  <a:gd name="connsiteY1" fmla="*/ 33398 h 257701"/>
                  <a:gd name="connsiteX2" fmla="*/ 311069 w 316827"/>
                  <a:gd name="connsiteY2" fmla="*/ 101431 h 257701"/>
                  <a:gd name="connsiteX3" fmla="*/ 256301 w 316827"/>
                  <a:gd name="connsiteY3" fmla="*/ 234075 h 257701"/>
                  <a:gd name="connsiteX4" fmla="*/ 228059 w 316827"/>
                  <a:gd name="connsiteY4" fmla="*/ 257180 h 257701"/>
                  <a:gd name="connsiteX5" fmla="*/ 193836 w 316827"/>
                  <a:gd name="connsiteY5" fmla="*/ 246910 h 257701"/>
                  <a:gd name="connsiteX6" fmla="*/ 12410 w 316827"/>
                  <a:gd name="connsiteY6" fmla="*/ 64633 h 257701"/>
                  <a:gd name="connsiteX7" fmla="*/ 3853 w 316827"/>
                  <a:gd name="connsiteY7" fmla="*/ 23984 h 257701"/>
                  <a:gd name="connsiteX8" fmla="*/ 38939 w 316827"/>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7" h="257701">
                    <a:moveTo>
                      <a:pt x="243470" y="451"/>
                    </a:moveTo>
                    <a:cubicBezTo>
                      <a:pt x="269712" y="451"/>
                      <a:pt x="290105" y="11433"/>
                      <a:pt x="304650" y="33398"/>
                    </a:cubicBezTo>
                    <a:cubicBezTo>
                      <a:pt x="319204" y="55363"/>
                      <a:pt x="321337" y="78041"/>
                      <a:pt x="311069" y="101431"/>
                    </a:cubicBezTo>
                    <a:lnTo>
                      <a:pt x="256301" y="234075"/>
                    </a:lnTo>
                    <a:cubicBezTo>
                      <a:pt x="250595" y="246626"/>
                      <a:pt x="241184" y="254328"/>
                      <a:pt x="228059" y="257180"/>
                    </a:cubicBezTo>
                    <a:cubicBezTo>
                      <a:pt x="214943" y="260032"/>
                      <a:pt x="203532" y="256610"/>
                      <a:pt x="193836" y="246910"/>
                    </a:cubicBezTo>
                    <a:lnTo>
                      <a:pt x="12410" y="64633"/>
                    </a:lnTo>
                    <a:cubicBezTo>
                      <a:pt x="430" y="53223"/>
                      <a:pt x="-2423" y="39674"/>
                      <a:pt x="3853" y="23984"/>
                    </a:cubicBezTo>
                    <a:cubicBezTo>
                      <a:pt x="10128" y="8296"/>
                      <a:pt x="21824" y="451"/>
                      <a:pt x="38939"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78AEEB71-B50A-207F-08A8-0318234F8260}"/>
                  </a:ext>
                </a:extLst>
              </p:cNvPr>
              <p:cNvSpPr/>
              <p:nvPr/>
            </p:nvSpPr>
            <p:spPr>
              <a:xfrm>
                <a:off x="9243595" y="4977278"/>
                <a:ext cx="457526" cy="457636"/>
              </a:xfrm>
              <a:custGeom>
                <a:avLst/>
                <a:gdLst>
                  <a:gd name="connsiteX0" fmla="*/ 156366 w 536153"/>
                  <a:gd name="connsiteY0" fmla="*/ 9517 h 536282"/>
                  <a:gd name="connsiteX1" fmla="*/ 244509 w 536153"/>
                  <a:gd name="connsiteY1" fmla="*/ 24921 h 536282"/>
                  <a:gd name="connsiteX2" fmla="*/ 512363 w 536153"/>
                  <a:gd name="connsiteY2" fmla="*/ 292774 h 536282"/>
                  <a:gd name="connsiteX3" fmla="*/ 528625 w 536153"/>
                  <a:gd name="connsiteY3" fmla="*/ 379206 h 536282"/>
                  <a:gd name="connsiteX4" fmla="*/ 527767 w 536153"/>
                  <a:gd name="connsiteY4" fmla="*/ 380062 h 536282"/>
                  <a:gd name="connsiteX5" fmla="*/ 527767 w 536153"/>
                  <a:gd name="connsiteY5" fmla="*/ 380918 h 536282"/>
                  <a:gd name="connsiteX6" fmla="*/ 526910 w 536153"/>
                  <a:gd name="connsiteY6" fmla="*/ 381774 h 536282"/>
                  <a:gd name="connsiteX7" fmla="*/ 422508 w 536153"/>
                  <a:gd name="connsiteY7" fmla="*/ 496446 h 536282"/>
                  <a:gd name="connsiteX8" fmla="*/ 272749 w 536153"/>
                  <a:gd name="connsiteY8" fmla="*/ 536666 h 536282"/>
                  <a:gd name="connsiteX9" fmla="*/ 134972 w 536153"/>
                  <a:gd name="connsiteY9" fmla="*/ 497729 h 536282"/>
                  <a:gd name="connsiteX10" fmla="*/ 36987 w 536153"/>
                  <a:gd name="connsiteY10" fmla="*/ 398033 h 536282"/>
                  <a:gd name="connsiteX11" fmla="*/ 617 w 536153"/>
                  <a:gd name="connsiteY11" fmla="*/ 259400 h 536282"/>
                  <a:gd name="connsiteX12" fmla="*/ 43833 w 536153"/>
                  <a:gd name="connsiteY12" fmla="*/ 110497 h 536282"/>
                  <a:gd name="connsiteX13" fmla="*/ 156366 w 536153"/>
                  <a:gd name="connsiteY13" fmla="*/ 9517 h 536282"/>
                  <a:gd name="connsiteX14" fmla="*/ 194874 w 536153"/>
                  <a:gd name="connsiteY14" fmla="*/ 445100 h 536282"/>
                  <a:gd name="connsiteX15" fmla="*/ 266331 w 536153"/>
                  <a:gd name="connsiteY15" fmla="*/ 415148 h 536282"/>
                  <a:gd name="connsiteX16" fmla="*/ 295855 w 536153"/>
                  <a:gd name="connsiteY16" fmla="*/ 343264 h 536282"/>
                  <a:gd name="connsiteX17" fmla="*/ 266331 w 536153"/>
                  <a:gd name="connsiteY17" fmla="*/ 271808 h 536282"/>
                  <a:gd name="connsiteX18" fmla="*/ 194874 w 536153"/>
                  <a:gd name="connsiteY18" fmla="*/ 242285 h 536282"/>
                  <a:gd name="connsiteX19" fmla="*/ 122991 w 536153"/>
                  <a:gd name="connsiteY19" fmla="*/ 271808 h 536282"/>
                  <a:gd name="connsiteX20" fmla="*/ 93039 w 536153"/>
                  <a:gd name="connsiteY20" fmla="*/ 343264 h 536282"/>
                  <a:gd name="connsiteX21" fmla="*/ 122991 w 536153"/>
                  <a:gd name="connsiteY21" fmla="*/ 415148 h 536282"/>
                  <a:gd name="connsiteX22" fmla="*/ 194874 w 536153"/>
                  <a:gd name="connsiteY22" fmla="*/ 445100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153" h="536282">
                    <a:moveTo>
                      <a:pt x="156366" y="9517"/>
                    </a:moveTo>
                    <a:cubicBezTo>
                      <a:pt x="188884" y="-6457"/>
                      <a:pt x="218266" y="-1322"/>
                      <a:pt x="244509" y="24921"/>
                    </a:cubicBezTo>
                    <a:lnTo>
                      <a:pt x="512363" y="292774"/>
                    </a:lnTo>
                    <a:cubicBezTo>
                      <a:pt x="538035" y="317877"/>
                      <a:pt x="543455" y="346687"/>
                      <a:pt x="528625" y="379206"/>
                    </a:cubicBezTo>
                    <a:cubicBezTo>
                      <a:pt x="528625" y="379206"/>
                      <a:pt x="528339" y="379492"/>
                      <a:pt x="527767" y="380062"/>
                    </a:cubicBezTo>
                    <a:cubicBezTo>
                      <a:pt x="527767" y="380062"/>
                      <a:pt x="527767" y="380347"/>
                      <a:pt x="527767" y="380918"/>
                    </a:cubicBezTo>
                    <a:lnTo>
                      <a:pt x="526910" y="381774"/>
                    </a:lnTo>
                    <a:cubicBezTo>
                      <a:pt x="502949" y="430267"/>
                      <a:pt x="468148" y="468491"/>
                      <a:pt x="422508" y="496446"/>
                    </a:cubicBezTo>
                    <a:cubicBezTo>
                      <a:pt x="376867" y="524401"/>
                      <a:pt x="326947" y="537807"/>
                      <a:pt x="272749" y="536666"/>
                    </a:cubicBezTo>
                    <a:cubicBezTo>
                      <a:pt x="221974" y="535525"/>
                      <a:pt x="176048" y="522546"/>
                      <a:pt x="134972" y="497729"/>
                    </a:cubicBezTo>
                    <a:cubicBezTo>
                      <a:pt x="93895" y="472912"/>
                      <a:pt x="61233" y="439680"/>
                      <a:pt x="36987" y="398033"/>
                    </a:cubicBezTo>
                    <a:cubicBezTo>
                      <a:pt x="12740" y="356386"/>
                      <a:pt x="617" y="310175"/>
                      <a:pt x="617" y="259400"/>
                    </a:cubicBezTo>
                    <a:cubicBezTo>
                      <a:pt x="617" y="204631"/>
                      <a:pt x="15022" y="154997"/>
                      <a:pt x="43833" y="110497"/>
                    </a:cubicBezTo>
                    <a:cubicBezTo>
                      <a:pt x="72643" y="65998"/>
                      <a:pt x="110154" y="32337"/>
                      <a:pt x="156366" y="9517"/>
                    </a:cubicBezTo>
                    <a:close/>
                    <a:moveTo>
                      <a:pt x="194874" y="445100"/>
                    </a:moveTo>
                    <a:cubicBezTo>
                      <a:pt x="222829" y="445100"/>
                      <a:pt x="246648" y="435116"/>
                      <a:pt x="266331" y="415148"/>
                    </a:cubicBezTo>
                    <a:cubicBezTo>
                      <a:pt x="286013" y="395181"/>
                      <a:pt x="295855" y="371219"/>
                      <a:pt x="295855" y="343264"/>
                    </a:cubicBezTo>
                    <a:cubicBezTo>
                      <a:pt x="295855" y="315310"/>
                      <a:pt x="286013" y="291491"/>
                      <a:pt x="266331" y="271808"/>
                    </a:cubicBezTo>
                    <a:cubicBezTo>
                      <a:pt x="246648" y="252126"/>
                      <a:pt x="222829" y="242285"/>
                      <a:pt x="194874" y="242285"/>
                    </a:cubicBezTo>
                    <a:cubicBezTo>
                      <a:pt x="166919" y="242285"/>
                      <a:pt x="142958" y="252126"/>
                      <a:pt x="122991" y="271808"/>
                    </a:cubicBezTo>
                    <a:cubicBezTo>
                      <a:pt x="103023" y="291491"/>
                      <a:pt x="93039" y="315310"/>
                      <a:pt x="93039" y="343264"/>
                    </a:cubicBezTo>
                    <a:cubicBezTo>
                      <a:pt x="93039" y="371219"/>
                      <a:pt x="103023" y="395181"/>
                      <a:pt x="122991" y="415148"/>
                    </a:cubicBezTo>
                    <a:cubicBezTo>
                      <a:pt x="142958" y="435116"/>
                      <a:pt x="166919" y="445100"/>
                      <a:pt x="194874" y="445100"/>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41AC1663-2C37-AD78-A539-93ADC7DE2278}"/>
                  </a:ext>
                </a:extLst>
              </p:cNvPr>
              <p:cNvSpPr/>
              <p:nvPr/>
            </p:nvSpPr>
            <p:spPr>
              <a:xfrm>
                <a:off x="10000550" y="4960916"/>
                <a:ext cx="270367" cy="219909"/>
              </a:xfrm>
              <a:custGeom>
                <a:avLst/>
                <a:gdLst>
                  <a:gd name="connsiteX0" fmla="*/ 74600 w 316829"/>
                  <a:gd name="connsiteY0" fmla="*/ 451 h 257701"/>
                  <a:gd name="connsiteX1" fmla="*/ 13411 w 316829"/>
                  <a:gd name="connsiteY1" fmla="*/ 33398 h 257701"/>
                  <a:gd name="connsiteX2" fmla="*/ 6991 w 316829"/>
                  <a:gd name="connsiteY2" fmla="*/ 101431 h 257701"/>
                  <a:gd name="connsiteX3" fmla="*/ 61760 w 316829"/>
                  <a:gd name="connsiteY3" fmla="*/ 234075 h 257701"/>
                  <a:gd name="connsiteX4" fmla="*/ 90002 w 316829"/>
                  <a:gd name="connsiteY4" fmla="*/ 257180 h 257701"/>
                  <a:gd name="connsiteX5" fmla="*/ 124235 w 316829"/>
                  <a:gd name="connsiteY5" fmla="*/ 246910 h 257701"/>
                  <a:gd name="connsiteX6" fmla="*/ 305648 w 316829"/>
                  <a:gd name="connsiteY6" fmla="*/ 64633 h 257701"/>
                  <a:gd name="connsiteX7" fmla="*/ 314211 w 316829"/>
                  <a:gd name="connsiteY7" fmla="*/ 23984 h 257701"/>
                  <a:gd name="connsiteX8" fmla="*/ 279121 w 316829"/>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9" h="257701">
                    <a:moveTo>
                      <a:pt x="74600" y="451"/>
                    </a:moveTo>
                    <a:cubicBezTo>
                      <a:pt x="48349" y="451"/>
                      <a:pt x="27956" y="11433"/>
                      <a:pt x="13411" y="33398"/>
                    </a:cubicBezTo>
                    <a:cubicBezTo>
                      <a:pt x="-1143" y="55363"/>
                      <a:pt x="-3277" y="78041"/>
                      <a:pt x="6991" y="101431"/>
                    </a:cubicBezTo>
                    <a:lnTo>
                      <a:pt x="61760" y="234075"/>
                    </a:lnTo>
                    <a:cubicBezTo>
                      <a:pt x="67466" y="246626"/>
                      <a:pt x="76876" y="254328"/>
                      <a:pt x="90002" y="257180"/>
                    </a:cubicBezTo>
                    <a:cubicBezTo>
                      <a:pt x="103118" y="260032"/>
                      <a:pt x="114529" y="256610"/>
                      <a:pt x="124235" y="246910"/>
                    </a:cubicBezTo>
                    <a:lnTo>
                      <a:pt x="305648" y="64633"/>
                    </a:lnTo>
                    <a:cubicBezTo>
                      <a:pt x="317630" y="53223"/>
                      <a:pt x="320488" y="39674"/>
                      <a:pt x="314211" y="23984"/>
                    </a:cubicBezTo>
                    <a:cubicBezTo>
                      <a:pt x="307934" y="8296"/>
                      <a:pt x="296237" y="451"/>
                      <a:pt x="279121"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FA013A5F-DD4A-6FC9-A795-AB7DA5D901AB}"/>
                  </a:ext>
                </a:extLst>
              </p:cNvPr>
              <p:cNvSpPr/>
              <p:nvPr/>
            </p:nvSpPr>
            <p:spPr>
              <a:xfrm>
                <a:off x="10104483" y="4977278"/>
                <a:ext cx="457238" cy="457636"/>
              </a:xfrm>
              <a:custGeom>
                <a:avLst/>
                <a:gdLst>
                  <a:gd name="connsiteX0" fmla="*/ 380689 w 535815"/>
                  <a:gd name="connsiteY0" fmla="*/ 9517 h 536282"/>
                  <a:gd name="connsiteX1" fmla="*/ 292544 w 535815"/>
                  <a:gd name="connsiteY1" fmla="*/ 24921 h 536282"/>
                  <a:gd name="connsiteX2" fmla="*/ 24682 w 535815"/>
                  <a:gd name="connsiteY2" fmla="*/ 292774 h 536282"/>
                  <a:gd name="connsiteX3" fmla="*/ 9280 w 535815"/>
                  <a:gd name="connsiteY3" fmla="*/ 380062 h 536282"/>
                  <a:gd name="connsiteX4" fmla="*/ 9280 w 535815"/>
                  <a:gd name="connsiteY4" fmla="*/ 380918 h 536282"/>
                  <a:gd name="connsiteX5" fmla="*/ 10138 w 535815"/>
                  <a:gd name="connsiteY5" fmla="*/ 380918 h 536282"/>
                  <a:gd name="connsiteX6" fmla="*/ 10138 w 535815"/>
                  <a:gd name="connsiteY6" fmla="*/ 381774 h 536282"/>
                  <a:gd name="connsiteX7" fmla="*/ 114541 w 535815"/>
                  <a:gd name="connsiteY7" fmla="*/ 496446 h 536282"/>
                  <a:gd name="connsiteX8" fmla="*/ 264303 w 535815"/>
                  <a:gd name="connsiteY8" fmla="*/ 536666 h 536282"/>
                  <a:gd name="connsiteX9" fmla="*/ 402082 w 535815"/>
                  <a:gd name="connsiteY9" fmla="*/ 497729 h 536282"/>
                  <a:gd name="connsiteX10" fmla="*/ 500065 w 535815"/>
                  <a:gd name="connsiteY10" fmla="*/ 398033 h 536282"/>
                  <a:gd name="connsiteX11" fmla="*/ 536432 w 535815"/>
                  <a:gd name="connsiteY11" fmla="*/ 259400 h 536282"/>
                  <a:gd name="connsiteX12" fmla="*/ 493217 w 535815"/>
                  <a:gd name="connsiteY12" fmla="*/ 110497 h 536282"/>
                  <a:gd name="connsiteX13" fmla="*/ 380689 w 535815"/>
                  <a:gd name="connsiteY13" fmla="*/ 9517 h 536282"/>
                  <a:gd name="connsiteX14" fmla="*/ 343027 w 535815"/>
                  <a:gd name="connsiteY14" fmla="*/ 436542 h 536282"/>
                  <a:gd name="connsiteX15" fmla="*/ 271570 w 535815"/>
                  <a:gd name="connsiteY15" fmla="*/ 407019 h 536282"/>
                  <a:gd name="connsiteX16" fmla="*/ 242052 w 535815"/>
                  <a:gd name="connsiteY16" fmla="*/ 335563 h 536282"/>
                  <a:gd name="connsiteX17" fmla="*/ 271570 w 535815"/>
                  <a:gd name="connsiteY17" fmla="*/ 264106 h 536282"/>
                  <a:gd name="connsiteX18" fmla="*/ 343027 w 535815"/>
                  <a:gd name="connsiteY18" fmla="*/ 234583 h 536282"/>
                  <a:gd name="connsiteX19" fmla="*/ 414483 w 535815"/>
                  <a:gd name="connsiteY19" fmla="*/ 264106 h 536282"/>
                  <a:gd name="connsiteX20" fmla="*/ 444011 w 535815"/>
                  <a:gd name="connsiteY20" fmla="*/ 335563 h 536282"/>
                  <a:gd name="connsiteX21" fmla="*/ 414483 w 535815"/>
                  <a:gd name="connsiteY21" fmla="*/ 407019 h 536282"/>
                  <a:gd name="connsiteX22" fmla="*/ 343027 w 535815"/>
                  <a:gd name="connsiteY22" fmla="*/ 436542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815" h="536282">
                    <a:moveTo>
                      <a:pt x="380689" y="9517"/>
                    </a:moveTo>
                    <a:cubicBezTo>
                      <a:pt x="348161" y="-6457"/>
                      <a:pt x="318786" y="-1322"/>
                      <a:pt x="292544" y="24921"/>
                    </a:cubicBezTo>
                    <a:lnTo>
                      <a:pt x="24682" y="292774"/>
                    </a:lnTo>
                    <a:cubicBezTo>
                      <a:pt x="-988" y="318447"/>
                      <a:pt x="-6122" y="347543"/>
                      <a:pt x="9280" y="380062"/>
                    </a:cubicBezTo>
                    <a:cubicBezTo>
                      <a:pt x="9280" y="380062"/>
                      <a:pt x="9280" y="380347"/>
                      <a:pt x="9280" y="380918"/>
                    </a:cubicBezTo>
                    <a:cubicBezTo>
                      <a:pt x="9852" y="380918"/>
                      <a:pt x="10138" y="380918"/>
                      <a:pt x="10138" y="380918"/>
                    </a:cubicBezTo>
                    <a:lnTo>
                      <a:pt x="10138" y="381774"/>
                    </a:lnTo>
                    <a:cubicBezTo>
                      <a:pt x="34102" y="430267"/>
                      <a:pt x="68897" y="468491"/>
                      <a:pt x="114541" y="496446"/>
                    </a:cubicBezTo>
                    <a:cubicBezTo>
                      <a:pt x="160185" y="524401"/>
                      <a:pt x="210105" y="537807"/>
                      <a:pt x="264303" y="536666"/>
                    </a:cubicBezTo>
                    <a:cubicBezTo>
                      <a:pt x="315071" y="535525"/>
                      <a:pt x="361000" y="522546"/>
                      <a:pt x="402082" y="497729"/>
                    </a:cubicBezTo>
                    <a:cubicBezTo>
                      <a:pt x="443154" y="472912"/>
                      <a:pt x="475815" y="439680"/>
                      <a:pt x="500065" y="398033"/>
                    </a:cubicBezTo>
                    <a:cubicBezTo>
                      <a:pt x="524307" y="356386"/>
                      <a:pt x="536432" y="310175"/>
                      <a:pt x="536432" y="259400"/>
                    </a:cubicBezTo>
                    <a:cubicBezTo>
                      <a:pt x="536432" y="204631"/>
                      <a:pt x="522030" y="154997"/>
                      <a:pt x="493217" y="110497"/>
                    </a:cubicBezTo>
                    <a:cubicBezTo>
                      <a:pt x="464404" y="65998"/>
                      <a:pt x="426894" y="32337"/>
                      <a:pt x="380689" y="9517"/>
                    </a:cubicBezTo>
                    <a:close/>
                    <a:moveTo>
                      <a:pt x="343027" y="436542"/>
                    </a:moveTo>
                    <a:cubicBezTo>
                      <a:pt x="315071" y="436542"/>
                      <a:pt x="291258" y="426701"/>
                      <a:pt x="271570" y="407019"/>
                    </a:cubicBezTo>
                    <a:cubicBezTo>
                      <a:pt x="251892" y="387336"/>
                      <a:pt x="242052" y="363517"/>
                      <a:pt x="242052" y="335563"/>
                    </a:cubicBezTo>
                    <a:cubicBezTo>
                      <a:pt x="242052" y="307608"/>
                      <a:pt x="251892" y="283789"/>
                      <a:pt x="271570" y="264106"/>
                    </a:cubicBezTo>
                    <a:cubicBezTo>
                      <a:pt x="291258" y="244424"/>
                      <a:pt x="315071" y="234583"/>
                      <a:pt x="343027" y="234583"/>
                    </a:cubicBezTo>
                    <a:cubicBezTo>
                      <a:pt x="370983" y="234583"/>
                      <a:pt x="394805" y="244424"/>
                      <a:pt x="414483" y="264106"/>
                    </a:cubicBezTo>
                    <a:cubicBezTo>
                      <a:pt x="434171" y="283789"/>
                      <a:pt x="444011" y="307608"/>
                      <a:pt x="444011" y="335563"/>
                    </a:cubicBezTo>
                    <a:cubicBezTo>
                      <a:pt x="444011" y="363517"/>
                      <a:pt x="434171" y="387336"/>
                      <a:pt x="414483" y="407019"/>
                    </a:cubicBezTo>
                    <a:cubicBezTo>
                      <a:pt x="394805" y="426701"/>
                      <a:pt x="370983" y="436542"/>
                      <a:pt x="343027" y="436542"/>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6" name="Freihandform: Form 55">
                <a:extLst>
                  <a:ext uri="{FF2B5EF4-FFF2-40B4-BE49-F238E27FC236}">
                    <a16:creationId xmlns:a16="http://schemas.microsoft.com/office/drawing/2014/main" id="{55125DF3-E309-1070-E959-8EB8D82ABC6E}"/>
                  </a:ext>
                </a:extLst>
              </p:cNvPr>
              <p:cNvSpPr/>
              <p:nvPr/>
            </p:nvSpPr>
            <p:spPr>
              <a:xfrm>
                <a:off x="9712890" y="4039808"/>
                <a:ext cx="378056" cy="453738"/>
              </a:xfrm>
              <a:custGeom>
                <a:avLst/>
                <a:gdLst>
                  <a:gd name="connsiteX0" fmla="*/ 55698 w 443025"/>
                  <a:gd name="connsiteY0" fmla="*/ 12716 h 531714"/>
                  <a:gd name="connsiteX1" fmla="*/ 172932 w 443025"/>
                  <a:gd name="connsiteY1" fmla="*/ 224095 h 531714"/>
                  <a:gd name="connsiteX2" fmla="*/ 221709 w 443025"/>
                  <a:gd name="connsiteY2" fmla="*/ 468840 h 531714"/>
                  <a:gd name="connsiteX3" fmla="*/ 270487 w 443025"/>
                  <a:gd name="connsiteY3" fmla="*/ 224095 h 531714"/>
                  <a:gd name="connsiteX4" fmla="*/ 387730 w 443025"/>
                  <a:gd name="connsiteY4" fmla="*/ 12716 h 531714"/>
                  <a:gd name="connsiteX5" fmla="*/ 408695 w 443025"/>
                  <a:gd name="connsiteY5" fmla="*/ 733 h 531714"/>
                  <a:gd name="connsiteX6" fmla="*/ 431374 w 443025"/>
                  <a:gd name="connsiteY6" fmla="*/ 7582 h 531714"/>
                  <a:gd name="connsiteX7" fmla="*/ 443356 w 443025"/>
                  <a:gd name="connsiteY7" fmla="*/ 27699 h 531714"/>
                  <a:gd name="connsiteX8" fmla="*/ 436508 w 443025"/>
                  <a:gd name="connsiteY8" fmla="*/ 50368 h 531714"/>
                  <a:gd name="connsiteX9" fmla="*/ 323979 w 443025"/>
                  <a:gd name="connsiteY9" fmla="*/ 258747 h 531714"/>
                  <a:gd name="connsiteX10" fmla="*/ 283326 w 443025"/>
                  <a:gd name="connsiteY10" fmla="*/ 500501 h 531714"/>
                  <a:gd name="connsiteX11" fmla="*/ 273916 w 443025"/>
                  <a:gd name="connsiteY11" fmla="*/ 522751 h 531714"/>
                  <a:gd name="connsiteX12" fmla="*/ 252523 w 443025"/>
                  <a:gd name="connsiteY12" fmla="*/ 532166 h 531714"/>
                  <a:gd name="connsiteX13" fmla="*/ 221709 w 443025"/>
                  <a:gd name="connsiteY13" fmla="*/ 507349 h 531714"/>
                  <a:gd name="connsiteX14" fmla="*/ 191763 w 443025"/>
                  <a:gd name="connsiteY14" fmla="*/ 532166 h 531714"/>
                  <a:gd name="connsiteX15" fmla="*/ 169941 w 443025"/>
                  <a:gd name="connsiteY15" fmla="*/ 522751 h 531714"/>
                  <a:gd name="connsiteX16" fmla="*/ 160949 w 443025"/>
                  <a:gd name="connsiteY16" fmla="*/ 500501 h 531714"/>
                  <a:gd name="connsiteX17" fmla="*/ 120306 w 443025"/>
                  <a:gd name="connsiteY17" fmla="*/ 258747 h 531714"/>
                  <a:gd name="connsiteX18" fmla="*/ 6920 w 443025"/>
                  <a:gd name="connsiteY18" fmla="*/ 50368 h 531714"/>
                  <a:gd name="connsiteX19" fmla="*/ 929 w 443025"/>
                  <a:gd name="connsiteY19" fmla="*/ 27699 h 531714"/>
                  <a:gd name="connsiteX20" fmla="*/ 12054 w 443025"/>
                  <a:gd name="connsiteY20" fmla="*/ 7582 h 531714"/>
                  <a:gd name="connsiteX21" fmla="*/ 35153 w 443025"/>
                  <a:gd name="connsiteY21" fmla="*/ 733 h 531714"/>
                  <a:gd name="connsiteX22" fmla="*/ 55698 w 443025"/>
                  <a:gd name="connsiteY22" fmla="*/ 12716 h 53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3025" h="531714">
                    <a:moveTo>
                      <a:pt x="55698" y="12716"/>
                    </a:moveTo>
                    <a:cubicBezTo>
                      <a:pt x="104761" y="76048"/>
                      <a:pt x="143842" y="146504"/>
                      <a:pt x="172932" y="224095"/>
                    </a:cubicBezTo>
                    <a:cubicBezTo>
                      <a:pt x="202031" y="301685"/>
                      <a:pt x="218290" y="383267"/>
                      <a:pt x="221709" y="468840"/>
                    </a:cubicBezTo>
                    <a:cubicBezTo>
                      <a:pt x="225138" y="383267"/>
                      <a:pt x="241397" y="301685"/>
                      <a:pt x="270487" y="224095"/>
                    </a:cubicBezTo>
                    <a:cubicBezTo>
                      <a:pt x="299586" y="146504"/>
                      <a:pt x="338667" y="76048"/>
                      <a:pt x="387730" y="12716"/>
                    </a:cubicBezTo>
                    <a:cubicBezTo>
                      <a:pt x="393435" y="5877"/>
                      <a:pt x="400427" y="1877"/>
                      <a:pt x="408695" y="733"/>
                    </a:cubicBezTo>
                    <a:cubicBezTo>
                      <a:pt x="416972" y="-400"/>
                      <a:pt x="424525" y="1877"/>
                      <a:pt x="431374" y="7582"/>
                    </a:cubicBezTo>
                    <a:cubicBezTo>
                      <a:pt x="438222" y="12716"/>
                      <a:pt x="442213" y="19422"/>
                      <a:pt x="443356" y="27699"/>
                    </a:cubicBezTo>
                    <a:cubicBezTo>
                      <a:pt x="444499" y="35967"/>
                      <a:pt x="442213" y="43529"/>
                      <a:pt x="436508" y="50368"/>
                    </a:cubicBezTo>
                    <a:cubicBezTo>
                      <a:pt x="388587" y="112557"/>
                      <a:pt x="351078" y="182013"/>
                      <a:pt x="323979" y="258747"/>
                    </a:cubicBezTo>
                    <a:cubicBezTo>
                      <a:pt x="296881" y="335480"/>
                      <a:pt x="283326" y="416071"/>
                      <a:pt x="283326" y="500501"/>
                    </a:cubicBezTo>
                    <a:cubicBezTo>
                      <a:pt x="283326" y="509064"/>
                      <a:pt x="280193" y="516474"/>
                      <a:pt x="273916" y="522751"/>
                    </a:cubicBezTo>
                    <a:cubicBezTo>
                      <a:pt x="267639" y="529028"/>
                      <a:pt x="260505" y="532166"/>
                      <a:pt x="252523" y="532166"/>
                    </a:cubicBezTo>
                    <a:cubicBezTo>
                      <a:pt x="235406" y="532166"/>
                      <a:pt x="225138" y="523894"/>
                      <a:pt x="221709" y="507349"/>
                    </a:cubicBezTo>
                    <a:cubicBezTo>
                      <a:pt x="218290" y="523894"/>
                      <a:pt x="208308" y="532166"/>
                      <a:pt x="191763" y="532166"/>
                    </a:cubicBezTo>
                    <a:cubicBezTo>
                      <a:pt x="183200" y="532166"/>
                      <a:pt x="175932" y="529028"/>
                      <a:pt x="169941" y="522751"/>
                    </a:cubicBezTo>
                    <a:cubicBezTo>
                      <a:pt x="163950" y="516474"/>
                      <a:pt x="160949" y="509064"/>
                      <a:pt x="160949" y="500501"/>
                    </a:cubicBezTo>
                    <a:cubicBezTo>
                      <a:pt x="160949" y="416071"/>
                      <a:pt x="147405" y="335480"/>
                      <a:pt x="120306" y="258747"/>
                    </a:cubicBezTo>
                    <a:cubicBezTo>
                      <a:pt x="93207" y="182013"/>
                      <a:pt x="55412" y="112557"/>
                      <a:pt x="6920" y="50368"/>
                    </a:cubicBezTo>
                    <a:cubicBezTo>
                      <a:pt x="1777" y="43529"/>
                      <a:pt x="-214" y="35967"/>
                      <a:pt x="929" y="27699"/>
                    </a:cubicBezTo>
                    <a:cubicBezTo>
                      <a:pt x="2063" y="19422"/>
                      <a:pt x="5778" y="12716"/>
                      <a:pt x="12054" y="7582"/>
                    </a:cubicBezTo>
                    <a:cubicBezTo>
                      <a:pt x="18893" y="1877"/>
                      <a:pt x="26599" y="-400"/>
                      <a:pt x="35153" y="733"/>
                    </a:cubicBezTo>
                    <a:cubicBezTo>
                      <a:pt x="43716" y="1877"/>
                      <a:pt x="50564" y="5877"/>
                      <a:pt x="55698" y="12716"/>
                    </a:cubicBezTo>
                    <a:close/>
                  </a:path>
                </a:pathLst>
              </a:custGeom>
              <a:solidFill>
                <a:srgbClr val="212121"/>
              </a:solidFill>
              <a:ln w="3175" cap="flat">
                <a:solidFill>
                  <a:schemeClr val="accent6">
                    <a:lumMod val="50000"/>
                  </a:schemeClr>
                </a:solid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6F9E9DB4-01A9-B96E-0D32-B11C4FCF9EF9}"/>
                  </a:ext>
                </a:extLst>
              </p:cNvPr>
              <p:cNvSpPr/>
              <p:nvPr/>
            </p:nvSpPr>
            <p:spPr>
              <a:xfrm>
                <a:off x="9796406" y="4302946"/>
                <a:ext cx="210316" cy="895306"/>
              </a:xfrm>
              <a:custGeom>
                <a:avLst/>
                <a:gdLst>
                  <a:gd name="connsiteX0" fmla="*/ 180325 w 246459"/>
                  <a:gd name="connsiteY0" fmla="*/ 234076 h 1049166"/>
                  <a:gd name="connsiteX1" fmla="*/ 216263 w 246459"/>
                  <a:gd name="connsiteY1" fmla="*/ 305104 h 1049166"/>
                  <a:gd name="connsiteX2" fmla="*/ 216263 w 246459"/>
                  <a:gd name="connsiteY2" fmla="*/ 959762 h 1049166"/>
                  <a:gd name="connsiteX3" fmla="*/ 190164 w 246459"/>
                  <a:gd name="connsiteY3" fmla="*/ 1023088 h 1049166"/>
                  <a:gd name="connsiteX4" fmla="*/ 127271 w 246459"/>
                  <a:gd name="connsiteY4" fmla="*/ 1049617 h 1049166"/>
                  <a:gd name="connsiteX5" fmla="*/ 120422 w 246459"/>
                  <a:gd name="connsiteY5" fmla="*/ 1049617 h 1049166"/>
                  <a:gd name="connsiteX6" fmla="*/ 57090 w 246459"/>
                  <a:gd name="connsiteY6" fmla="*/ 1023088 h 1049166"/>
                  <a:gd name="connsiteX7" fmla="*/ 30563 w 246459"/>
                  <a:gd name="connsiteY7" fmla="*/ 959762 h 1049166"/>
                  <a:gd name="connsiteX8" fmla="*/ 30563 w 246459"/>
                  <a:gd name="connsiteY8" fmla="*/ 305104 h 1049166"/>
                  <a:gd name="connsiteX9" fmla="*/ 67368 w 246459"/>
                  <a:gd name="connsiteY9" fmla="*/ 233220 h 1049166"/>
                  <a:gd name="connsiteX10" fmla="*/ 19009 w 246459"/>
                  <a:gd name="connsiteY10" fmla="*/ 188722 h 1049166"/>
                  <a:gd name="connsiteX11" fmla="*/ 617 w 246459"/>
                  <a:gd name="connsiteY11" fmla="*/ 123685 h 1049166"/>
                  <a:gd name="connsiteX12" fmla="*/ 36554 w 246459"/>
                  <a:gd name="connsiteY12" fmla="*/ 36827 h 1049166"/>
                  <a:gd name="connsiteX13" fmla="*/ 123842 w 246459"/>
                  <a:gd name="connsiteY13" fmla="*/ 451 h 1049166"/>
                  <a:gd name="connsiteX14" fmla="*/ 211129 w 246459"/>
                  <a:gd name="connsiteY14" fmla="*/ 36827 h 1049166"/>
                  <a:gd name="connsiteX15" fmla="*/ 247076 w 246459"/>
                  <a:gd name="connsiteY15" fmla="*/ 123685 h 1049166"/>
                  <a:gd name="connsiteX16" fmla="*/ 228674 w 246459"/>
                  <a:gd name="connsiteY16" fmla="*/ 189151 h 1049166"/>
                  <a:gd name="connsiteX17" fmla="*/ 180325 w 246459"/>
                  <a:gd name="connsiteY17" fmla="*/ 234076 h 104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459" h="1049166">
                    <a:moveTo>
                      <a:pt x="180325" y="234076"/>
                    </a:moveTo>
                    <a:cubicBezTo>
                      <a:pt x="204290" y="251761"/>
                      <a:pt x="216263" y="275438"/>
                      <a:pt x="216263" y="305104"/>
                    </a:cubicBezTo>
                    <a:lnTo>
                      <a:pt x="216263" y="959762"/>
                    </a:lnTo>
                    <a:cubicBezTo>
                      <a:pt x="216263" y="984294"/>
                      <a:pt x="207566" y="1005402"/>
                      <a:pt x="190164" y="1023088"/>
                    </a:cubicBezTo>
                    <a:cubicBezTo>
                      <a:pt x="172762" y="1040774"/>
                      <a:pt x="151798" y="1049617"/>
                      <a:pt x="127271" y="1049617"/>
                    </a:cubicBezTo>
                    <a:lnTo>
                      <a:pt x="120422" y="1049617"/>
                    </a:lnTo>
                    <a:cubicBezTo>
                      <a:pt x="95886" y="1049617"/>
                      <a:pt x="74778" y="1040774"/>
                      <a:pt x="57090" y="1023088"/>
                    </a:cubicBezTo>
                    <a:cubicBezTo>
                      <a:pt x="39412" y="1005402"/>
                      <a:pt x="30563" y="984294"/>
                      <a:pt x="30563" y="959762"/>
                    </a:cubicBezTo>
                    <a:lnTo>
                      <a:pt x="30563" y="305104"/>
                    </a:lnTo>
                    <a:cubicBezTo>
                      <a:pt x="30563" y="275438"/>
                      <a:pt x="42832" y="251477"/>
                      <a:pt x="67368" y="233220"/>
                    </a:cubicBezTo>
                    <a:cubicBezTo>
                      <a:pt x="47394" y="222951"/>
                      <a:pt x="31278" y="208115"/>
                      <a:pt x="19009" y="188722"/>
                    </a:cubicBezTo>
                    <a:cubicBezTo>
                      <a:pt x="6751" y="169320"/>
                      <a:pt x="617" y="147641"/>
                      <a:pt x="617" y="123685"/>
                    </a:cubicBezTo>
                    <a:cubicBezTo>
                      <a:pt x="617" y="90024"/>
                      <a:pt x="12599" y="61068"/>
                      <a:pt x="36554" y="36827"/>
                    </a:cubicBezTo>
                    <a:cubicBezTo>
                      <a:pt x="60519" y="12576"/>
                      <a:pt x="89618" y="451"/>
                      <a:pt x="123842" y="451"/>
                    </a:cubicBezTo>
                    <a:cubicBezTo>
                      <a:pt x="158074" y="451"/>
                      <a:pt x="187173" y="12576"/>
                      <a:pt x="211129" y="36827"/>
                    </a:cubicBezTo>
                    <a:cubicBezTo>
                      <a:pt x="235094" y="61068"/>
                      <a:pt x="247076" y="90024"/>
                      <a:pt x="247076" y="123685"/>
                    </a:cubicBezTo>
                    <a:cubicBezTo>
                      <a:pt x="247076" y="147641"/>
                      <a:pt x="240942" y="169463"/>
                      <a:pt x="228674" y="189151"/>
                    </a:cubicBezTo>
                    <a:cubicBezTo>
                      <a:pt x="216406" y="208829"/>
                      <a:pt x="200289" y="223807"/>
                      <a:pt x="180325" y="234076"/>
                    </a:cubicBezTo>
                    <a:close/>
                  </a:path>
                </a:pathLst>
              </a:custGeom>
              <a:solidFill>
                <a:schemeClr val="accent6">
                  <a:lumMod val="50000"/>
                </a:schemeClr>
              </a:solidFill>
              <a:ln w="3175" cap="flat">
                <a:solidFill>
                  <a:schemeClr val="accent6">
                    <a:lumMod val="50000"/>
                  </a:schemeClr>
                </a:solidFill>
                <a:prstDash val="solid"/>
                <a:miter/>
              </a:ln>
            </p:spPr>
            <p:txBody>
              <a:bodyPr rtlCol="0" anchor="ctr"/>
              <a:lstStyle/>
              <a:p>
                <a:endParaRPr lang="de-DE"/>
              </a:p>
            </p:txBody>
          </p:sp>
        </p:grpSp>
      </p:grpSp>
      <p:grpSp>
        <p:nvGrpSpPr>
          <p:cNvPr id="58" name="Gruppieren 57">
            <a:extLst>
              <a:ext uri="{FF2B5EF4-FFF2-40B4-BE49-F238E27FC236}">
                <a16:creationId xmlns:a16="http://schemas.microsoft.com/office/drawing/2014/main" id="{2DA0F601-0DC3-F942-43F5-B9C9C1FDD8B1}"/>
              </a:ext>
            </a:extLst>
          </p:cNvPr>
          <p:cNvGrpSpPr>
            <a:grpSpLocks noChangeAspect="1"/>
          </p:cNvGrpSpPr>
          <p:nvPr/>
        </p:nvGrpSpPr>
        <p:grpSpPr>
          <a:xfrm>
            <a:off x="708067" y="3124488"/>
            <a:ext cx="576000" cy="576000"/>
            <a:chOff x="1911377" y="3656782"/>
            <a:chExt cx="2233014" cy="2233014"/>
          </a:xfrm>
        </p:grpSpPr>
        <p:sp>
          <p:nvSpPr>
            <p:cNvPr id="59" name="Ellipse 58">
              <a:extLst>
                <a:ext uri="{FF2B5EF4-FFF2-40B4-BE49-F238E27FC236}">
                  <a16:creationId xmlns:a16="http://schemas.microsoft.com/office/drawing/2014/main" id="{357BFC13-17E1-2792-578E-20FC4018CC4F}"/>
                </a:ext>
              </a:extLst>
            </p:cNvPr>
            <p:cNvSpPr>
              <a:spLocks noChangeAspect="1"/>
            </p:cNvSpPr>
            <p:nvPr/>
          </p:nvSpPr>
          <p:spPr>
            <a:xfrm>
              <a:off x="1911377"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24904B07-4816-1911-B551-DCF0D2CD4C1F}"/>
                </a:ext>
              </a:extLst>
            </p:cNvPr>
            <p:cNvGrpSpPr/>
            <p:nvPr/>
          </p:nvGrpSpPr>
          <p:grpSpPr>
            <a:xfrm>
              <a:off x="2344748" y="4051705"/>
              <a:ext cx="1489498" cy="1383210"/>
              <a:chOff x="2226032" y="3941460"/>
              <a:chExt cx="1726929" cy="1603699"/>
            </a:xfrm>
          </p:grpSpPr>
          <p:sp>
            <p:nvSpPr>
              <p:cNvPr id="61" name="Freihandform: Form 60">
                <a:extLst>
                  <a:ext uri="{FF2B5EF4-FFF2-40B4-BE49-F238E27FC236}">
                    <a16:creationId xmlns:a16="http://schemas.microsoft.com/office/drawing/2014/main" id="{2A8F018E-C522-D3AE-6E14-4F23A2AAC606}"/>
                  </a:ext>
                </a:extLst>
              </p:cNvPr>
              <p:cNvSpPr/>
              <p:nvPr/>
            </p:nvSpPr>
            <p:spPr>
              <a:xfrm>
                <a:off x="2287646" y="4412986"/>
                <a:ext cx="123229" cy="145480"/>
              </a:xfrm>
              <a:custGeom>
                <a:avLst/>
                <a:gdLst>
                  <a:gd name="connsiteX0" fmla="*/ 99380 w 123229"/>
                  <a:gd name="connsiteY0" fmla="*/ 145931 h 145480"/>
                  <a:gd name="connsiteX1" fmla="*/ 123341 w 123229"/>
                  <a:gd name="connsiteY1" fmla="*/ 121969 h 145480"/>
                  <a:gd name="connsiteX2" fmla="*/ 123341 w 123229"/>
                  <a:gd name="connsiteY2" fmla="*/ 451 h 145480"/>
                  <a:gd name="connsiteX3" fmla="*/ 111 w 123229"/>
                  <a:gd name="connsiteY3" fmla="*/ 451 h 145480"/>
                  <a:gd name="connsiteX4" fmla="*/ 111 w 123229"/>
                  <a:gd name="connsiteY4" fmla="*/ 121969 h 145480"/>
                  <a:gd name="connsiteX5" fmla="*/ 24072 w 123229"/>
                  <a:gd name="connsiteY5" fmla="*/ 145931 h 14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29" h="145480">
                    <a:moveTo>
                      <a:pt x="99380" y="145931"/>
                    </a:moveTo>
                    <a:cubicBezTo>
                      <a:pt x="115354" y="145931"/>
                      <a:pt x="123341" y="137943"/>
                      <a:pt x="123341" y="121969"/>
                    </a:cubicBezTo>
                    <a:lnTo>
                      <a:pt x="123341" y="451"/>
                    </a:lnTo>
                    <a:lnTo>
                      <a:pt x="111" y="451"/>
                    </a:lnTo>
                    <a:lnTo>
                      <a:pt x="111" y="121969"/>
                    </a:lnTo>
                    <a:cubicBezTo>
                      <a:pt x="111" y="137943"/>
                      <a:pt x="8099" y="145931"/>
                      <a:pt x="24072" y="145931"/>
                    </a:cubicBezTo>
                    <a:close/>
                  </a:path>
                </a:pathLst>
              </a:custGeom>
              <a:solidFill>
                <a:srgbClr val="D3D3D3"/>
              </a:solidFill>
              <a:ln w="3175" cap="flat">
                <a:solidFill>
                  <a:schemeClr val="accent6">
                    <a:lumMod val="50000"/>
                  </a:schemeClr>
                </a:solidFill>
                <a:prstDash val="solid"/>
                <a:miter/>
              </a:ln>
            </p:spPr>
            <p:txBody>
              <a:bodyPr rtlCol="0" anchor="ctr"/>
              <a:lstStyle/>
              <a:p>
                <a:endParaRPr lang="de-DE"/>
              </a:p>
            </p:txBody>
          </p:sp>
          <p:sp>
            <p:nvSpPr>
              <p:cNvPr id="62" name="Freihandform: Form 61">
                <a:extLst>
                  <a:ext uri="{FF2B5EF4-FFF2-40B4-BE49-F238E27FC236}">
                    <a16:creationId xmlns:a16="http://schemas.microsoft.com/office/drawing/2014/main" id="{2AEE38F3-7788-909A-8EBF-00DB527BD8F8}"/>
                  </a:ext>
                </a:extLst>
              </p:cNvPr>
              <p:cNvSpPr/>
              <p:nvPr/>
            </p:nvSpPr>
            <p:spPr>
              <a:xfrm>
                <a:off x="2250848" y="3941460"/>
                <a:ext cx="1702113" cy="1418854"/>
              </a:xfrm>
              <a:custGeom>
                <a:avLst/>
                <a:gdLst>
                  <a:gd name="connsiteX0" fmla="*/ 878122 w 1702113"/>
                  <a:gd name="connsiteY0" fmla="*/ 246910 h 1418854"/>
                  <a:gd name="connsiteX1" fmla="*/ 814800 w 1702113"/>
                  <a:gd name="connsiteY1" fmla="*/ 216106 h 1418854"/>
                  <a:gd name="connsiteX2" fmla="*/ 789978 w 1702113"/>
                  <a:gd name="connsiteY2" fmla="*/ 181016 h 1418854"/>
                  <a:gd name="connsiteX3" fmla="*/ 838755 w 1702113"/>
                  <a:gd name="connsiteY3" fmla="*/ 97158 h 1418854"/>
                  <a:gd name="connsiteX4" fmla="*/ 810514 w 1702113"/>
                  <a:gd name="connsiteY4" fmla="*/ 28693 h 1418854"/>
                  <a:gd name="connsiteX5" fmla="*/ 742057 w 1702113"/>
                  <a:gd name="connsiteY5" fmla="*/ 451 h 1418854"/>
                  <a:gd name="connsiteX6" fmla="*/ 686860 w 1702113"/>
                  <a:gd name="connsiteY6" fmla="*/ 17567 h 1418854"/>
                  <a:gd name="connsiteX7" fmla="*/ 652199 w 1702113"/>
                  <a:gd name="connsiteY7" fmla="*/ 61211 h 1418854"/>
                  <a:gd name="connsiteX8" fmla="*/ 472492 w 1702113"/>
                  <a:gd name="connsiteY8" fmla="*/ 50086 h 1418854"/>
                  <a:gd name="connsiteX9" fmla="*/ 31775 w 1702113"/>
                  <a:gd name="connsiteY9" fmla="*/ 169891 h 1418854"/>
                  <a:gd name="connsiteX10" fmla="*/ 111 w 1702113"/>
                  <a:gd name="connsiteY10" fmla="*/ 187865 h 1418854"/>
                  <a:gd name="connsiteX11" fmla="*/ 190947 w 1702113"/>
                  <a:gd name="connsiteY11" fmla="*/ 494228 h 1418854"/>
                  <a:gd name="connsiteX12" fmla="*/ 459656 w 1702113"/>
                  <a:gd name="connsiteY12" fmla="*/ 617458 h 1418854"/>
                  <a:gd name="connsiteX13" fmla="*/ 422002 w 1702113"/>
                  <a:gd name="connsiteY13" fmla="*/ 661957 h 1418854"/>
                  <a:gd name="connsiteX14" fmla="*/ 364666 w 1702113"/>
                  <a:gd name="connsiteY14" fmla="*/ 679072 h 1418854"/>
                  <a:gd name="connsiteX15" fmla="*/ 221754 w 1702113"/>
                  <a:gd name="connsiteY15" fmla="*/ 679072 h 1418854"/>
                  <a:gd name="connsiteX16" fmla="*/ 221754 w 1702113"/>
                  <a:gd name="connsiteY16" fmla="*/ 709880 h 1418854"/>
                  <a:gd name="connsiteX17" fmla="*/ 254701 w 1702113"/>
                  <a:gd name="connsiteY17" fmla="*/ 840811 h 1418854"/>
                  <a:gd name="connsiteX18" fmla="*/ 343700 w 1702113"/>
                  <a:gd name="connsiteY18" fmla="*/ 939224 h 1418854"/>
                  <a:gd name="connsiteX19" fmla="*/ 469069 w 1702113"/>
                  <a:gd name="connsiteY19" fmla="*/ 985435 h 1418854"/>
                  <a:gd name="connsiteX20" fmla="*/ 469069 w 1702113"/>
                  <a:gd name="connsiteY20" fmla="*/ 1419306 h 1418854"/>
                  <a:gd name="connsiteX21" fmla="*/ 1116885 w 1702113"/>
                  <a:gd name="connsiteY21" fmla="*/ 1419306 h 1418854"/>
                  <a:gd name="connsiteX22" fmla="*/ 1344085 w 1702113"/>
                  <a:gd name="connsiteY22" fmla="*/ 1373523 h 1418854"/>
                  <a:gd name="connsiteX23" fmla="*/ 1531070 w 1702113"/>
                  <a:gd name="connsiteY23" fmla="*/ 1247298 h 1418854"/>
                  <a:gd name="connsiteX24" fmla="*/ 1656867 w 1702113"/>
                  <a:gd name="connsiteY24" fmla="*/ 1060742 h 1418854"/>
                  <a:gd name="connsiteX25" fmla="*/ 1702225 w 1702113"/>
                  <a:gd name="connsiteY25" fmla="*/ 833109 h 1418854"/>
                  <a:gd name="connsiteX26" fmla="*/ 1656867 w 1702113"/>
                  <a:gd name="connsiteY26" fmla="*/ 605477 h 1418854"/>
                  <a:gd name="connsiteX27" fmla="*/ 1531070 w 1702113"/>
                  <a:gd name="connsiteY27" fmla="*/ 418922 h 1418854"/>
                  <a:gd name="connsiteX28" fmla="*/ 1344085 w 1702113"/>
                  <a:gd name="connsiteY28" fmla="*/ 292697 h 1418854"/>
                  <a:gd name="connsiteX29" fmla="*/ 1116885 w 1702113"/>
                  <a:gd name="connsiteY29" fmla="*/ 246910 h 14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02113" h="1418854">
                    <a:moveTo>
                      <a:pt x="878122" y="246910"/>
                    </a:moveTo>
                    <a:cubicBezTo>
                      <a:pt x="852452" y="246910"/>
                      <a:pt x="831345" y="236642"/>
                      <a:pt x="814800" y="216106"/>
                    </a:cubicBezTo>
                    <a:lnTo>
                      <a:pt x="789978" y="181016"/>
                    </a:lnTo>
                    <a:cubicBezTo>
                      <a:pt x="822496" y="162767"/>
                      <a:pt x="838755" y="134811"/>
                      <a:pt x="838755" y="97158"/>
                    </a:cubicBezTo>
                    <a:cubicBezTo>
                      <a:pt x="838755" y="70336"/>
                      <a:pt x="829345" y="47524"/>
                      <a:pt x="810514" y="28693"/>
                    </a:cubicBezTo>
                    <a:cubicBezTo>
                      <a:pt x="791692" y="9871"/>
                      <a:pt x="768870" y="451"/>
                      <a:pt x="742057" y="451"/>
                    </a:cubicBezTo>
                    <a:cubicBezTo>
                      <a:pt x="721522" y="451"/>
                      <a:pt x="703119" y="6156"/>
                      <a:pt x="686860" y="17567"/>
                    </a:cubicBezTo>
                    <a:cubicBezTo>
                      <a:pt x="670601" y="28978"/>
                      <a:pt x="659047" y="43523"/>
                      <a:pt x="652199" y="61211"/>
                    </a:cubicBezTo>
                    <a:cubicBezTo>
                      <a:pt x="594010" y="36684"/>
                      <a:pt x="534107" y="32969"/>
                      <a:pt x="472492" y="50086"/>
                    </a:cubicBezTo>
                    <a:lnTo>
                      <a:pt x="31775" y="169891"/>
                    </a:lnTo>
                    <a:cubicBezTo>
                      <a:pt x="19794" y="173320"/>
                      <a:pt x="9240" y="179311"/>
                      <a:pt x="111" y="187865"/>
                    </a:cubicBezTo>
                    <a:lnTo>
                      <a:pt x="190947" y="494228"/>
                    </a:lnTo>
                    <a:lnTo>
                      <a:pt x="459656" y="617458"/>
                    </a:lnTo>
                    <a:cubicBezTo>
                      <a:pt x="451669" y="635713"/>
                      <a:pt x="439118" y="650547"/>
                      <a:pt x="422002" y="661957"/>
                    </a:cubicBezTo>
                    <a:cubicBezTo>
                      <a:pt x="404887" y="673367"/>
                      <a:pt x="385775" y="679072"/>
                      <a:pt x="364666" y="679072"/>
                    </a:cubicBezTo>
                    <a:lnTo>
                      <a:pt x="221754" y="679072"/>
                    </a:lnTo>
                    <a:lnTo>
                      <a:pt x="221754" y="709880"/>
                    </a:lnTo>
                    <a:cubicBezTo>
                      <a:pt x="221754" y="757231"/>
                      <a:pt x="232737" y="800876"/>
                      <a:pt x="254701" y="840811"/>
                    </a:cubicBezTo>
                    <a:cubicBezTo>
                      <a:pt x="276665" y="880747"/>
                      <a:pt x="306332" y="913551"/>
                      <a:pt x="343700" y="939224"/>
                    </a:cubicBezTo>
                    <a:cubicBezTo>
                      <a:pt x="381069" y="964896"/>
                      <a:pt x="422858" y="980300"/>
                      <a:pt x="469069" y="985435"/>
                    </a:cubicBezTo>
                    <a:lnTo>
                      <a:pt x="469069" y="1419306"/>
                    </a:lnTo>
                    <a:lnTo>
                      <a:pt x="1116885" y="1419306"/>
                    </a:lnTo>
                    <a:cubicBezTo>
                      <a:pt x="1197324" y="1419306"/>
                      <a:pt x="1273057" y="1404045"/>
                      <a:pt x="1344085" y="1373523"/>
                    </a:cubicBezTo>
                    <a:cubicBezTo>
                      <a:pt x="1415113" y="1343001"/>
                      <a:pt x="1477445" y="1300926"/>
                      <a:pt x="1531070" y="1247298"/>
                    </a:cubicBezTo>
                    <a:cubicBezTo>
                      <a:pt x="1584696" y="1193671"/>
                      <a:pt x="1626625" y="1131485"/>
                      <a:pt x="1656867" y="1060742"/>
                    </a:cubicBezTo>
                    <a:cubicBezTo>
                      <a:pt x="1687099" y="989998"/>
                      <a:pt x="1702225" y="914121"/>
                      <a:pt x="1702225" y="833109"/>
                    </a:cubicBezTo>
                    <a:cubicBezTo>
                      <a:pt x="1702225" y="752097"/>
                      <a:pt x="1687099" y="676219"/>
                      <a:pt x="1656867" y="605477"/>
                    </a:cubicBezTo>
                    <a:cubicBezTo>
                      <a:pt x="1626625" y="534734"/>
                      <a:pt x="1584696" y="472548"/>
                      <a:pt x="1531070" y="418922"/>
                    </a:cubicBezTo>
                    <a:cubicBezTo>
                      <a:pt x="1477445" y="365297"/>
                      <a:pt x="1415113" y="323215"/>
                      <a:pt x="1344085" y="292697"/>
                    </a:cubicBezTo>
                    <a:cubicBezTo>
                      <a:pt x="1273057" y="262169"/>
                      <a:pt x="1197324" y="246910"/>
                      <a:pt x="1116885" y="246910"/>
                    </a:cubicBezTo>
                    <a:close/>
                  </a:path>
                </a:pathLst>
              </a:custGeom>
              <a:gradFill flip="none" rotWithShape="1">
                <a:gsLst>
                  <a:gs pos="0">
                    <a:srgbClr val="120957"/>
                  </a:gs>
                  <a:gs pos="73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175" cap="flat">
                <a:solidFill>
                  <a:schemeClr val="bg2"/>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55512EB3-D943-C7D2-2618-5720E7A01D4D}"/>
                  </a:ext>
                </a:extLst>
              </p:cNvPr>
              <p:cNvSpPr/>
              <p:nvPr/>
            </p:nvSpPr>
            <p:spPr>
              <a:xfrm>
                <a:off x="2410876" y="4435237"/>
                <a:ext cx="617008" cy="492918"/>
              </a:xfrm>
              <a:custGeom>
                <a:avLst/>
                <a:gdLst>
                  <a:gd name="connsiteX0" fmla="*/ 309041 w 617008"/>
                  <a:gd name="connsiteY0" fmla="*/ 80892 h 492918"/>
                  <a:gd name="connsiteX1" fmla="*/ 332575 w 617008"/>
                  <a:gd name="connsiteY1" fmla="*/ 23984 h 492918"/>
                  <a:gd name="connsiteX2" fmla="*/ 389483 w 617008"/>
                  <a:gd name="connsiteY2" fmla="*/ 451 h 492918"/>
                  <a:gd name="connsiteX3" fmla="*/ 463082 w 617008"/>
                  <a:gd name="connsiteY3" fmla="*/ 451 h 492918"/>
                  <a:gd name="connsiteX4" fmla="*/ 572191 w 617008"/>
                  <a:gd name="connsiteY4" fmla="*/ 45378 h 492918"/>
                  <a:gd name="connsiteX5" fmla="*/ 617120 w 617008"/>
                  <a:gd name="connsiteY5" fmla="*/ 154487 h 492918"/>
                  <a:gd name="connsiteX6" fmla="*/ 617120 w 617008"/>
                  <a:gd name="connsiteY6" fmla="*/ 216103 h 492918"/>
                  <a:gd name="connsiteX7" fmla="*/ 579887 w 617008"/>
                  <a:gd name="connsiteY7" fmla="*/ 356019 h 492918"/>
                  <a:gd name="connsiteX8" fmla="*/ 479769 w 617008"/>
                  <a:gd name="connsiteY8" fmla="*/ 456144 h 492918"/>
                  <a:gd name="connsiteX9" fmla="*/ 339849 w 617008"/>
                  <a:gd name="connsiteY9" fmla="*/ 493370 h 492918"/>
                  <a:gd name="connsiteX10" fmla="*/ 177682 w 617008"/>
                  <a:gd name="connsiteY10" fmla="*/ 441596 h 492918"/>
                  <a:gd name="connsiteX11" fmla="*/ 77986 w 617008"/>
                  <a:gd name="connsiteY11" fmla="*/ 308525 h 492918"/>
                  <a:gd name="connsiteX12" fmla="*/ 111 w 617008"/>
                  <a:gd name="connsiteY12" fmla="*/ 246910 h 492918"/>
                  <a:gd name="connsiteX13" fmla="*/ 61727 w 617008"/>
                  <a:gd name="connsiteY13" fmla="*/ 185295 h 492918"/>
                  <a:gd name="connsiteX14" fmla="*/ 204639 w 617008"/>
                  <a:gd name="connsiteY14" fmla="*/ 185295 h 492918"/>
                  <a:gd name="connsiteX15" fmla="*/ 278234 w 617008"/>
                  <a:gd name="connsiteY15" fmla="*/ 154487 h 492918"/>
                  <a:gd name="connsiteX16" fmla="*/ 309041 w 617008"/>
                  <a:gd name="connsiteY16" fmla="*/ 80892 h 4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7008" h="492918">
                    <a:moveTo>
                      <a:pt x="309041" y="80892"/>
                    </a:moveTo>
                    <a:cubicBezTo>
                      <a:pt x="309041" y="58642"/>
                      <a:pt x="316886" y="39673"/>
                      <a:pt x="332575" y="23984"/>
                    </a:cubicBezTo>
                    <a:cubicBezTo>
                      <a:pt x="348264" y="8295"/>
                      <a:pt x="367234" y="451"/>
                      <a:pt x="389483" y="451"/>
                    </a:cubicBezTo>
                    <a:lnTo>
                      <a:pt x="463082" y="451"/>
                    </a:lnTo>
                    <a:cubicBezTo>
                      <a:pt x="505868" y="451"/>
                      <a:pt x="542234" y="15426"/>
                      <a:pt x="572191" y="45378"/>
                    </a:cubicBezTo>
                    <a:cubicBezTo>
                      <a:pt x="602137" y="75330"/>
                      <a:pt x="617120" y="111700"/>
                      <a:pt x="617120" y="154487"/>
                    </a:cubicBezTo>
                    <a:lnTo>
                      <a:pt x="617120" y="216103"/>
                    </a:lnTo>
                    <a:cubicBezTo>
                      <a:pt x="617120" y="267448"/>
                      <a:pt x="604709" y="314087"/>
                      <a:pt x="579887" y="356019"/>
                    </a:cubicBezTo>
                    <a:cubicBezTo>
                      <a:pt x="555074" y="397952"/>
                      <a:pt x="521698" y="431327"/>
                      <a:pt x="479769" y="456144"/>
                    </a:cubicBezTo>
                    <a:cubicBezTo>
                      <a:pt x="437831" y="480961"/>
                      <a:pt x="391195" y="493370"/>
                      <a:pt x="339849" y="493370"/>
                    </a:cubicBezTo>
                    <a:cubicBezTo>
                      <a:pt x="279375" y="493370"/>
                      <a:pt x="225320" y="476111"/>
                      <a:pt x="177682" y="441596"/>
                    </a:cubicBezTo>
                    <a:cubicBezTo>
                      <a:pt x="130045" y="407080"/>
                      <a:pt x="96813" y="362723"/>
                      <a:pt x="77986" y="308525"/>
                    </a:cubicBezTo>
                    <a:lnTo>
                      <a:pt x="111" y="246910"/>
                    </a:lnTo>
                    <a:lnTo>
                      <a:pt x="61727" y="185295"/>
                    </a:lnTo>
                    <a:lnTo>
                      <a:pt x="204639" y="185295"/>
                    </a:lnTo>
                    <a:cubicBezTo>
                      <a:pt x="233164" y="185295"/>
                      <a:pt x="257696" y="175026"/>
                      <a:pt x="278234" y="154487"/>
                    </a:cubicBezTo>
                    <a:cubicBezTo>
                      <a:pt x="298773" y="133950"/>
                      <a:pt x="309041" y="109418"/>
                      <a:pt x="309041" y="80892"/>
                    </a:cubicBezTo>
                    <a:close/>
                  </a:path>
                </a:pathLst>
              </a:custGeom>
              <a:solidFill>
                <a:schemeClr val="accent6">
                  <a:lumMod val="75000"/>
                </a:schemeClr>
              </a:solidFill>
              <a:ln w="3175" cap="flat">
                <a:solidFill>
                  <a:schemeClr val="accent6">
                    <a:lumMod val="50000"/>
                  </a:schemeClr>
                </a:solidFill>
                <a:prstDash val="solid"/>
                <a:miter/>
              </a:ln>
            </p:spPr>
            <p:txBody>
              <a:bodyPr rtlCol="0" anchor="ctr"/>
              <a:lstStyle/>
              <a:p>
                <a:endParaRPr lang="de-DE"/>
              </a:p>
            </p:txBody>
          </p:sp>
          <p:sp>
            <p:nvSpPr>
              <p:cNvPr id="64" name="Freihandform: Form 63">
                <a:extLst>
                  <a:ext uri="{FF2B5EF4-FFF2-40B4-BE49-F238E27FC236}">
                    <a16:creationId xmlns:a16="http://schemas.microsoft.com/office/drawing/2014/main" id="{0D686178-4147-3D88-E78D-226B5AF79AC8}"/>
                  </a:ext>
                </a:extLst>
              </p:cNvPr>
              <p:cNvSpPr/>
              <p:nvPr/>
            </p:nvSpPr>
            <p:spPr>
              <a:xfrm>
                <a:off x="2226032" y="4160535"/>
                <a:ext cx="493774" cy="397931"/>
              </a:xfrm>
              <a:custGeom>
                <a:avLst/>
                <a:gdLst>
                  <a:gd name="connsiteX0" fmla="*/ 484472 w 493774"/>
                  <a:gd name="connsiteY0" fmla="*/ 398383 h 397931"/>
                  <a:gd name="connsiteX1" fmla="*/ 341560 w 493774"/>
                  <a:gd name="connsiteY1" fmla="*/ 398383 h 397931"/>
                  <a:gd name="connsiteX2" fmla="*/ 169980 w 493774"/>
                  <a:gd name="connsiteY2" fmla="*/ 352171 h 397931"/>
                  <a:gd name="connsiteX3" fmla="*/ 46322 w 493774"/>
                  <a:gd name="connsiteY3" fmla="*/ 228518 h 397931"/>
                  <a:gd name="connsiteX4" fmla="*/ 111 w 493774"/>
                  <a:gd name="connsiteY4" fmla="*/ 56077 h 397931"/>
                  <a:gd name="connsiteX5" fmla="*/ 111 w 493774"/>
                  <a:gd name="connsiteY5" fmla="*/ 25273 h 397931"/>
                  <a:gd name="connsiteX6" fmla="*/ 123341 w 493774"/>
                  <a:gd name="connsiteY6" fmla="*/ 451 h 397931"/>
                  <a:gd name="connsiteX7" fmla="*/ 155859 w 493774"/>
                  <a:gd name="connsiteY7" fmla="*/ 79185 h 397931"/>
                  <a:gd name="connsiteX8" fmla="*/ 198220 w 493774"/>
                  <a:gd name="connsiteY8" fmla="*/ 131810 h 397931"/>
                  <a:gd name="connsiteX9" fmla="*/ 262830 w 493774"/>
                  <a:gd name="connsiteY9" fmla="*/ 151070 h 397931"/>
                  <a:gd name="connsiteX10" fmla="*/ 344983 w 493774"/>
                  <a:gd name="connsiteY10" fmla="*/ 151070 h 397931"/>
                  <a:gd name="connsiteX11" fmla="*/ 450242 w 493774"/>
                  <a:gd name="connsiteY11" fmla="*/ 194713 h 397931"/>
                  <a:gd name="connsiteX12" fmla="*/ 493885 w 493774"/>
                  <a:gd name="connsiteY12" fmla="*/ 299969 h 397931"/>
                  <a:gd name="connsiteX13" fmla="*/ 493885 w 493774"/>
                  <a:gd name="connsiteY13" fmla="*/ 355594 h 397931"/>
                  <a:gd name="connsiteX14" fmla="*/ 484472 w 493774"/>
                  <a:gd name="connsiteY14" fmla="*/ 398383 h 3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774" h="397931">
                    <a:moveTo>
                      <a:pt x="484472" y="398383"/>
                    </a:moveTo>
                    <a:lnTo>
                      <a:pt x="341560" y="398383"/>
                    </a:lnTo>
                    <a:cubicBezTo>
                      <a:pt x="278804" y="398383"/>
                      <a:pt x="221611" y="382979"/>
                      <a:pt x="169980" y="352171"/>
                    </a:cubicBezTo>
                    <a:cubicBezTo>
                      <a:pt x="118349" y="321364"/>
                      <a:pt x="77130" y="280145"/>
                      <a:pt x="46322" y="228518"/>
                    </a:cubicBezTo>
                    <a:cubicBezTo>
                      <a:pt x="15515" y="176883"/>
                      <a:pt x="111" y="119409"/>
                      <a:pt x="111" y="56077"/>
                    </a:cubicBezTo>
                    <a:lnTo>
                      <a:pt x="111" y="25273"/>
                    </a:lnTo>
                    <a:lnTo>
                      <a:pt x="123341" y="451"/>
                    </a:lnTo>
                    <a:lnTo>
                      <a:pt x="155859" y="79185"/>
                    </a:lnTo>
                    <a:cubicBezTo>
                      <a:pt x="164418" y="101435"/>
                      <a:pt x="178537" y="118980"/>
                      <a:pt x="198220" y="131810"/>
                    </a:cubicBezTo>
                    <a:cubicBezTo>
                      <a:pt x="217902" y="144650"/>
                      <a:pt x="239439" y="151070"/>
                      <a:pt x="262830" y="151070"/>
                    </a:cubicBezTo>
                    <a:lnTo>
                      <a:pt x="344983" y="151070"/>
                    </a:lnTo>
                    <a:cubicBezTo>
                      <a:pt x="386060" y="151070"/>
                      <a:pt x="421146" y="165615"/>
                      <a:pt x="450242" y="194713"/>
                    </a:cubicBezTo>
                    <a:cubicBezTo>
                      <a:pt x="479338" y="223803"/>
                      <a:pt x="493885" y="258893"/>
                      <a:pt x="493885" y="299969"/>
                    </a:cubicBezTo>
                    <a:lnTo>
                      <a:pt x="493885" y="355594"/>
                    </a:lnTo>
                    <a:cubicBezTo>
                      <a:pt x="493885" y="370998"/>
                      <a:pt x="490748" y="385261"/>
                      <a:pt x="484472" y="398383"/>
                    </a:cubicBezTo>
                    <a:close/>
                  </a:path>
                </a:pathLst>
              </a:custGeom>
              <a:solidFill>
                <a:schemeClr val="accent6">
                  <a:lumMod val="40000"/>
                  <a:lumOff val="60000"/>
                </a:schemeClr>
              </a:solidFill>
              <a:ln w="3175" cap="flat">
                <a:solidFill>
                  <a:schemeClr val="accent6">
                    <a:lumMod val="50000"/>
                  </a:schemeClr>
                </a:solid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98542820-D8AE-B2EC-9B36-6C8791EB155E}"/>
                  </a:ext>
                </a:extLst>
              </p:cNvPr>
              <p:cNvSpPr/>
              <p:nvPr/>
            </p:nvSpPr>
            <p:spPr>
              <a:xfrm>
                <a:off x="2226032" y="4126302"/>
                <a:ext cx="123467" cy="182279"/>
              </a:xfrm>
              <a:custGeom>
                <a:avLst/>
                <a:gdLst>
                  <a:gd name="connsiteX0" fmla="*/ 27496 w 123467"/>
                  <a:gd name="connsiteY0" fmla="*/ 451 h 182279"/>
                  <a:gd name="connsiteX1" fmla="*/ 111 w 123467"/>
                  <a:gd name="connsiteY1" fmla="*/ 59506 h 182279"/>
                  <a:gd name="connsiteX2" fmla="*/ 111 w 123467"/>
                  <a:gd name="connsiteY2" fmla="*/ 90310 h 182279"/>
                  <a:gd name="connsiteX3" fmla="*/ 12947 w 123467"/>
                  <a:gd name="connsiteY3" fmla="*/ 182731 h 182279"/>
                  <a:gd name="connsiteX4" fmla="*/ 71567 w 123467"/>
                  <a:gd name="connsiteY4" fmla="*/ 152784 h 182279"/>
                  <a:gd name="connsiteX5" fmla="*/ 107937 w 123467"/>
                  <a:gd name="connsiteY5" fmla="*/ 96301 h 182279"/>
                  <a:gd name="connsiteX6" fmla="*/ 121629 w 123467"/>
                  <a:gd name="connsiteY6" fmla="*/ 53515 h 182279"/>
                  <a:gd name="connsiteX7" fmla="*/ 115211 w 123467"/>
                  <a:gd name="connsiteY7" fmla="*/ 17567 h 182279"/>
                  <a:gd name="connsiteX8" fmla="*/ 82265 w 123467"/>
                  <a:gd name="connsiteY8" fmla="*/ 451 h 18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67" h="182279">
                    <a:moveTo>
                      <a:pt x="27496" y="451"/>
                    </a:moveTo>
                    <a:cubicBezTo>
                      <a:pt x="9239" y="15863"/>
                      <a:pt x="111" y="35541"/>
                      <a:pt x="111" y="59506"/>
                    </a:cubicBezTo>
                    <a:lnTo>
                      <a:pt x="111" y="90310"/>
                    </a:lnTo>
                    <a:cubicBezTo>
                      <a:pt x="111" y="121685"/>
                      <a:pt x="4390" y="152499"/>
                      <a:pt x="12947" y="182731"/>
                    </a:cubicBezTo>
                    <a:cubicBezTo>
                      <a:pt x="34627" y="178169"/>
                      <a:pt x="54167" y="168186"/>
                      <a:pt x="71567" y="152784"/>
                    </a:cubicBezTo>
                    <a:cubicBezTo>
                      <a:pt x="88967" y="137373"/>
                      <a:pt x="101091" y="118551"/>
                      <a:pt x="107937" y="96301"/>
                    </a:cubicBezTo>
                    <a:lnTo>
                      <a:pt x="121629" y="53515"/>
                    </a:lnTo>
                    <a:cubicBezTo>
                      <a:pt x="125622" y="40961"/>
                      <a:pt x="123483" y="28978"/>
                      <a:pt x="115211" y="17567"/>
                    </a:cubicBezTo>
                    <a:cubicBezTo>
                      <a:pt x="106939" y="6156"/>
                      <a:pt x="95957" y="451"/>
                      <a:pt x="82265"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66" name="Freihandform: Form 65">
                <a:extLst>
                  <a:ext uri="{FF2B5EF4-FFF2-40B4-BE49-F238E27FC236}">
                    <a16:creationId xmlns:a16="http://schemas.microsoft.com/office/drawing/2014/main" id="{E06D65EB-D311-48FD-114D-B6CD6B1F7FEA}"/>
                  </a:ext>
                </a:extLst>
              </p:cNvPr>
              <p:cNvSpPr/>
              <p:nvPr/>
            </p:nvSpPr>
            <p:spPr>
              <a:xfrm>
                <a:off x="2534962" y="4126302"/>
                <a:ext cx="61614" cy="107832"/>
              </a:xfrm>
              <a:custGeom>
                <a:avLst/>
                <a:gdLst>
                  <a:gd name="connsiteX0" fmla="*/ 30918 w 61614"/>
                  <a:gd name="connsiteY0" fmla="*/ 451 h 107832"/>
                  <a:gd name="connsiteX1" fmla="*/ 61726 w 61614"/>
                  <a:gd name="connsiteY1" fmla="*/ 31264 h 107832"/>
                  <a:gd name="connsiteX2" fmla="*/ 61726 w 61614"/>
                  <a:gd name="connsiteY2" fmla="*/ 77470 h 107832"/>
                  <a:gd name="connsiteX3" fmla="*/ 30918 w 61614"/>
                  <a:gd name="connsiteY3" fmla="*/ 108284 h 107832"/>
                  <a:gd name="connsiteX4" fmla="*/ 111 w 61614"/>
                  <a:gd name="connsiteY4" fmla="*/ 77470 h 107832"/>
                  <a:gd name="connsiteX5" fmla="*/ 111 w 61614"/>
                  <a:gd name="connsiteY5" fmla="*/ 31264 h 107832"/>
                  <a:gd name="connsiteX6" fmla="*/ 30918 w 61614"/>
                  <a:gd name="connsiteY6" fmla="*/ 451 h 10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14" h="107832">
                    <a:moveTo>
                      <a:pt x="30918" y="451"/>
                    </a:moveTo>
                    <a:cubicBezTo>
                      <a:pt x="51457" y="451"/>
                      <a:pt x="61726" y="10729"/>
                      <a:pt x="61726" y="31264"/>
                    </a:cubicBezTo>
                    <a:lnTo>
                      <a:pt x="61726" y="77470"/>
                    </a:lnTo>
                    <a:cubicBezTo>
                      <a:pt x="61726" y="98016"/>
                      <a:pt x="51457" y="108284"/>
                      <a:pt x="30918" y="108284"/>
                    </a:cubicBezTo>
                    <a:cubicBezTo>
                      <a:pt x="10380" y="108284"/>
                      <a:pt x="111" y="98016"/>
                      <a:pt x="111" y="77470"/>
                    </a:cubicBezTo>
                    <a:lnTo>
                      <a:pt x="111" y="31264"/>
                    </a:lnTo>
                    <a:cubicBezTo>
                      <a:pt x="111" y="10729"/>
                      <a:pt x="10380" y="451"/>
                      <a:pt x="30918"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67" name="Freihandform: Form 66">
                <a:extLst>
                  <a:ext uri="{FF2B5EF4-FFF2-40B4-BE49-F238E27FC236}">
                    <a16:creationId xmlns:a16="http://schemas.microsoft.com/office/drawing/2014/main" id="{DBB00D4D-878E-163D-0604-ACF46DA32D20}"/>
                  </a:ext>
                </a:extLst>
              </p:cNvPr>
              <p:cNvSpPr/>
              <p:nvPr/>
            </p:nvSpPr>
            <p:spPr>
              <a:xfrm>
                <a:off x="2349261" y="4620081"/>
                <a:ext cx="139488" cy="123229"/>
              </a:xfrm>
              <a:custGeom>
                <a:avLst/>
                <a:gdLst>
                  <a:gd name="connsiteX0" fmla="*/ 123341 w 139488"/>
                  <a:gd name="connsiteY0" fmla="*/ 451 h 123229"/>
                  <a:gd name="connsiteX1" fmla="*/ 123341 w 139488"/>
                  <a:gd name="connsiteY1" fmla="*/ 31259 h 123229"/>
                  <a:gd name="connsiteX2" fmla="*/ 139600 w 139488"/>
                  <a:gd name="connsiteY2" fmla="*/ 123681 h 123229"/>
                  <a:gd name="connsiteX3" fmla="*/ 61726 w 139488"/>
                  <a:gd name="connsiteY3" fmla="*/ 123681 h 123229"/>
                  <a:gd name="connsiteX4" fmla="*/ 18510 w 139488"/>
                  <a:gd name="connsiteY4" fmla="*/ 105710 h 123229"/>
                  <a:gd name="connsiteX5" fmla="*/ 111 w 139488"/>
                  <a:gd name="connsiteY5" fmla="*/ 62066 h 123229"/>
                  <a:gd name="connsiteX6" fmla="*/ 18510 w 139488"/>
                  <a:gd name="connsiteY6" fmla="*/ 18422 h 123229"/>
                  <a:gd name="connsiteX7" fmla="*/ 61726 w 139488"/>
                  <a:gd name="connsiteY7" fmla="*/ 451 h 1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88" h="123229">
                    <a:moveTo>
                      <a:pt x="123341" y="451"/>
                    </a:moveTo>
                    <a:lnTo>
                      <a:pt x="123341" y="31259"/>
                    </a:lnTo>
                    <a:cubicBezTo>
                      <a:pt x="123341" y="63207"/>
                      <a:pt x="128761" y="94014"/>
                      <a:pt x="139600" y="123681"/>
                    </a:cubicBezTo>
                    <a:lnTo>
                      <a:pt x="61726" y="123681"/>
                    </a:lnTo>
                    <a:cubicBezTo>
                      <a:pt x="45181" y="123681"/>
                      <a:pt x="30776" y="117690"/>
                      <a:pt x="18510" y="105710"/>
                    </a:cubicBezTo>
                    <a:cubicBezTo>
                      <a:pt x="6244" y="93729"/>
                      <a:pt x="111" y="79181"/>
                      <a:pt x="111" y="62066"/>
                    </a:cubicBezTo>
                    <a:cubicBezTo>
                      <a:pt x="111" y="44951"/>
                      <a:pt x="6244" y="30402"/>
                      <a:pt x="18510" y="18422"/>
                    </a:cubicBezTo>
                    <a:cubicBezTo>
                      <a:pt x="30776" y="6441"/>
                      <a:pt x="45181" y="451"/>
                      <a:pt x="61726"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6FEA69E-6229-E2F5-1FCC-FF9A083E9B2B}"/>
                  </a:ext>
                </a:extLst>
              </p:cNvPr>
              <p:cNvSpPr/>
              <p:nvPr/>
            </p:nvSpPr>
            <p:spPr>
              <a:xfrm>
                <a:off x="2349242" y="4989621"/>
                <a:ext cx="1418867" cy="555538"/>
              </a:xfrm>
              <a:custGeom>
                <a:avLst/>
                <a:gdLst>
                  <a:gd name="connsiteX0" fmla="*/ 1418979 w 1418867"/>
                  <a:gd name="connsiteY0" fmla="*/ 212829 h 555538"/>
                  <a:gd name="connsiteX1" fmla="*/ 1372774 w 1418867"/>
                  <a:gd name="connsiteY1" fmla="*/ 385693 h 555538"/>
                  <a:gd name="connsiteX2" fmla="*/ 1248692 w 1418867"/>
                  <a:gd name="connsiteY2" fmla="*/ 509778 h 555538"/>
                  <a:gd name="connsiteX3" fmla="*/ 1075822 w 1418867"/>
                  <a:gd name="connsiteY3" fmla="*/ 555989 h 555538"/>
                  <a:gd name="connsiteX4" fmla="*/ 278253 w 1418867"/>
                  <a:gd name="connsiteY4" fmla="*/ 555989 h 555538"/>
                  <a:gd name="connsiteX5" fmla="*/ 137052 w 1418867"/>
                  <a:gd name="connsiteY5" fmla="*/ 517908 h 555538"/>
                  <a:gd name="connsiteX6" fmla="*/ 36500 w 1418867"/>
                  <a:gd name="connsiteY6" fmla="*/ 415644 h 555538"/>
                  <a:gd name="connsiteX7" fmla="*/ 131 w 1418867"/>
                  <a:gd name="connsiteY7" fmla="*/ 273588 h 555538"/>
                  <a:gd name="connsiteX8" fmla="*/ 38212 w 1418867"/>
                  <a:gd name="connsiteY8" fmla="*/ 138806 h 555538"/>
                  <a:gd name="connsiteX9" fmla="*/ 135341 w 1418867"/>
                  <a:gd name="connsiteY9" fmla="*/ 40392 h 555538"/>
                  <a:gd name="connsiteX10" fmla="*/ 269695 w 1418867"/>
                  <a:gd name="connsiteY10" fmla="*/ 600 h 555538"/>
                  <a:gd name="connsiteX11" fmla="*/ 370675 w 1418867"/>
                  <a:gd name="connsiteY11" fmla="*/ 16859 h 555538"/>
                  <a:gd name="connsiteX12" fmla="*/ 372387 w 1418867"/>
                  <a:gd name="connsiteY12" fmla="*/ 17715 h 555538"/>
                  <a:gd name="connsiteX13" fmla="*/ 373242 w 1418867"/>
                  <a:gd name="connsiteY13" fmla="*/ 17715 h 555538"/>
                  <a:gd name="connsiteX14" fmla="*/ 374098 w 1418867"/>
                  <a:gd name="connsiteY14" fmla="*/ 17715 h 555538"/>
                  <a:gd name="connsiteX15" fmla="*/ 1027902 w 1418867"/>
                  <a:gd name="connsiteY15" fmla="*/ 254761 h 555538"/>
                  <a:gd name="connsiteX16" fmla="*/ 1228575 w 1418867"/>
                  <a:gd name="connsiteY16" fmla="*/ 279150 h 555538"/>
                  <a:gd name="connsiteX17" fmla="*/ 1418979 w 1418867"/>
                  <a:gd name="connsiteY17" fmla="*/ 212829 h 55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8867" h="555538">
                    <a:moveTo>
                      <a:pt x="1418979" y="212829"/>
                    </a:moveTo>
                    <a:cubicBezTo>
                      <a:pt x="1418979" y="276155"/>
                      <a:pt x="1403578" y="333777"/>
                      <a:pt x="1372774" y="385693"/>
                    </a:cubicBezTo>
                    <a:cubicBezTo>
                      <a:pt x="1341960" y="437609"/>
                      <a:pt x="1300603" y="478971"/>
                      <a:pt x="1248692" y="509778"/>
                    </a:cubicBezTo>
                    <a:cubicBezTo>
                      <a:pt x="1196771" y="540585"/>
                      <a:pt x="1139154" y="555989"/>
                      <a:pt x="1075822" y="555989"/>
                    </a:cubicBezTo>
                    <a:lnTo>
                      <a:pt x="278253" y="555989"/>
                    </a:lnTo>
                    <a:cubicBezTo>
                      <a:pt x="226337" y="555989"/>
                      <a:pt x="179270" y="543295"/>
                      <a:pt x="137052" y="517908"/>
                    </a:cubicBezTo>
                    <a:cubicBezTo>
                      <a:pt x="94835" y="492520"/>
                      <a:pt x="61317" y="458433"/>
                      <a:pt x="36500" y="415644"/>
                    </a:cubicBezTo>
                    <a:cubicBezTo>
                      <a:pt x="11684" y="372856"/>
                      <a:pt x="-440" y="325504"/>
                      <a:pt x="131" y="273588"/>
                    </a:cubicBezTo>
                    <a:cubicBezTo>
                      <a:pt x="1272" y="224524"/>
                      <a:pt x="13965" y="179597"/>
                      <a:pt x="38212" y="138806"/>
                    </a:cubicBezTo>
                    <a:cubicBezTo>
                      <a:pt x="62458" y="98014"/>
                      <a:pt x="94835" y="65210"/>
                      <a:pt x="135341" y="40392"/>
                    </a:cubicBezTo>
                    <a:cubicBezTo>
                      <a:pt x="175847" y="15576"/>
                      <a:pt x="220632" y="2311"/>
                      <a:pt x="269695" y="600"/>
                    </a:cubicBezTo>
                    <a:cubicBezTo>
                      <a:pt x="303355" y="-541"/>
                      <a:pt x="337016" y="4878"/>
                      <a:pt x="370675" y="16859"/>
                    </a:cubicBezTo>
                    <a:lnTo>
                      <a:pt x="372387" y="17715"/>
                    </a:lnTo>
                    <a:cubicBezTo>
                      <a:pt x="372387" y="17715"/>
                      <a:pt x="372671" y="17715"/>
                      <a:pt x="373242" y="17715"/>
                    </a:cubicBezTo>
                    <a:cubicBezTo>
                      <a:pt x="373813" y="17715"/>
                      <a:pt x="374098" y="17715"/>
                      <a:pt x="374098" y="17715"/>
                    </a:cubicBezTo>
                    <a:lnTo>
                      <a:pt x="1027902" y="254761"/>
                    </a:lnTo>
                    <a:cubicBezTo>
                      <a:pt x="1092939" y="278723"/>
                      <a:pt x="1159833" y="286852"/>
                      <a:pt x="1228575" y="279150"/>
                    </a:cubicBezTo>
                    <a:cubicBezTo>
                      <a:pt x="1297326" y="271449"/>
                      <a:pt x="1360791" y="249341"/>
                      <a:pt x="1418979" y="212829"/>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B561C2FF-5C00-0D4E-20AF-1FFCDE4768C3}"/>
                  </a:ext>
                </a:extLst>
              </p:cNvPr>
              <p:cNvSpPr/>
              <p:nvPr/>
            </p:nvSpPr>
            <p:spPr>
              <a:xfrm>
                <a:off x="2946531" y="3992323"/>
                <a:ext cx="92583" cy="92583"/>
              </a:xfrm>
              <a:custGeom>
                <a:avLst/>
                <a:gdLst>
                  <a:gd name="connsiteX0" fmla="*/ 46317 w 92583"/>
                  <a:gd name="connsiteY0" fmla="*/ 93034 h 92583"/>
                  <a:gd name="connsiteX1" fmla="*/ 23133 w 92583"/>
                  <a:gd name="connsiteY1" fmla="*/ 86776 h 92583"/>
                  <a:gd name="connsiteX2" fmla="*/ 6369 w 92583"/>
                  <a:gd name="connsiteY2" fmla="*/ 70012 h 92583"/>
                  <a:gd name="connsiteX3" fmla="*/ 111 w 92583"/>
                  <a:gd name="connsiteY3" fmla="*/ 46828 h 92583"/>
                  <a:gd name="connsiteX4" fmla="*/ 6369 w 92583"/>
                  <a:gd name="connsiteY4" fmla="*/ 23482 h 92583"/>
                  <a:gd name="connsiteX5" fmla="*/ 23133 w 92583"/>
                  <a:gd name="connsiteY5" fmla="*/ 6709 h 92583"/>
                  <a:gd name="connsiteX6" fmla="*/ 46317 w 92583"/>
                  <a:gd name="connsiteY6" fmla="*/ 451 h 92583"/>
                  <a:gd name="connsiteX7" fmla="*/ 69663 w 92583"/>
                  <a:gd name="connsiteY7" fmla="*/ 6709 h 92583"/>
                  <a:gd name="connsiteX8" fmla="*/ 86436 w 92583"/>
                  <a:gd name="connsiteY8" fmla="*/ 23482 h 92583"/>
                  <a:gd name="connsiteX9" fmla="*/ 92694 w 92583"/>
                  <a:gd name="connsiteY9" fmla="*/ 46828 h 92583"/>
                  <a:gd name="connsiteX10" fmla="*/ 86436 w 92583"/>
                  <a:gd name="connsiteY10" fmla="*/ 70012 h 92583"/>
                  <a:gd name="connsiteX11" fmla="*/ 69663 w 92583"/>
                  <a:gd name="connsiteY11" fmla="*/ 86776 h 92583"/>
                  <a:gd name="connsiteX12" fmla="*/ 46317 w 92583"/>
                  <a:gd name="connsiteY12" fmla="*/ 93034 h 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3" h="92583">
                    <a:moveTo>
                      <a:pt x="46317" y="93034"/>
                    </a:moveTo>
                    <a:cubicBezTo>
                      <a:pt x="37869" y="93034"/>
                      <a:pt x="30144" y="90948"/>
                      <a:pt x="23133" y="86776"/>
                    </a:cubicBezTo>
                    <a:cubicBezTo>
                      <a:pt x="16132" y="82604"/>
                      <a:pt x="10541" y="77022"/>
                      <a:pt x="6369" y="70012"/>
                    </a:cubicBezTo>
                    <a:cubicBezTo>
                      <a:pt x="2197" y="63002"/>
                      <a:pt x="111" y="55277"/>
                      <a:pt x="111" y="46828"/>
                    </a:cubicBezTo>
                    <a:cubicBezTo>
                      <a:pt x="111" y="38265"/>
                      <a:pt x="2197" y="30483"/>
                      <a:pt x="6369" y="23482"/>
                    </a:cubicBezTo>
                    <a:cubicBezTo>
                      <a:pt x="10541" y="16472"/>
                      <a:pt x="16132" y="10881"/>
                      <a:pt x="23133" y="6709"/>
                    </a:cubicBezTo>
                    <a:cubicBezTo>
                      <a:pt x="30144" y="2537"/>
                      <a:pt x="37869" y="451"/>
                      <a:pt x="46317" y="451"/>
                    </a:cubicBezTo>
                    <a:cubicBezTo>
                      <a:pt x="54880" y="451"/>
                      <a:pt x="62662" y="2537"/>
                      <a:pt x="69663" y="6709"/>
                    </a:cubicBezTo>
                    <a:cubicBezTo>
                      <a:pt x="76673" y="10881"/>
                      <a:pt x="82265" y="16472"/>
                      <a:pt x="86436" y="23482"/>
                    </a:cubicBezTo>
                    <a:cubicBezTo>
                      <a:pt x="90608" y="30483"/>
                      <a:pt x="92694" y="38265"/>
                      <a:pt x="92694" y="46828"/>
                    </a:cubicBezTo>
                    <a:cubicBezTo>
                      <a:pt x="92694" y="55277"/>
                      <a:pt x="90608" y="63002"/>
                      <a:pt x="86436" y="70012"/>
                    </a:cubicBezTo>
                    <a:cubicBezTo>
                      <a:pt x="82265" y="77022"/>
                      <a:pt x="76673" y="82604"/>
                      <a:pt x="69663" y="86776"/>
                    </a:cubicBezTo>
                    <a:cubicBezTo>
                      <a:pt x="62662" y="90948"/>
                      <a:pt x="54880" y="93034"/>
                      <a:pt x="46317" y="93034"/>
                    </a:cubicBezTo>
                    <a:close/>
                  </a:path>
                </a:pathLst>
              </a:custGeom>
              <a:solidFill>
                <a:srgbClr val="6D4534"/>
              </a:solidFill>
              <a:ln w="3175" cap="flat">
                <a:solidFill>
                  <a:schemeClr val="accent6">
                    <a:lumMod val="50000"/>
                  </a:schemeClr>
                </a:solidFill>
                <a:prstDash val="solid"/>
                <a:miter/>
              </a:ln>
            </p:spPr>
            <p:txBody>
              <a:bodyPr rtlCol="0" anchor="ctr"/>
              <a:lstStyle/>
              <a:p>
                <a:endParaRPr lang="de-DE"/>
              </a:p>
            </p:txBody>
          </p:sp>
        </p:grpSp>
      </p:grpSp>
      <p:grpSp>
        <p:nvGrpSpPr>
          <p:cNvPr id="70" name="Gruppieren 69">
            <a:extLst>
              <a:ext uri="{FF2B5EF4-FFF2-40B4-BE49-F238E27FC236}">
                <a16:creationId xmlns:a16="http://schemas.microsoft.com/office/drawing/2014/main" id="{DCD5FA28-BE1B-BE41-A928-FE727C152948}"/>
              </a:ext>
            </a:extLst>
          </p:cNvPr>
          <p:cNvGrpSpPr>
            <a:grpSpLocks noChangeAspect="1"/>
          </p:cNvGrpSpPr>
          <p:nvPr/>
        </p:nvGrpSpPr>
        <p:grpSpPr>
          <a:xfrm>
            <a:off x="701678" y="2438084"/>
            <a:ext cx="576000" cy="576000"/>
            <a:chOff x="5312762" y="3656782"/>
            <a:chExt cx="2233014" cy="2233014"/>
          </a:xfrm>
        </p:grpSpPr>
        <p:sp>
          <p:nvSpPr>
            <p:cNvPr id="71" name="Ellipse 70">
              <a:extLst>
                <a:ext uri="{FF2B5EF4-FFF2-40B4-BE49-F238E27FC236}">
                  <a16:creationId xmlns:a16="http://schemas.microsoft.com/office/drawing/2014/main" id="{BCB377D0-AFD9-6716-CA9A-EA122DBB0DC2}"/>
                </a:ext>
              </a:extLst>
            </p:cNvPr>
            <p:cNvSpPr>
              <a:spLocks noChangeAspect="1"/>
            </p:cNvSpPr>
            <p:nvPr/>
          </p:nvSpPr>
          <p:spPr>
            <a:xfrm>
              <a:off x="5312762"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2" name="Gruppieren 71">
              <a:extLst>
                <a:ext uri="{FF2B5EF4-FFF2-40B4-BE49-F238E27FC236}">
                  <a16:creationId xmlns:a16="http://schemas.microsoft.com/office/drawing/2014/main" id="{F007210A-99E9-ABE0-5ADD-CD9487760306}"/>
                </a:ext>
              </a:extLst>
            </p:cNvPr>
            <p:cNvGrpSpPr/>
            <p:nvPr/>
          </p:nvGrpSpPr>
          <p:grpSpPr>
            <a:xfrm>
              <a:off x="5774515" y="3996962"/>
              <a:ext cx="1238129" cy="1562238"/>
              <a:chOff x="5745398" y="3927679"/>
              <a:chExt cx="1367743" cy="1725782"/>
            </a:xfrm>
          </p:grpSpPr>
          <p:sp>
            <p:nvSpPr>
              <p:cNvPr id="73" name="Freihandform: Form 72">
                <a:extLst>
                  <a:ext uri="{FF2B5EF4-FFF2-40B4-BE49-F238E27FC236}">
                    <a16:creationId xmlns:a16="http://schemas.microsoft.com/office/drawing/2014/main" id="{19254C21-3288-5B86-696C-FDD7612DB263}"/>
                  </a:ext>
                </a:extLst>
              </p:cNvPr>
              <p:cNvSpPr/>
              <p:nvPr/>
            </p:nvSpPr>
            <p:spPr>
              <a:xfrm>
                <a:off x="5745398" y="3927679"/>
                <a:ext cx="1367743" cy="1725782"/>
              </a:xfrm>
              <a:custGeom>
                <a:avLst/>
                <a:gdLst>
                  <a:gd name="connsiteX0" fmla="*/ 661717 w 1367743"/>
                  <a:gd name="connsiteY0" fmla="*/ 2454 h 1725782"/>
                  <a:gd name="connsiteX1" fmla="*/ 476018 w 1367743"/>
                  <a:gd name="connsiteY1" fmla="*/ 1596 h 1725782"/>
                  <a:gd name="connsiteX2" fmla="*/ 327540 w 1367743"/>
                  <a:gd name="connsiteY2" fmla="*/ 44811 h 1725782"/>
                  <a:gd name="connsiteX3" fmla="*/ 214152 w 1367743"/>
                  <a:gd name="connsiteY3" fmla="*/ 155206 h 1725782"/>
                  <a:gd name="connsiteX4" fmla="*/ 170507 w 1367743"/>
                  <a:gd name="connsiteY4" fmla="*/ 295128 h 1725782"/>
                  <a:gd name="connsiteX5" fmla="*/ 156387 w 1367743"/>
                  <a:gd name="connsiteY5" fmla="*/ 325504 h 1725782"/>
                  <a:gd name="connsiteX6" fmla="*/ 120874 w 1367743"/>
                  <a:gd name="connsiteY6" fmla="*/ 331923 h 1725782"/>
                  <a:gd name="connsiteX7" fmla="*/ 107181 w 1367743"/>
                  <a:gd name="connsiteY7" fmla="*/ 333638 h 1725782"/>
                  <a:gd name="connsiteX8" fmla="*/ 16042 w 1367743"/>
                  <a:gd name="connsiteY8" fmla="*/ 391398 h 1725782"/>
                  <a:gd name="connsiteX9" fmla="*/ 6201 w 1367743"/>
                  <a:gd name="connsiteY9" fmla="*/ 492810 h 1725782"/>
                  <a:gd name="connsiteX10" fmla="*/ 63538 w 1367743"/>
                  <a:gd name="connsiteY10" fmla="*/ 525329 h 1725782"/>
                  <a:gd name="connsiteX11" fmla="*/ 557314 w 1367743"/>
                  <a:gd name="connsiteY11" fmla="*/ 525329 h 1725782"/>
                  <a:gd name="connsiteX12" fmla="*/ 558600 w 1367743"/>
                  <a:gd name="connsiteY12" fmla="*/ 525329 h 1725782"/>
                  <a:gd name="connsiteX13" fmla="*/ 559019 w 1367743"/>
                  <a:gd name="connsiteY13" fmla="*/ 525329 h 1725782"/>
                  <a:gd name="connsiteX14" fmla="*/ 577850 w 1367743"/>
                  <a:gd name="connsiteY14" fmla="*/ 729425 h 1725782"/>
                  <a:gd name="connsiteX15" fmla="*/ 677119 w 1367743"/>
                  <a:gd name="connsiteY15" fmla="*/ 874476 h 1725782"/>
                  <a:gd name="connsiteX16" fmla="*/ 706218 w 1367743"/>
                  <a:gd name="connsiteY16" fmla="*/ 886457 h 1725782"/>
                  <a:gd name="connsiteX17" fmla="*/ 734450 w 1367743"/>
                  <a:gd name="connsiteY17" fmla="*/ 876615 h 1725782"/>
                  <a:gd name="connsiteX18" fmla="*/ 733603 w 1367743"/>
                  <a:gd name="connsiteY18" fmla="*/ 833399 h 1725782"/>
                  <a:gd name="connsiteX19" fmla="*/ 709638 w 1367743"/>
                  <a:gd name="connsiteY19" fmla="*/ 711881 h 1725782"/>
                  <a:gd name="connsiteX20" fmla="*/ 726754 w 1367743"/>
                  <a:gd name="connsiteY20" fmla="*/ 545863 h 1725782"/>
                  <a:gd name="connsiteX21" fmla="*/ 834577 w 1367743"/>
                  <a:gd name="connsiteY21" fmla="*/ 648555 h 1725782"/>
                  <a:gd name="connsiteX22" fmla="*/ 863247 w 1367743"/>
                  <a:gd name="connsiteY22" fmla="*/ 768789 h 1725782"/>
                  <a:gd name="connsiteX23" fmla="*/ 828586 w 1367743"/>
                  <a:gd name="connsiteY23" fmla="*/ 918976 h 1725782"/>
                  <a:gd name="connsiteX24" fmla="*/ 688244 w 1367743"/>
                  <a:gd name="connsiteY24" fmla="*/ 1081570 h 1725782"/>
                  <a:gd name="connsiteX25" fmla="*/ 681396 w 1367743"/>
                  <a:gd name="connsiteY25" fmla="*/ 1087133 h 1725782"/>
                  <a:gd name="connsiteX26" fmla="*/ 675405 w 1367743"/>
                  <a:gd name="connsiteY26" fmla="*/ 1092696 h 1725782"/>
                  <a:gd name="connsiteX27" fmla="*/ 574430 w 1367743"/>
                  <a:gd name="connsiteY27" fmla="*/ 1168859 h 1725782"/>
                  <a:gd name="connsiteX28" fmla="*/ 437508 w 1367743"/>
                  <a:gd name="connsiteY28" fmla="*/ 1200522 h 1725782"/>
                  <a:gd name="connsiteX29" fmla="*/ 437508 w 1367743"/>
                  <a:gd name="connsiteY29" fmla="*/ 1077292 h 1725782"/>
                  <a:gd name="connsiteX30" fmla="*/ 411833 w 1367743"/>
                  <a:gd name="connsiteY30" fmla="*/ 965615 h 1725782"/>
                  <a:gd name="connsiteX31" fmla="*/ 341233 w 1367743"/>
                  <a:gd name="connsiteY31" fmla="*/ 875332 h 1725782"/>
                  <a:gd name="connsiteX32" fmla="*/ 238968 w 1367743"/>
                  <a:gd name="connsiteY32" fmla="*/ 829121 h 1725782"/>
                  <a:gd name="connsiteX33" fmla="*/ 208589 w 1367743"/>
                  <a:gd name="connsiteY33" fmla="*/ 827409 h 1725782"/>
                  <a:gd name="connsiteX34" fmla="*/ 190190 w 1367743"/>
                  <a:gd name="connsiteY34" fmla="*/ 857361 h 1725782"/>
                  <a:gd name="connsiteX35" fmla="*/ 190190 w 1367743"/>
                  <a:gd name="connsiteY35" fmla="*/ 1070446 h 1725782"/>
                  <a:gd name="connsiteX36" fmla="*/ 229127 w 1367743"/>
                  <a:gd name="connsiteY36" fmla="*/ 1186402 h 1725782"/>
                  <a:gd name="connsiteX37" fmla="*/ 286035 w 1367743"/>
                  <a:gd name="connsiteY37" fmla="*/ 1250155 h 1725782"/>
                  <a:gd name="connsiteX38" fmla="*/ 307002 w 1367743"/>
                  <a:gd name="connsiteY38" fmla="*/ 1271122 h 1725782"/>
                  <a:gd name="connsiteX39" fmla="*/ 315131 w 1367743"/>
                  <a:gd name="connsiteY39" fmla="*/ 1288665 h 1725782"/>
                  <a:gd name="connsiteX40" fmla="*/ 305719 w 1367743"/>
                  <a:gd name="connsiteY40" fmla="*/ 1307492 h 1725782"/>
                  <a:gd name="connsiteX41" fmla="*/ 283468 w 1367743"/>
                  <a:gd name="connsiteY41" fmla="*/ 1329741 h 1725782"/>
                  <a:gd name="connsiteX42" fmla="*/ 230411 w 1367743"/>
                  <a:gd name="connsiteY42" fmla="*/ 1387933 h 1725782"/>
                  <a:gd name="connsiteX43" fmla="*/ 191901 w 1367743"/>
                  <a:gd name="connsiteY43" fmla="*/ 1484634 h 1725782"/>
                  <a:gd name="connsiteX44" fmla="*/ 189334 w 1367743"/>
                  <a:gd name="connsiteY44" fmla="*/ 1696864 h 1725782"/>
                  <a:gd name="connsiteX45" fmla="*/ 198320 w 1367743"/>
                  <a:gd name="connsiteY45" fmla="*/ 1718685 h 1725782"/>
                  <a:gd name="connsiteX46" fmla="*/ 220142 w 1367743"/>
                  <a:gd name="connsiteY46" fmla="*/ 1725960 h 1725782"/>
                  <a:gd name="connsiteX47" fmla="*/ 373323 w 1367743"/>
                  <a:gd name="connsiteY47" fmla="*/ 1659210 h 1725782"/>
                  <a:gd name="connsiteX48" fmla="*/ 437508 w 1367743"/>
                  <a:gd name="connsiteY48" fmla="*/ 1512019 h 1725782"/>
                  <a:gd name="connsiteX49" fmla="*/ 437508 w 1367743"/>
                  <a:gd name="connsiteY49" fmla="*/ 1418741 h 1725782"/>
                  <a:gd name="connsiteX50" fmla="*/ 529929 w 1367743"/>
                  <a:gd name="connsiteY50" fmla="*/ 1433717 h 1725782"/>
                  <a:gd name="connsiteX51" fmla="*/ 626627 w 1367743"/>
                  <a:gd name="connsiteY51" fmla="*/ 1435856 h 1725782"/>
                  <a:gd name="connsiteX52" fmla="*/ 902614 w 1367743"/>
                  <a:gd name="connsiteY52" fmla="*/ 1387506 h 1725782"/>
                  <a:gd name="connsiteX53" fmla="*/ 1134519 w 1367743"/>
                  <a:gd name="connsiteY53" fmla="*/ 1246733 h 1725782"/>
                  <a:gd name="connsiteX54" fmla="*/ 1294977 w 1367743"/>
                  <a:gd name="connsiteY54" fmla="*/ 1022523 h 1725782"/>
                  <a:gd name="connsiteX55" fmla="*/ 1356595 w 1367743"/>
                  <a:gd name="connsiteY55" fmla="*/ 723862 h 1725782"/>
                  <a:gd name="connsiteX56" fmla="*/ 1321076 w 1367743"/>
                  <a:gd name="connsiteY56" fmla="*/ 511203 h 1725782"/>
                  <a:gd name="connsiteX57" fmla="*/ 1224807 w 1367743"/>
                  <a:gd name="connsiteY57" fmla="*/ 321655 h 1725782"/>
                  <a:gd name="connsiteX58" fmla="*/ 1352318 w 1367743"/>
                  <a:gd name="connsiteY58" fmla="*/ 121402 h 1725782"/>
                  <a:gd name="connsiteX59" fmla="*/ 1364719 w 1367743"/>
                  <a:gd name="connsiteY59" fmla="*/ 59794 h 1725782"/>
                  <a:gd name="connsiteX60" fmla="*/ 1319800 w 1367743"/>
                  <a:gd name="connsiteY60" fmla="*/ 17855 h 1725782"/>
                  <a:gd name="connsiteX61" fmla="*/ 1297549 w 1367743"/>
                  <a:gd name="connsiteY61" fmla="*/ 13579 h 1725782"/>
                  <a:gd name="connsiteX62" fmla="*/ 897051 w 1367743"/>
                  <a:gd name="connsiteY62" fmla="*/ 56365 h 1725782"/>
                  <a:gd name="connsiteX63" fmla="*/ 661717 w 1367743"/>
                  <a:gd name="connsiteY63" fmla="*/ 2454 h 172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67743" h="1725782">
                    <a:moveTo>
                      <a:pt x="661717" y="2454"/>
                    </a:moveTo>
                    <a:lnTo>
                      <a:pt x="476018" y="1596"/>
                    </a:lnTo>
                    <a:cubicBezTo>
                      <a:pt x="423528" y="1596"/>
                      <a:pt x="374037" y="16008"/>
                      <a:pt x="327540" y="44811"/>
                    </a:cubicBezTo>
                    <a:cubicBezTo>
                      <a:pt x="281044" y="73624"/>
                      <a:pt x="243248" y="110419"/>
                      <a:pt x="214152" y="155206"/>
                    </a:cubicBezTo>
                    <a:cubicBezTo>
                      <a:pt x="185056" y="199993"/>
                      <a:pt x="170507" y="246637"/>
                      <a:pt x="170507" y="295128"/>
                    </a:cubicBezTo>
                    <a:cubicBezTo>
                      <a:pt x="171078" y="311673"/>
                      <a:pt x="166372" y="321798"/>
                      <a:pt x="156387" y="325504"/>
                    </a:cubicBezTo>
                    <a:cubicBezTo>
                      <a:pt x="146403" y="329209"/>
                      <a:pt x="134566" y="331352"/>
                      <a:pt x="120874" y="331923"/>
                    </a:cubicBezTo>
                    <a:cubicBezTo>
                      <a:pt x="114598" y="332495"/>
                      <a:pt x="110034" y="333066"/>
                      <a:pt x="107181" y="333638"/>
                    </a:cubicBezTo>
                    <a:cubicBezTo>
                      <a:pt x="63252" y="338200"/>
                      <a:pt x="32873" y="357450"/>
                      <a:pt x="16042" y="391398"/>
                    </a:cubicBezTo>
                    <a:cubicBezTo>
                      <a:pt x="-787" y="425345"/>
                      <a:pt x="-4068" y="459149"/>
                      <a:pt x="6201" y="492810"/>
                    </a:cubicBezTo>
                    <a:lnTo>
                      <a:pt x="63538" y="525329"/>
                    </a:lnTo>
                    <a:lnTo>
                      <a:pt x="557314" y="525329"/>
                    </a:lnTo>
                    <a:cubicBezTo>
                      <a:pt x="557885" y="525329"/>
                      <a:pt x="558314" y="525329"/>
                      <a:pt x="558600" y="525329"/>
                    </a:cubicBezTo>
                    <a:cubicBezTo>
                      <a:pt x="558885" y="525329"/>
                      <a:pt x="559019" y="525329"/>
                      <a:pt x="559019" y="525329"/>
                    </a:cubicBezTo>
                    <a:cubicBezTo>
                      <a:pt x="555599" y="606338"/>
                      <a:pt x="561876" y="674371"/>
                      <a:pt x="577850" y="729425"/>
                    </a:cubicBezTo>
                    <a:cubicBezTo>
                      <a:pt x="593823" y="784479"/>
                      <a:pt x="626913" y="832829"/>
                      <a:pt x="677119" y="874476"/>
                    </a:cubicBezTo>
                    <a:cubicBezTo>
                      <a:pt x="684539" y="881323"/>
                      <a:pt x="694236" y="885316"/>
                      <a:pt x="706218" y="886457"/>
                    </a:cubicBezTo>
                    <a:cubicBezTo>
                      <a:pt x="718191" y="887598"/>
                      <a:pt x="727611" y="884317"/>
                      <a:pt x="734450" y="876615"/>
                    </a:cubicBezTo>
                    <a:cubicBezTo>
                      <a:pt x="741299" y="868914"/>
                      <a:pt x="741013" y="854509"/>
                      <a:pt x="733603" y="833399"/>
                    </a:cubicBezTo>
                    <a:cubicBezTo>
                      <a:pt x="722763" y="803163"/>
                      <a:pt x="714772" y="762657"/>
                      <a:pt x="709638" y="711881"/>
                    </a:cubicBezTo>
                    <a:cubicBezTo>
                      <a:pt x="704504" y="661106"/>
                      <a:pt x="710209" y="605767"/>
                      <a:pt x="726754" y="545863"/>
                    </a:cubicBezTo>
                    <a:cubicBezTo>
                      <a:pt x="774103" y="563550"/>
                      <a:pt x="810050" y="597780"/>
                      <a:pt x="834577" y="648555"/>
                    </a:cubicBezTo>
                    <a:cubicBezTo>
                      <a:pt x="851122" y="682215"/>
                      <a:pt x="860675" y="722293"/>
                      <a:pt x="863247" y="768789"/>
                    </a:cubicBezTo>
                    <a:cubicBezTo>
                      <a:pt x="865809" y="815286"/>
                      <a:pt x="854265" y="865348"/>
                      <a:pt x="828586" y="918976"/>
                    </a:cubicBezTo>
                    <a:cubicBezTo>
                      <a:pt x="802916" y="972604"/>
                      <a:pt x="756139" y="1026802"/>
                      <a:pt x="688244" y="1081570"/>
                    </a:cubicBezTo>
                    <a:cubicBezTo>
                      <a:pt x="685958" y="1083282"/>
                      <a:pt x="683682" y="1085137"/>
                      <a:pt x="681396" y="1087133"/>
                    </a:cubicBezTo>
                    <a:cubicBezTo>
                      <a:pt x="679119" y="1089130"/>
                      <a:pt x="677119" y="1090984"/>
                      <a:pt x="675405" y="1092696"/>
                    </a:cubicBezTo>
                    <a:cubicBezTo>
                      <a:pt x="643458" y="1121221"/>
                      <a:pt x="609797" y="1146608"/>
                      <a:pt x="574430" y="1168859"/>
                    </a:cubicBezTo>
                    <a:cubicBezTo>
                      <a:pt x="539054" y="1191108"/>
                      <a:pt x="493411" y="1201663"/>
                      <a:pt x="437508" y="1200522"/>
                    </a:cubicBezTo>
                    <a:lnTo>
                      <a:pt x="437508" y="1077292"/>
                    </a:lnTo>
                    <a:cubicBezTo>
                      <a:pt x="437508" y="1038497"/>
                      <a:pt x="428947" y="1001272"/>
                      <a:pt x="411833" y="965615"/>
                    </a:cubicBezTo>
                    <a:cubicBezTo>
                      <a:pt x="394717" y="929958"/>
                      <a:pt x="371184" y="899864"/>
                      <a:pt x="341233" y="875332"/>
                    </a:cubicBezTo>
                    <a:cubicBezTo>
                      <a:pt x="311280" y="850801"/>
                      <a:pt x="277193" y="835397"/>
                      <a:pt x="238968" y="829121"/>
                    </a:cubicBezTo>
                    <a:cubicBezTo>
                      <a:pt x="230982" y="826268"/>
                      <a:pt x="220855" y="825697"/>
                      <a:pt x="208589" y="827409"/>
                    </a:cubicBezTo>
                    <a:cubicBezTo>
                      <a:pt x="196323" y="829121"/>
                      <a:pt x="190190" y="839105"/>
                      <a:pt x="190190" y="857361"/>
                    </a:cubicBezTo>
                    <a:lnTo>
                      <a:pt x="190190" y="1070446"/>
                    </a:lnTo>
                    <a:cubicBezTo>
                      <a:pt x="194754" y="1120651"/>
                      <a:pt x="207733" y="1159302"/>
                      <a:pt x="229127" y="1186402"/>
                    </a:cubicBezTo>
                    <a:cubicBezTo>
                      <a:pt x="250521" y="1213500"/>
                      <a:pt x="269491" y="1234752"/>
                      <a:pt x="286035" y="1250155"/>
                    </a:cubicBezTo>
                    <a:cubicBezTo>
                      <a:pt x="294593" y="1258143"/>
                      <a:pt x="301582" y="1265132"/>
                      <a:pt x="307002" y="1271122"/>
                    </a:cubicBezTo>
                    <a:cubicBezTo>
                      <a:pt x="312421" y="1277112"/>
                      <a:pt x="315131" y="1282960"/>
                      <a:pt x="315131" y="1288665"/>
                    </a:cubicBezTo>
                    <a:cubicBezTo>
                      <a:pt x="314561" y="1294941"/>
                      <a:pt x="311423" y="1301216"/>
                      <a:pt x="305719" y="1307492"/>
                    </a:cubicBezTo>
                    <a:cubicBezTo>
                      <a:pt x="300013" y="1313767"/>
                      <a:pt x="292596" y="1321184"/>
                      <a:pt x="283468" y="1329741"/>
                    </a:cubicBezTo>
                    <a:cubicBezTo>
                      <a:pt x="267494" y="1344575"/>
                      <a:pt x="249809" y="1363972"/>
                      <a:pt x="230411" y="1387933"/>
                    </a:cubicBezTo>
                    <a:cubicBezTo>
                      <a:pt x="211013" y="1411895"/>
                      <a:pt x="198177" y="1444128"/>
                      <a:pt x="191901" y="1484634"/>
                    </a:cubicBezTo>
                    <a:lnTo>
                      <a:pt x="189334" y="1696864"/>
                    </a:lnTo>
                    <a:cubicBezTo>
                      <a:pt x="189334" y="1705421"/>
                      <a:pt x="192330" y="1712695"/>
                      <a:pt x="198320" y="1718685"/>
                    </a:cubicBezTo>
                    <a:cubicBezTo>
                      <a:pt x="204311" y="1724676"/>
                      <a:pt x="211584" y="1727101"/>
                      <a:pt x="220142" y="1725960"/>
                    </a:cubicBezTo>
                    <a:cubicBezTo>
                      <a:pt x="279474" y="1719684"/>
                      <a:pt x="330535" y="1697434"/>
                      <a:pt x="373323" y="1659210"/>
                    </a:cubicBezTo>
                    <a:cubicBezTo>
                      <a:pt x="416111" y="1620986"/>
                      <a:pt x="437508" y="1571922"/>
                      <a:pt x="437508" y="1512019"/>
                    </a:cubicBezTo>
                    <a:lnTo>
                      <a:pt x="437508" y="1418741"/>
                    </a:lnTo>
                    <a:cubicBezTo>
                      <a:pt x="467741" y="1427298"/>
                      <a:pt x="498554" y="1432290"/>
                      <a:pt x="529929" y="1433717"/>
                    </a:cubicBezTo>
                    <a:cubicBezTo>
                      <a:pt x="561305" y="1435143"/>
                      <a:pt x="593537" y="1435856"/>
                      <a:pt x="626627" y="1435856"/>
                    </a:cubicBezTo>
                    <a:cubicBezTo>
                      <a:pt x="723611" y="1435856"/>
                      <a:pt x="815613" y="1419739"/>
                      <a:pt x="902614" y="1387506"/>
                    </a:cubicBezTo>
                    <a:cubicBezTo>
                      <a:pt x="989615" y="1355272"/>
                      <a:pt x="1066920" y="1308347"/>
                      <a:pt x="1134519" y="1246733"/>
                    </a:cubicBezTo>
                    <a:cubicBezTo>
                      <a:pt x="1202128" y="1185118"/>
                      <a:pt x="1255611" y="1110382"/>
                      <a:pt x="1294977" y="1022523"/>
                    </a:cubicBezTo>
                    <a:cubicBezTo>
                      <a:pt x="1334344" y="934664"/>
                      <a:pt x="1354880" y="835111"/>
                      <a:pt x="1356595" y="723862"/>
                    </a:cubicBezTo>
                    <a:cubicBezTo>
                      <a:pt x="1356023" y="650267"/>
                      <a:pt x="1344184" y="579381"/>
                      <a:pt x="1321076" y="511203"/>
                    </a:cubicBezTo>
                    <a:cubicBezTo>
                      <a:pt x="1297978" y="443033"/>
                      <a:pt x="1265879" y="379844"/>
                      <a:pt x="1224807" y="321655"/>
                    </a:cubicBezTo>
                    <a:cubicBezTo>
                      <a:pt x="1257897" y="247484"/>
                      <a:pt x="1300397" y="180743"/>
                      <a:pt x="1352318" y="121402"/>
                    </a:cubicBezTo>
                    <a:cubicBezTo>
                      <a:pt x="1367720" y="103724"/>
                      <a:pt x="1371854" y="83178"/>
                      <a:pt x="1364719" y="59794"/>
                    </a:cubicBezTo>
                    <a:cubicBezTo>
                      <a:pt x="1357595" y="36401"/>
                      <a:pt x="1342612" y="22428"/>
                      <a:pt x="1319800" y="17855"/>
                    </a:cubicBezTo>
                    <a:lnTo>
                      <a:pt x="1297549" y="13579"/>
                    </a:lnTo>
                    <a:cubicBezTo>
                      <a:pt x="1160056" y="-13234"/>
                      <a:pt x="1026553" y="1025"/>
                      <a:pt x="897051" y="56365"/>
                    </a:cubicBezTo>
                    <a:cubicBezTo>
                      <a:pt x="820604" y="24418"/>
                      <a:pt x="742156" y="6445"/>
                      <a:pt x="661717" y="2454"/>
                    </a:cubicBezTo>
                    <a:close/>
                  </a:path>
                </a:pathLst>
              </a:custGeom>
              <a:gradFill>
                <a:gsLst>
                  <a:gs pos="27000">
                    <a:srgbClr val="160B6D"/>
                  </a:gs>
                  <a:gs pos="80000">
                    <a:schemeClr val="accent6">
                      <a:lumMod val="60000"/>
                      <a:lumOff val="40000"/>
                    </a:schemeClr>
                  </a:gs>
                </a:gsLst>
                <a:lin ang="12000000" scaled="0"/>
              </a:gradFill>
              <a:ln w="3175" cap="flat">
                <a:solidFill>
                  <a:schemeClr val="accent6">
                    <a:lumMod val="50000"/>
                  </a:schemeClr>
                </a:solid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D2582E80-568A-97B5-EE94-789DEB68D55B}"/>
                  </a:ext>
                </a:extLst>
              </p:cNvPr>
              <p:cNvSpPr/>
              <p:nvPr/>
            </p:nvSpPr>
            <p:spPr>
              <a:xfrm>
                <a:off x="6178809" y="4174636"/>
                <a:ext cx="87010" cy="87001"/>
              </a:xfrm>
              <a:custGeom>
                <a:avLst/>
                <a:gdLst>
                  <a:gd name="connsiteX0" fmla="*/ 43865 w 87010"/>
                  <a:gd name="connsiteY0" fmla="*/ 87452 h 87001"/>
                  <a:gd name="connsiteX1" fmla="*/ 13051 w 87010"/>
                  <a:gd name="connsiteY1" fmla="*/ 74765 h 87001"/>
                  <a:gd name="connsiteX2" fmla="*/ 364 w 87010"/>
                  <a:gd name="connsiteY2" fmla="*/ 43942 h 87001"/>
                  <a:gd name="connsiteX3" fmla="*/ 13051 w 87010"/>
                  <a:gd name="connsiteY3" fmla="*/ 13138 h 87001"/>
                  <a:gd name="connsiteX4" fmla="*/ 43865 w 87010"/>
                  <a:gd name="connsiteY4" fmla="*/ 451 h 87001"/>
                  <a:gd name="connsiteX5" fmla="*/ 74678 w 87010"/>
                  <a:gd name="connsiteY5" fmla="*/ 13138 h 87001"/>
                  <a:gd name="connsiteX6" fmla="*/ 87375 w 87010"/>
                  <a:gd name="connsiteY6" fmla="*/ 43942 h 87001"/>
                  <a:gd name="connsiteX7" fmla="*/ 74678 w 87010"/>
                  <a:gd name="connsiteY7" fmla="*/ 74765 h 87001"/>
                  <a:gd name="connsiteX8" fmla="*/ 43865 w 87010"/>
                  <a:gd name="connsiteY8" fmla="*/ 87452 h 8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0" h="87001">
                    <a:moveTo>
                      <a:pt x="43865" y="87452"/>
                    </a:moveTo>
                    <a:cubicBezTo>
                      <a:pt x="31787" y="87452"/>
                      <a:pt x="21510" y="83223"/>
                      <a:pt x="13051" y="74765"/>
                    </a:cubicBezTo>
                    <a:cubicBezTo>
                      <a:pt x="4593" y="66307"/>
                      <a:pt x="364" y="56029"/>
                      <a:pt x="364" y="43942"/>
                    </a:cubicBezTo>
                    <a:cubicBezTo>
                      <a:pt x="364" y="31864"/>
                      <a:pt x="4593" y="21597"/>
                      <a:pt x="13051" y="13138"/>
                    </a:cubicBezTo>
                    <a:cubicBezTo>
                      <a:pt x="21510" y="4680"/>
                      <a:pt x="31787" y="451"/>
                      <a:pt x="43865" y="451"/>
                    </a:cubicBezTo>
                    <a:cubicBezTo>
                      <a:pt x="55952" y="451"/>
                      <a:pt x="66220" y="4680"/>
                      <a:pt x="74678" y="13138"/>
                    </a:cubicBezTo>
                    <a:cubicBezTo>
                      <a:pt x="83146" y="21597"/>
                      <a:pt x="87375" y="31864"/>
                      <a:pt x="87375" y="43942"/>
                    </a:cubicBezTo>
                    <a:cubicBezTo>
                      <a:pt x="87375" y="56029"/>
                      <a:pt x="83146" y="66307"/>
                      <a:pt x="74678" y="74765"/>
                    </a:cubicBezTo>
                    <a:cubicBezTo>
                      <a:pt x="66220" y="83223"/>
                      <a:pt x="55952" y="87452"/>
                      <a:pt x="43865" y="87452"/>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75" name="Freihandform: Form 74">
                <a:extLst>
                  <a:ext uri="{FF2B5EF4-FFF2-40B4-BE49-F238E27FC236}">
                    <a16:creationId xmlns:a16="http://schemas.microsoft.com/office/drawing/2014/main" id="{1A7C0CB3-7530-6625-B480-BD4CE428A793}"/>
                  </a:ext>
                </a:extLst>
              </p:cNvPr>
              <p:cNvSpPr/>
              <p:nvPr/>
            </p:nvSpPr>
            <p:spPr>
              <a:xfrm>
                <a:off x="6433278" y="4439717"/>
                <a:ext cx="220904" cy="569081"/>
              </a:xfrm>
              <a:custGeom>
                <a:avLst/>
                <a:gdLst>
                  <a:gd name="connsiteX0" fmla="*/ 22614 w 220904"/>
                  <a:gd name="connsiteY0" fmla="*/ 121969 h 569081"/>
                  <a:gd name="connsiteX1" fmla="*/ 31597 w 220904"/>
                  <a:gd name="connsiteY1" fmla="*/ 62494 h 569081"/>
                  <a:gd name="connsiteX2" fmla="*/ 49142 w 220904"/>
                  <a:gd name="connsiteY2" fmla="*/ 451 h 569081"/>
                  <a:gd name="connsiteX3" fmla="*/ 134714 w 220904"/>
                  <a:gd name="connsiteY3" fmla="*/ 42811 h 569081"/>
                  <a:gd name="connsiteX4" fmla="*/ 197189 w 220904"/>
                  <a:gd name="connsiteY4" fmla="*/ 121114 h 569081"/>
                  <a:gd name="connsiteX5" fmla="*/ 199332 w 220904"/>
                  <a:gd name="connsiteY5" fmla="*/ 332487 h 569081"/>
                  <a:gd name="connsiteX6" fmla="*/ 364 w 220904"/>
                  <a:gd name="connsiteY6" fmla="*/ 569533 h 569081"/>
                  <a:gd name="connsiteX7" fmla="*/ 90213 w 220904"/>
                  <a:gd name="connsiteY7" fmla="*/ 429188 h 569081"/>
                  <a:gd name="connsiteX8" fmla="*/ 112464 w 220904"/>
                  <a:gd name="connsiteY8" fmla="*/ 270016 h 569081"/>
                  <a:gd name="connsiteX9" fmla="*/ 24329 w 220904"/>
                  <a:gd name="connsiteY9" fmla="*/ 122825 h 569081"/>
                  <a:gd name="connsiteX10" fmla="*/ 23900 w 220904"/>
                  <a:gd name="connsiteY10" fmla="*/ 122398 h 569081"/>
                  <a:gd name="connsiteX11" fmla="*/ 22614 w 220904"/>
                  <a:gd name="connsiteY11" fmla="*/ 121969 h 5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904" h="569081">
                    <a:moveTo>
                      <a:pt x="22614" y="121969"/>
                    </a:moveTo>
                    <a:cubicBezTo>
                      <a:pt x="24329" y="102572"/>
                      <a:pt x="27320" y="82747"/>
                      <a:pt x="31597" y="62494"/>
                    </a:cubicBezTo>
                    <a:cubicBezTo>
                      <a:pt x="35873" y="42241"/>
                      <a:pt x="41722" y="21560"/>
                      <a:pt x="49142" y="451"/>
                    </a:cubicBezTo>
                    <a:cubicBezTo>
                      <a:pt x="80517" y="9576"/>
                      <a:pt x="109044" y="23700"/>
                      <a:pt x="134714" y="42811"/>
                    </a:cubicBezTo>
                    <a:cubicBezTo>
                      <a:pt x="160394" y="61923"/>
                      <a:pt x="181215" y="88024"/>
                      <a:pt x="197189" y="121114"/>
                    </a:cubicBezTo>
                    <a:cubicBezTo>
                      <a:pt x="228564" y="185581"/>
                      <a:pt x="229278" y="256039"/>
                      <a:pt x="199332" y="332487"/>
                    </a:cubicBezTo>
                    <a:cubicBezTo>
                      <a:pt x="169376" y="408934"/>
                      <a:pt x="103053" y="487950"/>
                      <a:pt x="364" y="569533"/>
                    </a:cubicBezTo>
                    <a:cubicBezTo>
                      <a:pt x="38016" y="528456"/>
                      <a:pt x="67973" y="481675"/>
                      <a:pt x="90213" y="429188"/>
                    </a:cubicBezTo>
                    <a:cubicBezTo>
                      <a:pt x="112464" y="376701"/>
                      <a:pt x="119884" y="323644"/>
                      <a:pt x="112464" y="270016"/>
                    </a:cubicBezTo>
                    <a:cubicBezTo>
                      <a:pt x="105053" y="216388"/>
                      <a:pt x="75669" y="167325"/>
                      <a:pt x="24329" y="122825"/>
                    </a:cubicBezTo>
                    <a:cubicBezTo>
                      <a:pt x="24329" y="122825"/>
                      <a:pt x="24186" y="122682"/>
                      <a:pt x="23900" y="122398"/>
                    </a:cubicBezTo>
                    <a:cubicBezTo>
                      <a:pt x="23615" y="122112"/>
                      <a:pt x="23186" y="121969"/>
                      <a:pt x="22614" y="121969"/>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1BEB94FE-A0CB-5933-5E1C-86036FD8C7D2}"/>
                  </a:ext>
                </a:extLst>
              </p:cNvPr>
              <p:cNvSpPr/>
              <p:nvPr/>
            </p:nvSpPr>
            <p:spPr>
              <a:xfrm>
                <a:off x="5750380" y="4418324"/>
                <a:ext cx="556244" cy="99267"/>
              </a:xfrm>
              <a:custGeom>
                <a:avLst/>
                <a:gdLst>
                  <a:gd name="connsiteX0" fmla="*/ 556609 w 556244"/>
                  <a:gd name="connsiteY0" fmla="*/ 451 h 99267"/>
                  <a:gd name="connsiteX1" fmla="*/ 553189 w 556244"/>
                  <a:gd name="connsiteY1" fmla="*/ 99719 h 99267"/>
                  <a:gd name="connsiteX2" fmla="*/ 389308 w 556244"/>
                  <a:gd name="connsiteY2" fmla="*/ 89877 h 99267"/>
                  <a:gd name="connsiteX3" fmla="*/ 198900 w 556244"/>
                  <a:gd name="connsiteY3" fmla="*/ 89450 h 99267"/>
                  <a:gd name="connsiteX4" fmla="*/ 160819 w 556244"/>
                  <a:gd name="connsiteY4" fmla="*/ 89450 h 99267"/>
                  <a:gd name="connsiteX5" fmla="*/ 122737 w 556244"/>
                  <a:gd name="connsiteY5" fmla="*/ 89450 h 99267"/>
                  <a:gd name="connsiteX6" fmla="*/ 41013 w 556244"/>
                  <a:gd name="connsiteY6" fmla="*/ 62921 h 99267"/>
                  <a:gd name="connsiteX7" fmla="*/ 364 w 556244"/>
                  <a:gd name="connsiteY7" fmla="*/ 451 h 99267"/>
                  <a:gd name="connsiteX8" fmla="*/ 527510 w 556244"/>
                  <a:gd name="connsiteY8" fmla="*/ 451 h 99267"/>
                  <a:gd name="connsiteX9" fmla="*/ 556609 w 556244"/>
                  <a:gd name="connsiteY9" fmla="*/ 451 h 9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244" h="99267">
                    <a:moveTo>
                      <a:pt x="556609" y="451"/>
                    </a:moveTo>
                    <a:cubicBezTo>
                      <a:pt x="553761" y="38103"/>
                      <a:pt x="552618" y="71193"/>
                      <a:pt x="553189" y="99719"/>
                    </a:cubicBezTo>
                    <a:cubicBezTo>
                      <a:pt x="504698" y="94014"/>
                      <a:pt x="450062" y="90734"/>
                      <a:pt x="389308" y="89877"/>
                    </a:cubicBezTo>
                    <a:cubicBezTo>
                      <a:pt x="328549" y="89022"/>
                      <a:pt x="265080" y="88879"/>
                      <a:pt x="198900" y="89450"/>
                    </a:cubicBezTo>
                    <a:cubicBezTo>
                      <a:pt x="186349" y="89450"/>
                      <a:pt x="173656" y="89450"/>
                      <a:pt x="160819" y="89450"/>
                    </a:cubicBezTo>
                    <a:cubicBezTo>
                      <a:pt x="147983" y="89450"/>
                      <a:pt x="135289" y="89450"/>
                      <a:pt x="122737" y="89450"/>
                    </a:cubicBezTo>
                    <a:cubicBezTo>
                      <a:pt x="88507" y="89450"/>
                      <a:pt x="61266" y="80607"/>
                      <a:pt x="41013" y="62921"/>
                    </a:cubicBezTo>
                    <a:cubicBezTo>
                      <a:pt x="20760" y="45236"/>
                      <a:pt x="7210" y="24416"/>
                      <a:pt x="364" y="451"/>
                    </a:cubicBezTo>
                    <a:lnTo>
                      <a:pt x="527510" y="451"/>
                    </a:lnTo>
                    <a:cubicBezTo>
                      <a:pt x="537216" y="451"/>
                      <a:pt x="546912" y="451"/>
                      <a:pt x="556609" y="451"/>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grpSp>
      </p:grpSp>
      <p:grpSp>
        <p:nvGrpSpPr>
          <p:cNvPr id="89" name="Gruppieren 88">
            <a:extLst>
              <a:ext uri="{FF2B5EF4-FFF2-40B4-BE49-F238E27FC236}">
                <a16:creationId xmlns:a16="http://schemas.microsoft.com/office/drawing/2014/main" id="{7EEE49D4-6F2D-6ADD-2326-EB42DA76B7F3}"/>
              </a:ext>
            </a:extLst>
          </p:cNvPr>
          <p:cNvGrpSpPr>
            <a:grpSpLocks noChangeAspect="1"/>
          </p:cNvGrpSpPr>
          <p:nvPr/>
        </p:nvGrpSpPr>
        <p:grpSpPr>
          <a:xfrm>
            <a:off x="717556" y="4179957"/>
            <a:ext cx="576000" cy="576000"/>
            <a:chOff x="8785057" y="498684"/>
            <a:chExt cx="2233014" cy="2233014"/>
          </a:xfrm>
        </p:grpSpPr>
        <p:sp>
          <p:nvSpPr>
            <p:cNvPr id="90" name="Ellipse 89">
              <a:extLst>
                <a:ext uri="{FF2B5EF4-FFF2-40B4-BE49-F238E27FC236}">
                  <a16:creationId xmlns:a16="http://schemas.microsoft.com/office/drawing/2014/main" id="{3CA8D48B-A6FE-6065-6698-BA5010C4D7D0}"/>
                </a:ext>
              </a:extLst>
            </p:cNvPr>
            <p:cNvSpPr>
              <a:spLocks noChangeAspect="1"/>
            </p:cNvSpPr>
            <p:nvPr/>
          </p:nvSpPr>
          <p:spPr>
            <a:xfrm>
              <a:off x="878505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1" name="Gruppieren 90">
              <a:extLst>
                <a:ext uri="{FF2B5EF4-FFF2-40B4-BE49-F238E27FC236}">
                  <a16:creationId xmlns:a16="http://schemas.microsoft.com/office/drawing/2014/main" id="{7FAB8011-5AC3-7B9F-495E-580A8D0A3C4F}"/>
                </a:ext>
              </a:extLst>
            </p:cNvPr>
            <p:cNvGrpSpPr/>
            <p:nvPr/>
          </p:nvGrpSpPr>
          <p:grpSpPr>
            <a:xfrm>
              <a:off x="9188902" y="864258"/>
              <a:ext cx="1383072" cy="1426044"/>
              <a:chOff x="9043801" y="713814"/>
              <a:chExt cx="1674893" cy="1726932"/>
            </a:xfrm>
          </p:grpSpPr>
          <p:sp>
            <p:nvSpPr>
              <p:cNvPr id="92" name="Freihandform: Form 91">
                <a:extLst>
                  <a:ext uri="{FF2B5EF4-FFF2-40B4-BE49-F238E27FC236}">
                    <a16:creationId xmlns:a16="http://schemas.microsoft.com/office/drawing/2014/main" id="{5D44D93A-6BAC-B3FF-E267-3A0035BCD1A3}"/>
                  </a:ext>
                </a:extLst>
              </p:cNvPr>
              <p:cNvSpPr/>
              <p:nvPr/>
            </p:nvSpPr>
            <p:spPr>
              <a:xfrm>
                <a:off x="9043801" y="900371"/>
                <a:ext cx="1674893" cy="1284502"/>
              </a:xfrm>
              <a:custGeom>
                <a:avLst/>
                <a:gdLst>
                  <a:gd name="connsiteX0" fmla="*/ 959795 w 1674893"/>
                  <a:gd name="connsiteY0" fmla="*/ 59290 h 1284502"/>
                  <a:gd name="connsiteX1" fmla="*/ 1175442 w 1674893"/>
                  <a:gd name="connsiteY1" fmla="*/ 235 h 1284502"/>
                  <a:gd name="connsiteX2" fmla="*/ 1395374 w 1674893"/>
                  <a:gd name="connsiteY2" fmla="*/ 60138 h 1284502"/>
                  <a:gd name="connsiteX3" fmla="*/ 1454419 w 1674893"/>
                  <a:gd name="connsiteY3" fmla="*/ 333134 h 1284502"/>
                  <a:gd name="connsiteX4" fmla="*/ 1454419 w 1674893"/>
                  <a:gd name="connsiteY4" fmla="*/ 812357 h 1284502"/>
                  <a:gd name="connsiteX5" fmla="*/ 1468973 w 1674893"/>
                  <a:gd name="connsiteY5" fmla="*/ 847443 h 1284502"/>
                  <a:gd name="connsiteX6" fmla="*/ 1504054 w 1674893"/>
                  <a:gd name="connsiteY6" fmla="*/ 861991 h 1284502"/>
                  <a:gd name="connsiteX7" fmla="*/ 1636699 w 1674893"/>
                  <a:gd name="connsiteY7" fmla="*/ 861991 h 1284502"/>
                  <a:gd name="connsiteX8" fmla="*/ 1667084 w 1674893"/>
                  <a:gd name="connsiteY8" fmla="*/ 877394 h 1284502"/>
                  <a:gd name="connsiteX9" fmla="*/ 1674351 w 1674893"/>
                  <a:gd name="connsiteY9" fmla="*/ 911625 h 1284502"/>
                  <a:gd name="connsiteX10" fmla="*/ 1649539 w 1674893"/>
                  <a:gd name="connsiteY10" fmla="*/ 986076 h 1284502"/>
                  <a:gd name="connsiteX11" fmla="*/ 838276 w 1674893"/>
                  <a:gd name="connsiteY11" fmla="*/ 1284737 h 1284502"/>
                  <a:gd name="connsiteX12" fmla="*/ 27013 w 1674893"/>
                  <a:gd name="connsiteY12" fmla="*/ 986076 h 1284502"/>
                  <a:gd name="connsiteX13" fmla="*/ 2197 w 1674893"/>
                  <a:gd name="connsiteY13" fmla="*/ 911625 h 1284502"/>
                  <a:gd name="connsiteX14" fmla="*/ 8615 w 1674893"/>
                  <a:gd name="connsiteY14" fmla="*/ 877394 h 1284502"/>
                  <a:gd name="connsiteX15" fmla="*/ 39850 w 1674893"/>
                  <a:gd name="connsiteY15" fmla="*/ 861991 h 1284502"/>
                  <a:gd name="connsiteX16" fmla="*/ 171637 w 1674893"/>
                  <a:gd name="connsiteY16" fmla="*/ 861991 h 1284502"/>
                  <a:gd name="connsiteX17" fmla="*/ 206723 w 1674893"/>
                  <a:gd name="connsiteY17" fmla="*/ 847443 h 1284502"/>
                  <a:gd name="connsiteX18" fmla="*/ 221272 w 1674893"/>
                  <a:gd name="connsiteY18" fmla="*/ 812357 h 1284502"/>
                  <a:gd name="connsiteX19" fmla="*/ 221272 w 1674893"/>
                  <a:gd name="connsiteY19" fmla="*/ 333134 h 1284502"/>
                  <a:gd name="connsiteX20" fmla="*/ 282031 w 1674893"/>
                  <a:gd name="connsiteY20" fmla="*/ 56718 h 1284502"/>
                  <a:gd name="connsiteX21" fmla="*/ 495971 w 1674893"/>
                  <a:gd name="connsiteY21" fmla="*/ 235 h 1284502"/>
                  <a:gd name="connsiteX22" fmla="*/ 714193 w 1674893"/>
                  <a:gd name="connsiteY22" fmla="*/ 56718 h 1284502"/>
                  <a:gd name="connsiteX23" fmla="*/ 757837 w 1674893"/>
                  <a:gd name="connsiteY23" fmla="*/ 183372 h 1284502"/>
                  <a:gd name="connsiteX24" fmla="*/ 917009 w 1674893"/>
                  <a:gd name="connsiteY24" fmla="*/ 183372 h 1284502"/>
                  <a:gd name="connsiteX25" fmla="*/ 959795 w 1674893"/>
                  <a:gd name="connsiteY25" fmla="*/ 59290 h 128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4893" h="1284502">
                    <a:moveTo>
                      <a:pt x="959795" y="59290"/>
                    </a:moveTo>
                    <a:lnTo>
                      <a:pt x="1175442" y="235"/>
                    </a:lnTo>
                    <a:lnTo>
                      <a:pt x="1395374" y="60138"/>
                    </a:lnTo>
                    <a:cubicBezTo>
                      <a:pt x="1434741" y="147996"/>
                      <a:pt x="1454419" y="238998"/>
                      <a:pt x="1454419" y="333134"/>
                    </a:cubicBezTo>
                    <a:lnTo>
                      <a:pt x="1454419" y="812357"/>
                    </a:lnTo>
                    <a:cubicBezTo>
                      <a:pt x="1454419" y="826049"/>
                      <a:pt x="1459277" y="837745"/>
                      <a:pt x="1468973" y="847443"/>
                    </a:cubicBezTo>
                    <a:cubicBezTo>
                      <a:pt x="1478670" y="857141"/>
                      <a:pt x="1490367" y="861991"/>
                      <a:pt x="1504054" y="861991"/>
                    </a:cubicBezTo>
                    <a:lnTo>
                      <a:pt x="1636699" y="861991"/>
                    </a:lnTo>
                    <a:cubicBezTo>
                      <a:pt x="1649253" y="861991"/>
                      <a:pt x="1659378" y="867125"/>
                      <a:pt x="1667084" y="877394"/>
                    </a:cubicBezTo>
                    <a:cubicBezTo>
                      <a:pt x="1674780" y="887664"/>
                      <a:pt x="1677209" y="899074"/>
                      <a:pt x="1674351" y="911625"/>
                    </a:cubicBezTo>
                    <a:cubicBezTo>
                      <a:pt x="1666941" y="936727"/>
                      <a:pt x="1658664" y="961545"/>
                      <a:pt x="1649539" y="986076"/>
                    </a:cubicBezTo>
                    <a:lnTo>
                      <a:pt x="838276" y="1284737"/>
                    </a:lnTo>
                    <a:lnTo>
                      <a:pt x="27013" y="986076"/>
                    </a:lnTo>
                    <a:cubicBezTo>
                      <a:pt x="17885" y="961545"/>
                      <a:pt x="9613" y="936727"/>
                      <a:pt x="2197" y="911625"/>
                    </a:cubicBezTo>
                    <a:cubicBezTo>
                      <a:pt x="-1227" y="899074"/>
                      <a:pt x="913" y="887664"/>
                      <a:pt x="8615" y="877394"/>
                    </a:cubicBezTo>
                    <a:cubicBezTo>
                      <a:pt x="16317" y="867125"/>
                      <a:pt x="26728" y="861991"/>
                      <a:pt x="39850" y="861991"/>
                    </a:cubicBezTo>
                    <a:lnTo>
                      <a:pt x="171637" y="861991"/>
                    </a:lnTo>
                    <a:cubicBezTo>
                      <a:pt x="185329" y="861991"/>
                      <a:pt x="197025" y="857141"/>
                      <a:pt x="206723" y="847443"/>
                    </a:cubicBezTo>
                    <a:cubicBezTo>
                      <a:pt x="216422" y="837745"/>
                      <a:pt x="221272" y="826049"/>
                      <a:pt x="221272" y="812357"/>
                    </a:cubicBezTo>
                    <a:lnTo>
                      <a:pt x="221272" y="333134"/>
                    </a:lnTo>
                    <a:cubicBezTo>
                      <a:pt x="221272" y="237855"/>
                      <a:pt x="241525" y="145720"/>
                      <a:pt x="282031" y="56718"/>
                    </a:cubicBezTo>
                    <a:lnTo>
                      <a:pt x="495971" y="235"/>
                    </a:lnTo>
                    <a:lnTo>
                      <a:pt x="714193" y="56718"/>
                    </a:lnTo>
                    <a:cubicBezTo>
                      <a:pt x="733015" y="98362"/>
                      <a:pt x="747569" y="140586"/>
                      <a:pt x="757837" y="183372"/>
                    </a:cubicBezTo>
                    <a:lnTo>
                      <a:pt x="917009" y="183372"/>
                    </a:lnTo>
                    <a:cubicBezTo>
                      <a:pt x="927277" y="141157"/>
                      <a:pt x="941536" y="99790"/>
                      <a:pt x="959795" y="59290"/>
                    </a:cubicBezTo>
                    <a:close/>
                  </a:path>
                </a:pathLst>
              </a:cu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a:ln w="3175" cap="flat">
                <a:solidFill>
                  <a:schemeClr val="bg2"/>
                </a:solid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id="{BE27FD86-5D07-136E-7283-736A7D39C2B7}"/>
                  </a:ext>
                </a:extLst>
              </p:cNvPr>
              <p:cNvSpPr/>
              <p:nvPr/>
            </p:nvSpPr>
            <p:spPr>
              <a:xfrm>
                <a:off x="9356878" y="832770"/>
                <a:ext cx="355141" cy="543408"/>
              </a:xfrm>
              <a:custGeom>
                <a:avLst/>
                <a:gdLst>
                  <a:gd name="connsiteX0" fmla="*/ 192307 w 355141"/>
                  <a:gd name="connsiteY0" fmla="*/ 3657 h 543408"/>
                  <a:gd name="connsiteX1" fmla="*/ 176904 w 355141"/>
                  <a:gd name="connsiteY1" fmla="*/ 3657 h 543408"/>
                  <a:gd name="connsiteX2" fmla="*/ 47256 w 355141"/>
                  <a:gd name="connsiteY2" fmla="*/ 182089 h 543408"/>
                  <a:gd name="connsiteX3" fmla="*/ 617 w 355141"/>
                  <a:gd name="connsiteY3" fmla="*/ 399021 h 543408"/>
                  <a:gd name="connsiteX4" fmla="*/ 617 w 355141"/>
                  <a:gd name="connsiteY4" fmla="*/ 543643 h 543408"/>
                  <a:gd name="connsiteX5" fmla="*/ 152086 w 355141"/>
                  <a:gd name="connsiteY5" fmla="*/ 376770 h 543408"/>
                  <a:gd name="connsiteX6" fmla="*/ 355758 w 355141"/>
                  <a:gd name="connsiteY6" fmla="*/ 274938 h 543408"/>
                  <a:gd name="connsiteX7" fmla="*/ 192307 w 355141"/>
                  <a:gd name="connsiteY7" fmla="*/ 3657 h 5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141" h="543408">
                    <a:moveTo>
                      <a:pt x="192307" y="3657"/>
                    </a:moveTo>
                    <a:cubicBezTo>
                      <a:pt x="187172" y="-906"/>
                      <a:pt x="182038" y="-906"/>
                      <a:pt x="176904" y="3657"/>
                    </a:cubicBezTo>
                    <a:cubicBezTo>
                      <a:pt x="121564" y="53863"/>
                      <a:pt x="78348" y="113337"/>
                      <a:pt x="47256" y="182089"/>
                    </a:cubicBezTo>
                    <a:cubicBezTo>
                      <a:pt x="16162" y="250831"/>
                      <a:pt x="617" y="323144"/>
                      <a:pt x="617" y="399021"/>
                    </a:cubicBezTo>
                    <a:lnTo>
                      <a:pt x="617" y="543643"/>
                    </a:lnTo>
                    <a:cubicBezTo>
                      <a:pt x="40552" y="479176"/>
                      <a:pt x="91042" y="423552"/>
                      <a:pt x="152086" y="376770"/>
                    </a:cubicBezTo>
                    <a:cubicBezTo>
                      <a:pt x="213131" y="329993"/>
                      <a:pt x="281021" y="296046"/>
                      <a:pt x="355758" y="274938"/>
                    </a:cubicBezTo>
                    <a:cubicBezTo>
                      <a:pt x="329517" y="167677"/>
                      <a:pt x="275031" y="77256"/>
                      <a:pt x="192307" y="3657"/>
                    </a:cubicBezTo>
                    <a:close/>
                  </a:path>
                </a:pathLst>
              </a:custGeom>
              <a:solidFill>
                <a:schemeClr val="accent1"/>
              </a:solidFill>
              <a:ln w="3175" cap="flat">
                <a:no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8F74C127-B57D-9694-5C35-5BB252674A53}"/>
                  </a:ext>
                </a:extLst>
              </p:cNvPr>
              <p:cNvSpPr/>
              <p:nvPr/>
            </p:nvSpPr>
            <p:spPr>
              <a:xfrm>
                <a:off x="10049186" y="833198"/>
                <a:ext cx="355996" cy="542124"/>
              </a:xfrm>
              <a:custGeom>
                <a:avLst/>
                <a:gdLst>
                  <a:gd name="connsiteX0" fmla="*/ 356614 w 355996"/>
                  <a:gd name="connsiteY0" fmla="*/ 400306 h 542124"/>
                  <a:gd name="connsiteX1" fmla="*/ 309551 w 355996"/>
                  <a:gd name="connsiteY1" fmla="*/ 182079 h 542124"/>
                  <a:gd name="connsiteX2" fmla="*/ 178620 w 355996"/>
                  <a:gd name="connsiteY2" fmla="*/ 3228 h 542124"/>
                  <a:gd name="connsiteX3" fmla="*/ 163218 w 355996"/>
                  <a:gd name="connsiteY3" fmla="*/ 3228 h 542124"/>
                  <a:gd name="connsiteX4" fmla="*/ 617 w 355996"/>
                  <a:gd name="connsiteY4" fmla="*/ 274510 h 542124"/>
                  <a:gd name="connsiteX5" fmla="*/ 204719 w 355996"/>
                  <a:gd name="connsiteY5" fmla="*/ 375913 h 542124"/>
                  <a:gd name="connsiteX6" fmla="*/ 356614 w 355996"/>
                  <a:gd name="connsiteY6" fmla="*/ 542359 h 54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96" h="542124">
                    <a:moveTo>
                      <a:pt x="356614" y="400306"/>
                    </a:moveTo>
                    <a:cubicBezTo>
                      <a:pt x="356614" y="323859"/>
                      <a:pt x="340926" y="251116"/>
                      <a:pt x="309551" y="182079"/>
                    </a:cubicBezTo>
                    <a:cubicBezTo>
                      <a:pt x="278175" y="113052"/>
                      <a:pt x="234532" y="53435"/>
                      <a:pt x="178620" y="3228"/>
                    </a:cubicBezTo>
                    <a:cubicBezTo>
                      <a:pt x="173486" y="-763"/>
                      <a:pt x="168352" y="-763"/>
                      <a:pt x="163218" y="3228"/>
                    </a:cubicBezTo>
                    <a:cubicBezTo>
                      <a:pt x="81065" y="76828"/>
                      <a:pt x="26868" y="167249"/>
                      <a:pt x="617" y="274510"/>
                    </a:cubicBezTo>
                    <a:cubicBezTo>
                      <a:pt x="75359" y="295617"/>
                      <a:pt x="143387" y="329421"/>
                      <a:pt x="204719" y="375913"/>
                    </a:cubicBezTo>
                    <a:cubicBezTo>
                      <a:pt x="266050" y="422410"/>
                      <a:pt x="316685" y="477892"/>
                      <a:pt x="356614" y="542359"/>
                    </a:cubicBezTo>
                    <a:close/>
                  </a:path>
                </a:pathLst>
              </a:custGeom>
              <a:solidFill>
                <a:schemeClr val="accent1"/>
              </a:solidFill>
              <a:ln w="3175" cap="flat">
                <a:noFill/>
                <a:prstDash val="solid"/>
                <a:miter/>
              </a:ln>
            </p:spPr>
            <p:txBody>
              <a:bodyPr rtlCol="0" anchor="ctr"/>
              <a:lstStyle/>
              <a:p>
                <a:endParaRPr lang="de-DE"/>
              </a:p>
            </p:txBody>
          </p:sp>
          <p:sp>
            <p:nvSpPr>
              <p:cNvPr id="95" name="Freihandform: Form 94">
                <a:extLst>
                  <a:ext uri="{FF2B5EF4-FFF2-40B4-BE49-F238E27FC236}">
                    <a16:creationId xmlns:a16="http://schemas.microsoft.com/office/drawing/2014/main" id="{F73D2DBE-B5DF-3706-F135-ADFAC8332859}"/>
                  </a:ext>
                </a:extLst>
              </p:cNvPr>
              <p:cNvSpPr/>
              <p:nvPr/>
            </p:nvSpPr>
            <p:spPr>
              <a:xfrm>
                <a:off x="9069342" y="1885357"/>
                <a:ext cx="1623380" cy="555389"/>
              </a:xfrm>
              <a:custGeom>
                <a:avLst/>
                <a:gdLst>
                  <a:gd name="connsiteX0" fmla="*/ 1623998 w 1623380"/>
                  <a:gd name="connsiteY0" fmla="*/ 235 h 555389"/>
                  <a:gd name="connsiteX1" fmla="*/ 1441718 w 1623380"/>
                  <a:gd name="connsiteY1" fmla="*/ 287343 h 555389"/>
                  <a:gd name="connsiteX2" fmla="*/ 1161454 w 1623380"/>
                  <a:gd name="connsiteY2" fmla="*/ 484168 h 555389"/>
                  <a:gd name="connsiteX3" fmla="*/ 816154 w 1623380"/>
                  <a:gd name="connsiteY3" fmla="*/ 555624 h 555389"/>
                  <a:gd name="connsiteX4" fmla="*/ 814020 w 1623380"/>
                  <a:gd name="connsiteY4" fmla="*/ 555624 h 555389"/>
                  <a:gd name="connsiteX5" fmla="*/ 811877 w 1623380"/>
                  <a:gd name="connsiteY5" fmla="*/ 555624 h 555389"/>
                  <a:gd name="connsiteX6" fmla="*/ 809744 w 1623380"/>
                  <a:gd name="connsiteY6" fmla="*/ 555624 h 555389"/>
                  <a:gd name="connsiteX7" fmla="*/ 807600 w 1623380"/>
                  <a:gd name="connsiteY7" fmla="*/ 555624 h 555389"/>
                  <a:gd name="connsiteX8" fmla="*/ 463155 w 1623380"/>
                  <a:gd name="connsiteY8" fmla="*/ 484596 h 555389"/>
                  <a:gd name="connsiteX9" fmla="*/ 182894 w 1623380"/>
                  <a:gd name="connsiteY9" fmla="*/ 288198 h 555389"/>
                  <a:gd name="connsiteX10" fmla="*/ 617 w 1623380"/>
                  <a:gd name="connsiteY10" fmla="*/ 235 h 555389"/>
                  <a:gd name="connsiteX11" fmla="*/ 400257 w 1623380"/>
                  <a:gd name="connsiteY11" fmla="*/ 235 h 555389"/>
                  <a:gd name="connsiteX12" fmla="*/ 700625 w 1623380"/>
                  <a:gd name="connsiteY12" fmla="*/ 96936 h 555389"/>
                  <a:gd name="connsiteX13" fmla="*/ 812734 w 1623380"/>
                  <a:gd name="connsiteY13" fmla="*/ 176522 h 555389"/>
                  <a:gd name="connsiteX14" fmla="*/ 923986 w 1623380"/>
                  <a:gd name="connsiteY14" fmla="*/ 96936 h 555389"/>
                  <a:gd name="connsiteX15" fmla="*/ 1225215 w 1623380"/>
                  <a:gd name="connsiteY15" fmla="*/ 235 h 55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3380" h="555389">
                    <a:moveTo>
                      <a:pt x="1623998" y="235"/>
                    </a:moveTo>
                    <a:cubicBezTo>
                      <a:pt x="1582345" y="108061"/>
                      <a:pt x="1521595" y="203763"/>
                      <a:pt x="1441718" y="287343"/>
                    </a:cubicBezTo>
                    <a:cubicBezTo>
                      <a:pt x="1361851" y="370922"/>
                      <a:pt x="1268429" y="436530"/>
                      <a:pt x="1161454" y="484168"/>
                    </a:cubicBezTo>
                    <a:cubicBezTo>
                      <a:pt x="1054488" y="531805"/>
                      <a:pt x="939388" y="555624"/>
                      <a:pt x="816154" y="555624"/>
                    </a:cubicBezTo>
                    <a:cubicBezTo>
                      <a:pt x="815582" y="555624"/>
                      <a:pt x="814878" y="555624"/>
                      <a:pt x="814020" y="555624"/>
                    </a:cubicBezTo>
                    <a:cubicBezTo>
                      <a:pt x="813163" y="555624"/>
                      <a:pt x="812449" y="555624"/>
                      <a:pt x="811877" y="555624"/>
                    </a:cubicBezTo>
                    <a:cubicBezTo>
                      <a:pt x="811306" y="555624"/>
                      <a:pt x="810591" y="555624"/>
                      <a:pt x="809744" y="555624"/>
                    </a:cubicBezTo>
                    <a:cubicBezTo>
                      <a:pt x="808886" y="555624"/>
                      <a:pt x="808172" y="555624"/>
                      <a:pt x="807600" y="555624"/>
                    </a:cubicBezTo>
                    <a:cubicBezTo>
                      <a:pt x="684938" y="555624"/>
                      <a:pt x="570126" y="531948"/>
                      <a:pt x="463155" y="484596"/>
                    </a:cubicBezTo>
                    <a:cubicBezTo>
                      <a:pt x="356186" y="437244"/>
                      <a:pt x="262765" y="371778"/>
                      <a:pt x="182894" y="288198"/>
                    </a:cubicBezTo>
                    <a:cubicBezTo>
                      <a:pt x="103023" y="204619"/>
                      <a:pt x="42264" y="108631"/>
                      <a:pt x="617" y="235"/>
                    </a:cubicBezTo>
                    <a:lnTo>
                      <a:pt x="400257" y="235"/>
                    </a:lnTo>
                    <a:cubicBezTo>
                      <a:pt x="510936" y="235"/>
                      <a:pt x="611062" y="32469"/>
                      <a:pt x="700625" y="96936"/>
                    </a:cubicBezTo>
                    <a:lnTo>
                      <a:pt x="812734" y="176522"/>
                    </a:lnTo>
                    <a:lnTo>
                      <a:pt x="923986" y="96936"/>
                    </a:lnTo>
                    <a:cubicBezTo>
                      <a:pt x="1014122" y="32469"/>
                      <a:pt x="1114534" y="235"/>
                      <a:pt x="1225215" y="235"/>
                    </a:cubicBezTo>
                    <a:close/>
                  </a:path>
                </a:pathLst>
              </a:custGeom>
              <a:solidFill>
                <a:srgbClr val="FFDEA7"/>
              </a:solidFill>
              <a:ln w="3175" cap="flat">
                <a:solidFill>
                  <a:schemeClr val="bg2"/>
                </a:solidFill>
                <a:prstDash val="solid"/>
                <a:miter/>
              </a:ln>
            </p:spPr>
            <p:txBody>
              <a:bodyPr rtlCol="0" anchor="ctr"/>
              <a:lstStyle/>
              <a:p>
                <a:endParaRPr lang="de-DE"/>
              </a:p>
            </p:txBody>
          </p:sp>
          <p:sp>
            <p:nvSpPr>
              <p:cNvPr id="96" name="Freihandform: Form 95">
                <a:extLst>
                  <a:ext uri="{FF2B5EF4-FFF2-40B4-BE49-F238E27FC236}">
                    <a16:creationId xmlns:a16="http://schemas.microsoft.com/office/drawing/2014/main" id="{A53CBE3B-9356-444C-1475-CC1E51263F91}"/>
                  </a:ext>
                </a:extLst>
              </p:cNvPr>
              <p:cNvSpPr/>
              <p:nvPr/>
            </p:nvSpPr>
            <p:spPr>
              <a:xfrm>
                <a:off x="9325215" y="713814"/>
                <a:ext cx="433019" cy="243897"/>
              </a:xfrm>
              <a:custGeom>
                <a:avLst/>
                <a:gdLst>
                  <a:gd name="connsiteX0" fmla="*/ 433637 w 433019"/>
                  <a:gd name="connsiteY0" fmla="*/ 244132 h 243897"/>
                  <a:gd name="connsiteX1" fmla="*/ 617 w 433019"/>
                  <a:gd name="connsiteY1" fmla="*/ 244132 h 243897"/>
                  <a:gd name="connsiteX2" fmla="*/ 175192 w 433019"/>
                  <a:gd name="connsiteY2" fmla="*/ 14789 h 243897"/>
                  <a:gd name="connsiteX3" fmla="*/ 217980 w 433019"/>
                  <a:gd name="connsiteY3" fmla="*/ 235 h 243897"/>
                  <a:gd name="connsiteX4" fmla="*/ 261624 w 433019"/>
                  <a:gd name="connsiteY4" fmla="*/ 14789 h 243897"/>
                  <a:gd name="connsiteX5" fmla="*/ 360037 w 433019"/>
                  <a:gd name="connsiteY5" fmla="*/ 118335 h 243897"/>
                  <a:gd name="connsiteX6" fmla="*/ 433637 w 433019"/>
                  <a:gd name="connsiteY6" fmla="*/ 244132 h 2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019" h="243897">
                    <a:moveTo>
                      <a:pt x="433637" y="244132"/>
                    </a:moveTo>
                    <a:lnTo>
                      <a:pt x="617" y="244132"/>
                    </a:lnTo>
                    <a:cubicBezTo>
                      <a:pt x="42264" y="151140"/>
                      <a:pt x="100455" y="74692"/>
                      <a:pt x="175192" y="14789"/>
                    </a:cubicBezTo>
                    <a:cubicBezTo>
                      <a:pt x="187172" y="5093"/>
                      <a:pt x="201435" y="235"/>
                      <a:pt x="217980" y="235"/>
                    </a:cubicBezTo>
                    <a:cubicBezTo>
                      <a:pt x="234525" y="235"/>
                      <a:pt x="249073" y="5093"/>
                      <a:pt x="261624" y="14789"/>
                    </a:cubicBezTo>
                    <a:cubicBezTo>
                      <a:pt x="298136" y="44450"/>
                      <a:pt x="330940" y="78969"/>
                      <a:pt x="360037" y="118335"/>
                    </a:cubicBezTo>
                    <a:cubicBezTo>
                      <a:pt x="389136" y="157702"/>
                      <a:pt x="413663" y="199631"/>
                      <a:pt x="433637" y="244132"/>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97" name="Freihandform: Form 96">
                <a:extLst>
                  <a:ext uri="{FF2B5EF4-FFF2-40B4-BE49-F238E27FC236}">
                    <a16:creationId xmlns:a16="http://schemas.microsoft.com/office/drawing/2014/main" id="{F2B38E3D-D1FE-0393-8352-2F9BA6A7C776}"/>
                  </a:ext>
                </a:extLst>
              </p:cNvPr>
              <p:cNvSpPr/>
              <p:nvPr/>
            </p:nvSpPr>
            <p:spPr>
              <a:xfrm>
                <a:off x="10002980" y="713814"/>
                <a:ext cx="435578" cy="246459"/>
              </a:xfrm>
              <a:custGeom>
                <a:avLst/>
                <a:gdLst>
                  <a:gd name="connsiteX0" fmla="*/ 259906 w 435578"/>
                  <a:gd name="connsiteY0" fmla="*/ 14789 h 246459"/>
                  <a:gd name="connsiteX1" fmla="*/ 361748 w 435578"/>
                  <a:gd name="connsiteY1" fmla="*/ 119621 h 246459"/>
                  <a:gd name="connsiteX2" fmla="*/ 436195 w 435578"/>
                  <a:gd name="connsiteY2" fmla="*/ 246694 h 246459"/>
                  <a:gd name="connsiteX3" fmla="*/ 617 w 435578"/>
                  <a:gd name="connsiteY3" fmla="*/ 246694 h 246459"/>
                  <a:gd name="connsiteX4" fmla="*/ 74636 w 435578"/>
                  <a:gd name="connsiteY4" fmla="*/ 120050 h 246459"/>
                  <a:gd name="connsiteX5" fmla="*/ 173477 w 435578"/>
                  <a:gd name="connsiteY5" fmla="*/ 14789 h 246459"/>
                  <a:gd name="connsiteX6" fmla="*/ 217120 w 435578"/>
                  <a:gd name="connsiteY6" fmla="*/ 235 h 246459"/>
                  <a:gd name="connsiteX7" fmla="*/ 259906 w 435578"/>
                  <a:gd name="connsiteY7" fmla="*/ 14789 h 24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578" h="246459">
                    <a:moveTo>
                      <a:pt x="259906" y="14789"/>
                    </a:moveTo>
                    <a:cubicBezTo>
                      <a:pt x="298130" y="45022"/>
                      <a:pt x="332077" y="79969"/>
                      <a:pt x="361748" y="119621"/>
                    </a:cubicBezTo>
                    <a:cubicBezTo>
                      <a:pt x="391408" y="159264"/>
                      <a:pt x="416231" y="201632"/>
                      <a:pt x="436195" y="246694"/>
                    </a:cubicBezTo>
                    <a:lnTo>
                      <a:pt x="617" y="246694"/>
                    </a:lnTo>
                    <a:cubicBezTo>
                      <a:pt x="20581" y="202203"/>
                      <a:pt x="45261" y="159979"/>
                      <a:pt x="74636" y="120050"/>
                    </a:cubicBezTo>
                    <a:cubicBezTo>
                      <a:pt x="104020" y="80112"/>
                      <a:pt x="136967" y="45022"/>
                      <a:pt x="173477" y="14789"/>
                    </a:cubicBezTo>
                    <a:cubicBezTo>
                      <a:pt x="186030" y="5093"/>
                      <a:pt x="200575" y="235"/>
                      <a:pt x="217120" y="235"/>
                    </a:cubicBezTo>
                    <a:cubicBezTo>
                      <a:pt x="233665" y="235"/>
                      <a:pt x="247933" y="5093"/>
                      <a:pt x="259906" y="14789"/>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98" name="Freihandform: Form 97">
                <a:extLst>
                  <a:ext uri="{FF2B5EF4-FFF2-40B4-BE49-F238E27FC236}">
                    <a16:creationId xmlns:a16="http://schemas.microsoft.com/office/drawing/2014/main" id="{47893FEF-F291-431A-4EDD-1351DF0FB2B5}"/>
                  </a:ext>
                </a:extLst>
              </p:cNvPr>
              <p:cNvSpPr/>
              <p:nvPr/>
            </p:nvSpPr>
            <p:spPr>
              <a:xfrm>
                <a:off x="9598751" y="1639191"/>
                <a:ext cx="123231" cy="185125"/>
              </a:xfrm>
              <a:custGeom>
                <a:avLst/>
                <a:gdLst>
                  <a:gd name="connsiteX0" fmla="*/ 617 w 123231"/>
                  <a:gd name="connsiteY0" fmla="*/ 61850 h 185125"/>
                  <a:gd name="connsiteX1" fmla="*/ 617 w 123231"/>
                  <a:gd name="connsiteY1" fmla="*/ 123746 h 185125"/>
                  <a:gd name="connsiteX2" fmla="*/ 18728 w 123231"/>
                  <a:gd name="connsiteY2" fmla="*/ 167243 h 185125"/>
                  <a:gd name="connsiteX3" fmla="*/ 62231 w 123231"/>
                  <a:gd name="connsiteY3" fmla="*/ 185361 h 185125"/>
                  <a:gd name="connsiteX4" fmla="*/ 105875 w 123231"/>
                  <a:gd name="connsiteY4" fmla="*/ 167243 h 185125"/>
                  <a:gd name="connsiteX5" fmla="*/ 123848 w 123231"/>
                  <a:gd name="connsiteY5" fmla="*/ 123746 h 185125"/>
                  <a:gd name="connsiteX6" fmla="*/ 123848 w 123231"/>
                  <a:gd name="connsiteY6" fmla="*/ 61850 h 185125"/>
                  <a:gd name="connsiteX7" fmla="*/ 105875 w 123231"/>
                  <a:gd name="connsiteY7" fmla="*/ 18347 h 185125"/>
                  <a:gd name="connsiteX8" fmla="*/ 62231 w 123231"/>
                  <a:gd name="connsiteY8" fmla="*/ 235 h 185125"/>
                  <a:gd name="connsiteX9" fmla="*/ 18728 w 123231"/>
                  <a:gd name="connsiteY9" fmla="*/ 18347 h 185125"/>
                  <a:gd name="connsiteX10" fmla="*/ 617 w 123231"/>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1" h="185125">
                    <a:moveTo>
                      <a:pt x="617" y="61850"/>
                    </a:moveTo>
                    <a:lnTo>
                      <a:pt x="617" y="123746"/>
                    </a:lnTo>
                    <a:cubicBezTo>
                      <a:pt x="617" y="140665"/>
                      <a:pt x="6654" y="155164"/>
                      <a:pt x="18728" y="167243"/>
                    </a:cubicBezTo>
                    <a:cubicBezTo>
                      <a:pt x="30802" y="179321"/>
                      <a:pt x="45303" y="185361"/>
                      <a:pt x="62231" y="185361"/>
                    </a:cubicBezTo>
                    <a:cubicBezTo>
                      <a:pt x="79348" y="185361"/>
                      <a:pt x="93892" y="179321"/>
                      <a:pt x="105875" y="167243"/>
                    </a:cubicBezTo>
                    <a:cubicBezTo>
                      <a:pt x="117857" y="155164"/>
                      <a:pt x="123848" y="140665"/>
                      <a:pt x="123848" y="123746"/>
                    </a:cubicBezTo>
                    <a:lnTo>
                      <a:pt x="123848" y="61850"/>
                    </a:lnTo>
                    <a:cubicBezTo>
                      <a:pt x="123848" y="44922"/>
                      <a:pt x="117857" y="30421"/>
                      <a:pt x="105875" y="18347"/>
                    </a:cubicBezTo>
                    <a:cubicBezTo>
                      <a:pt x="93892" y="6273"/>
                      <a:pt x="79348" y="235"/>
                      <a:pt x="62231" y="235"/>
                    </a:cubicBezTo>
                    <a:cubicBezTo>
                      <a:pt x="45303" y="235"/>
                      <a:pt x="30802" y="6273"/>
                      <a:pt x="18728" y="18347"/>
                    </a:cubicBezTo>
                    <a:cubicBezTo>
                      <a:pt x="6654"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6B5CB689-2A2C-C11D-109A-06D968EA050C}"/>
                  </a:ext>
                </a:extLst>
              </p:cNvPr>
              <p:cNvSpPr/>
              <p:nvPr/>
            </p:nvSpPr>
            <p:spPr>
              <a:xfrm>
                <a:off x="10030907" y="1639191"/>
                <a:ext cx="123234" cy="185125"/>
              </a:xfrm>
              <a:custGeom>
                <a:avLst/>
                <a:gdLst>
                  <a:gd name="connsiteX0" fmla="*/ 617 w 123234"/>
                  <a:gd name="connsiteY0" fmla="*/ 61850 h 185125"/>
                  <a:gd name="connsiteX1" fmla="*/ 617 w 123234"/>
                  <a:gd name="connsiteY1" fmla="*/ 123746 h 185125"/>
                  <a:gd name="connsiteX2" fmla="*/ 18733 w 123234"/>
                  <a:gd name="connsiteY2" fmla="*/ 167243 h 185125"/>
                  <a:gd name="connsiteX3" fmla="*/ 62234 w 123234"/>
                  <a:gd name="connsiteY3" fmla="*/ 185361 h 185125"/>
                  <a:gd name="connsiteX4" fmla="*/ 105877 w 123234"/>
                  <a:gd name="connsiteY4" fmla="*/ 167243 h 185125"/>
                  <a:gd name="connsiteX5" fmla="*/ 123851 w 123234"/>
                  <a:gd name="connsiteY5" fmla="*/ 123746 h 185125"/>
                  <a:gd name="connsiteX6" fmla="*/ 123851 w 123234"/>
                  <a:gd name="connsiteY6" fmla="*/ 61850 h 185125"/>
                  <a:gd name="connsiteX7" fmla="*/ 105877 w 123234"/>
                  <a:gd name="connsiteY7" fmla="*/ 18347 h 185125"/>
                  <a:gd name="connsiteX8" fmla="*/ 62234 w 123234"/>
                  <a:gd name="connsiteY8" fmla="*/ 235 h 185125"/>
                  <a:gd name="connsiteX9" fmla="*/ 18733 w 123234"/>
                  <a:gd name="connsiteY9" fmla="*/ 18347 h 185125"/>
                  <a:gd name="connsiteX10" fmla="*/ 617 w 123234"/>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4" h="185125">
                    <a:moveTo>
                      <a:pt x="617" y="61850"/>
                    </a:moveTo>
                    <a:lnTo>
                      <a:pt x="617" y="123746"/>
                    </a:lnTo>
                    <a:cubicBezTo>
                      <a:pt x="617" y="140665"/>
                      <a:pt x="6656" y="155164"/>
                      <a:pt x="18733" y="167243"/>
                    </a:cubicBezTo>
                    <a:cubicBezTo>
                      <a:pt x="30801" y="179321"/>
                      <a:pt x="45308" y="185361"/>
                      <a:pt x="62234" y="185361"/>
                    </a:cubicBezTo>
                    <a:cubicBezTo>
                      <a:pt x="79350" y="185361"/>
                      <a:pt x="93895" y="179321"/>
                      <a:pt x="105877" y="167243"/>
                    </a:cubicBezTo>
                    <a:cubicBezTo>
                      <a:pt x="117860" y="155164"/>
                      <a:pt x="123851" y="140665"/>
                      <a:pt x="123851" y="123746"/>
                    </a:cubicBezTo>
                    <a:lnTo>
                      <a:pt x="123851" y="61850"/>
                    </a:lnTo>
                    <a:cubicBezTo>
                      <a:pt x="123851" y="44922"/>
                      <a:pt x="117860" y="30421"/>
                      <a:pt x="105877" y="18347"/>
                    </a:cubicBezTo>
                    <a:cubicBezTo>
                      <a:pt x="93895" y="6273"/>
                      <a:pt x="79350" y="235"/>
                      <a:pt x="62234" y="235"/>
                    </a:cubicBezTo>
                    <a:cubicBezTo>
                      <a:pt x="45308" y="235"/>
                      <a:pt x="30801" y="6273"/>
                      <a:pt x="18733" y="18347"/>
                    </a:cubicBezTo>
                    <a:cubicBezTo>
                      <a:pt x="6656"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9CDBDE7E-0223-25A6-EA22-A07A6AF9B472}"/>
                  </a:ext>
                </a:extLst>
              </p:cNvPr>
              <p:cNvSpPr/>
              <p:nvPr/>
            </p:nvSpPr>
            <p:spPr>
              <a:xfrm>
                <a:off x="9693189" y="1885357"/>
                <a:ext cx="374827" cy="370544"/>
              </a:xfrm>
              <a:custGeom>
                <a:avLst/>
                <a:gdLst>
                  <a:gd name="connsiteX0" fmla="*/ 188888 w 374827"/>
                  <a:gd name="connsiteY0" fmla="*/ 286059 h 370544"/>
                  <a:gd name="connsiteX1" fmla="*/ 121708 w 374827"/>
                  <a:gd name="connsiteY1" fmla="*/ 347246 h 370544"/>
                  <a:gd name="connsiteX2" fmla="*/ 31430 w 374827"/>
                  <a:gd name="connsiteY2" fmla="*/ 370780 h 370544"/>
                  <a:gd name="connsiteX3" fmla="*/ 617 w 374827"/>
                  <a:gd name="connsiteY3" fmla="*/ 339972 h 370544"/>
                  <a:gd name="connsiteX4" fmla="*/ 31430 w 374827"/>
                  <a:gd name="connsiteY4" fmla="*/ 309165 h 370544"/>
                  <a:gd name="connsiteX5" fmla="*/ 120432 w 374827"/>
                  <a:gd name="connsiteY5" fmla="*/ 271939 h 370544"/>
                  <a:gd name="connsiteX6" fmla="*/ 157227 w 374827"/>
                  <a:gd name="connsiteY6" fmla="*/ 183367 h 370544"/>
                  <a:gd name="connsiteX7" fmla="*/ 160646 w 374827"/>
                  <a:gd name="connsiteY7" fmla="*/ 168820 h 370544"/>
                  <a:gd name="connsiteX8" fmla="*/ 150378 w 374827"/>
                  <a:gd name="connsiteY8" fmla="*/ 161118 h 370544"/>
                  <a:gd name="connsiteX9" fmla="*/ 81065 w 374827"/>
                  <a:gd name="connsiteY9" fmla="*/ 90945 h 370544"/>
                  <a:gd name="connsiteX10" fmla="*/ 69082 w 374827"/>
                  <a:gd name="connsiteY10" fmla="*/ 33181 h 370544"/>
                  <a:gd name="connsiteX11" fmla="*/ 118717 w 374827"/>
                  <a:gd name="connsiteY11" fmla="*/ 235 h 370544"/>
                  <a:gd name="connsiteX12" fmla="*/ 258201 w 374827"/>
                  <a:gd name="connsiteY12" fmla="*/ 235 h 370544"/>
                  <a:gd name="connsiteX13" fmla="*/ 307836 w 374827"/>
                  <a:gd name="connsiteY13" fmla="*/ 33181 h 370544"/>
                  <a:gd name="connsiteX14" fmla="*/ 295854 w 374827"/>
                  <a:gd name="connsiteY14" fmla="*/ 90945 h 370544"/>
                  <a:gd name="connsiteX15" fmla="*/ 226540 w 374827"/>
                  <a:gd name="connsiteY15" fmla="*/ 161118 h 370544"/>
                  <a:gd name="connsiteX16" fmla="*/ 215415 w 374827"/>
                  <a:gd name="connsiteY16" fmla="*/ 168820 h 370544"/>
                  <a:gd name="connsiteX17" fmla="*/ 218844 w 374827"/>
                  <a:gd name="connsiteY17" fmla="*/ 183367 h 370544"/>
                  <a:gd name="connsiteX18" fmla="*/ 256068 w 374827"/>
                  <a:gd name="connsiteY18" fmla="*/ 272367 h 370544"/>
                  <a:gd name="connsiteX19" fmla="*/ 344641 w 374827"/>
                  <a:gd name="connsiteY19" fmla="*/ 309165 h 370544"/>
                  <a:gd name="connsiteX20" fmla="*/ 375445 w 374827"/>
                  <a:gd name="connsiteY20" fmla="*/ 339972 h 370544"/>
                  <a:gd name="connsiteX21" fmla="*/ 366882 w 374827"/>
                  <a:gd name="connsiteY21" fmla="*/ 361794 h 370544"/>
                  <a:gd name="connsiteX22" fmla="*/ 345488 w 374827"/>
                  <a:gd name="connsiteY22" fmla="*/ 370780 h 370544"/>
                  <a:gd name="connsiteX23" fmla="*/ 255210 w 374827"/>
                  <a:gd name="connsiteY23" fmla="*/ 347246 h 370544"/>
                  <a:gd name="connsiteX24" fmla="*/ 188888 w 374827"/>
                  <a:gd name="connsiteY24" fmla="*/ 286059 h 37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4827" h="370544">
                    <a:moveTo>
                      <a:pt x="188888" y="286059"/>
                    </a:moveTo>
                    <a:cubicBezTo>
                      <a:pt x="171771" y="311161"/>
                      <a:pt x="149378" y="331557"/>
                      <a:pt x="121708" y="347246"/>
                    </a:cubicBezTo>
                    <a:cubicBezTo>
                      <a:pt x="94038" y="362935"/>
                      <a:pt x="63948" y="370780"/>
                      <a:pt x="31430" y="370780"/>
                    </a:cubicBezTo>
                    <a:cubicBezTo>
                      <a:pt x="10894" y="370780"/>
                      <a:pt x="617" y="360510"/>
                      <a:pt x="617" y="339972"/>
                    </a:cubicBezTo>
                    <a:cubicBezTo>
                      <a:pt x="617" y="319434"/>
                      <a:pt x="10894" y="309165"/>
                      <a:pt x="31430" y="309165"/>
                    </a:cubicBezTo>
                    <a:cubicBezTo>
                      <a:pt x="66225" y="309165"/>
                      <a:pt x="95895" y="296756"/>
                      <a:pt x="120432" y="271939"/>
                    </a:cubicBezTo>
                    <a:cubicBezTo>
                      <a:pt x="144959" y="247122"/>
                      <a:pt x="157227" y="217598"/>
                      <a:pt x="157227" y="183367"/>
                    </a:cubicBezTo>
                    <a:cubicBezTo>
                      <a:pt x="157227" y="178233"/>
                      <a:pt x="158370" y="173383"/>
                      <a:pt x="160646" y="168820"/>
                    </a:cubicBezTo>
                    <a:cubicBezTo>
                      <a:pt x="157227" y="166538"/>
                      <a:pt x="153798" y="163971"/>
                      <a:pt x="150378" y="161118"/>
                    </a:cubicBezTo>
                    <a:lnTo>
                      <a:pt x="81065" y="90945"/>
                    </a:lnTo>
                    <a:cubicBezTo>
                      <a:pt x="63948" y="74400"/>
                      <a:pt x="59957" y="55146"/>
                      <a:pt x="69082" y="33181"/>
                    </a:cubicBezTo>
                    <a:cubicBezTo>
                      <a:pt x="78207" y="11217"/>
                      <a:pt x="94752" y="235"/>
                      <a:pt x="118717" y="235"/>
                    </a:cubicBezTo>
                    <a:lnTo>
                      <a:pt x="258201" y="235"/>
                    </a:lnTo>
                    <a:cubicBezTo>
                      <a:pt x="282166" y="235"/>
                      <a:pt x="298711" y="11217"/>
                      <a:pt x="307836" y="33181"/>
                    </a:cubicBezTo>
                    <a:cubicBezTo>
                      <a:pt x="316971" y="55146"/>
                      <a:pt x="312970" y="74400"/>
                      <a:pt x="295854" y="90945"/>
                    </a:cubicBezTo>
                    <a:lnTo>
                      <a:pt x="226540" y="161118"/>
                    </a:lnTo>
                    <a:cubicBezTo>
                      <a:pt x="223121" y="163971"/>
                      <a:pt x="219406" y="166538"/>
                      <a:pt x="215415" y="168820"/>
                    </a:cubicBezTo>
                    <a:cubicBezTo>
                      <a:pt x="217701" y="173383"/>
                      <a:pt x="218844" y="178233"/>
                      <a:pt x="218844" y="183367"/>
                    </a:cubicBezTo>
                    <a:cubicBezTo>
                      <a:pt x="218844" y="218169"/>
                      <a:pt x="231246" y="247835"/>
                      <a:pt x="256068" y="272367"/>
                    </a:cubicBezTo>
                    <a:cubicBezTo>
                      <a:pt x="280880" y="296899"/>
                      <a:pt x="310408" y="309165"/>
                      <a:pt x="344641" y="309165"/>
                    </a:cubicBezTo>
                    <a:cubicBezTo>
                      <a:pt x="365177" y="309165"/>
                      <a:pt x="375445" y="319434"/>
                      <a:pt x="375445" y="339972"/>
                    </a:cubicBezTo>
                    <a:cubicBezTo>
                      <a:pt x="375445" y="348530"/>
                      <a:pt x="372587" y="355804"/>
                      <a:pt x="366882" y="361794"/>
                    </a:cubicBezTo>
                    <a:cubicBezTo>
                      <a:pt x="361186" y="367784"/>
                      <a:pt x="354051" y="370780"/>
                      <a:pt x="345488" y="370780"/>
                    </a:cubicBezTo>
                    <a:cubicBezTo>
                      <a:pt x="312970" y="370780"/>
                      <a:pt x="282881" y="362935"/>
                      <a:pt x="255210" y="347246"/>
                    </a:cubicBezTo>
                    <a:cubicBezTo>
                      <a:pt x="227540" y="331557"/>
                      <a:pt x="205433" y="311161"/>
                      <a:pt x="188888" y="286059"/>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spTree>
    <p:extLst>
      <p:ext uri="{BB962C8B-B14F-4D97-AF65-F5344CB8AC3E}">
        <p14:creationId xmlns:p14="http://schemas.microsoft.com/office/powerpoint/2010/main" val="293855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anim calcmode="lin" valueType="num">
                                      <p:cBhvr>
                                        <p:cTn id="13" dur="250" fill="hold"/>
                                        <p:tgtEl>
                                          <p:spTgt spid="6"/>
                                        </p:tgtEl>
                                        <p:attrNameLst>
                                          <p:attrName>ppt_x</p:attrName>
                                        </p:attrNameLst>
                                      </p:cBhvr>
                                      <p:tavLst>
                                        <p:tav tm="0">
                                          <p:val>
                                            <p:strVal val="#ppt_x"/>
                                          </p:val>
                                        </p:tav>
                                        <p:tav tm="100000">
                                          <p:val>
                                            <p:strVal val="#ppt_x"/>
                                          </p:val>
                                        </p:tav>
                                      </p:tavLst>
                                    </p:anim>
                                    <p:anim calcmode="lin" valueType="num">
                                      <p:cBhvr>
                                        <p:cTn id="14" dur="25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anim calcmode="lin" valueType="num">
                                      <p:cBhvr>
                                        <p:cTn id="19" dur="250" fill="hold"/>
                                        <p:tgtEl>
                                          <p:spTgt spid="9"/>
                                        </p:tgtEl>
                                        <p:attrNameLst>
                                          <p:attrName>ppt_x</p:attrName>
                                        </p:attrNameLst>
                                      </p:cBhvr>
                                      <p:tavLst>
                                        <p:tav tm="0">
                                          <p:val>
                                            <p:strVal val="#ppt_x"/>
                                          </p:val>
                                        </p:tav>
                                        <p:tav tm="100000">
                                          <p:val>
                                            <p:strVal val="#ppt_x"/>
                                          </p:val>
                                        </p:tav>
                                      </p:tavLst>
                                    </p:anim>
                                    <p:anim calcmode="lin" valueType="num">
                                      <p:cBhvr>
                                        <p:cTn id="20"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anim calcmode="lin" valueType="num">
                                      <p:cBhvr>
                                        <p:cTn id="26" dur="250" fill="hold"/>
                                        <p:tgtEl>
                                          <p:spTgt spid="10"/>
                                        </p:tgtEl>
                                        <p:attrNameLst>
                                          <p:attrName>ppt_x</p:attrName>
                                        </p:attrNameLst>
                                      </p:cBhvr>
                                      <p:tavLst>
                                        <p:tav tm="0">
                                          <p:val>
                                            <p:strVal val="#ppt_x"/>
                                          </p:val>
                                        </p:tav>
                                        <p:tav tm="100000">
                                          <p:val>
                                            <p:strVal val="#ppt_x"/>
                                          </p:val>
                                        </p:tav>
                                      </p:tavLst>
                                    </p:anim>
                                    <p:anim calcmode="lin" valueType="num">
                                      <p:cBhvr>
                                        <p:cTn id="27" dur="25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25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anim calcmode="lin" valueType="num">
                                      <p:cBhvr>
                                        <p:cTn id="32" dur="250" fill="hold"/>
                                        <p:tgtEl>
                                          <p:spTgt spid="11"/>
                                        </p:tgtEl>
                                        <p:attrNameLst>
                                          <p:attrName>ppt_x</p:attrName>
                                        </p:attrNameLst>
                                      </p:cBhvr>
                                      <p:tavLst>
                                        <p:tav tm="0">
                                          <p:val>
                                            <p:strVal val="#ppt_x"/>
                                          </p:val>
                                        </p:tav>
                                        <p:tav tm="100000">
                                          <p:val>
                                            <p:strVal val="#ppt_x"/>
                                          </p:val>
                                        </p:tav>
                                      </p:tavLst>
                                    </p:anim>
                                    <p:anim calcmode="lin" valueType="num">
                                      <p:cBhvr>
                                        <p:cTn id="33" dur="25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anim calcmode="lin" valueType="num">
                                      <p:cBhvr>
                                        <p:cTn id="38" dur="250" fill="hold"/>
                                        <p:tgtEl>
                                          <p:spTgt spid="12"/>
                                        </p:tgtEl>
                                        <p:attrNameLst>
                                          <p:attrName>ppt_x</p:attrName>
                                        </p:attrNameLst>
                                      </p:cBhvr>
                                      <p:tavLst>
                                        <p:tav tm="0">
                                          <p:val>
                                            <p:strVal val="#ppt_x"/>
                                          </p:val>
                                        </p:tav>
                                        <p:tav tm="100000">
                                          <p:val>
                                            <p:strVal val="#ppt_x"/>
                                          </p:val>
                                        </p:tav>
                                      </p:tavLst>
                                    </p:anim>
                                    <p:anim calcmode="lin" valueType="num">
                                      <p:cBhvr>
                                        <p:cTn id="3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2E003FF5-DDA8-E0E9-1130-27E906C434D9}"/>
              </a:ext>
            </a:extLst>
          </p:cNvPr>
          <p:cNvSpPr/>
          <p:nvPr/>
        </p:nvSpPr>
        <p:spPr>
          <a:xfrm>
            <a:off x="1663776" y="4905237"/>
            <a:ext cx="7129704" cy="540000"/>
          </a:xfrm>
          <a:prstGeom prst="roundRect">
            <a:avLst/>
          </a:prstGeom>
          <a:solidFill>
            <a:schemeClr val="accent1">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direkte</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Effekte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zu erzielen und die Zielgruppen zu bespielen?</a:t>
            </a:r>
          </a:p>
        </p:txBody>
      </p:sp>
      <p:grpSp>
        <p:nvGrpSpPr>
          <p:cNvPr id="77" name="Gruppieren 76">
            <a:extLst>
              <a:ext uri="{FF2B5EF4-FFF2-40B4-BE49-F238E27FC236}">
                <a16:creationId xmlns:a16="http://schemas.microsoft.com/office/drawing/2014/main" id="{8C278A51-8CB7-362C-5D04-CB2A02C3B46C}"/>
              </a:ext>
            </a:extLst>
          </p:cNvPr>
          <p:cNvGrpSpPr>
            <a:grpSpLocks noChangeAspect="1"/>
          </p:cNvGrpSpPr>
          <p:nvPr/>
        </p:nvGrpSpPr>
        <p:grpSpPr>
          <a:xfrm>
            <a:off x="708067" y="4923386"/>
            <a:ext cx="576000" cy="576000"/>
            <a:chOff x="1911377" y="498684"/>
            <a:chExt cx="2233014" cy="2233014"/>
          </a:xfrm>
        </p:grpSpPr>
        <p:sp>
          <p:nvSpPr>
            <p:cNvPr id="78" name="Ellipse 77">
              <a:extLst>
                <a:ext uri="{FF2B5EF4-FFF2-40B4-BE49-F238E27FC236}">
                  <a16:creationId xmlns:a16="http://schemas.microsoft.com/office/drawing/2014/main" id="{377ED4B9-F9A8-A599-76D6-72BBEF49BD92}"/>
                </a:ext>
              </a:extLst>
            </p:cNvPr>
            <p:cNvSpPr>
              <a:spLocks noChangeAspect="1"/>
            </p:cNvSpPr>
            <p:nvPr/>
          </p:nvSpPr>
          <p:spPr>
            <a:xfrm>
              <a:off x="191137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9" name="Gruppieren 78">
              <a:extLst>
                <a:ext uri="{FF2B5EF4-FFF2-40B4-BE49-F238E27FC236}">
                  <a16:creationId xmlns:a16="http://schemas.microsoft.com/office/drawing/2014/main" id="{6B5982FB-D053-8F40-33AB-7FB9AA851AFF}"/>
                </a:ext>
              </a:extLst>
            </p:cNvPr>
            <p:cNvGrpSpPr/>
            <p:nvPr/>
          </p:nvGrpSpPr>
          <p:grpSpPr>
            <a:xfrm>
              <a:off x="2317548" y="922905"/>
              <a:ext cx="1357262" cy="1308834"/>
              <a:chOff x="2237082" y="845309"/>
              <a:chExt cx="1518193" cy="1464025"/>
            </a:xfrm>
          </p:grpSpPr>
          <p:sp>
            <p:nvSpPr>
              <p:cNvPr id="80" name="Freihandform: Form 79">
                <a:extLst>
                  <a:ext uri="{FF2B5EF4-FFF2-40B4-BE49-F238E27FC236}">
                    <a16:creationId xmlns:a16="http://schemas.microsoft.com/office/drawing/2014/main" id="{F96EF3EC-5EF9-E084-EAD1-20386AB7652E}"/>
                  </a:ext>
                </a:extLst>
              </p:cNvPr>
              <p:cNvSpPr/>
              <p:nvPr/>
            </p:nvSpPr>
            <p:spPr>
              <a:xfrm>
                <a:off x="3267767" y="845309"/>
                <a:ext cx="487508" cy="1464025"/>
              </a:xfrm>
              <a:custGeom>
                <a:avLst/>
                <a:gdLst>
                  <a:gd name="connsiteX0" fmla="*/ 435690 w 554536"/>
                  <a:gd name="connsiteY0" fmla="*/ 372491 h 1665314"/>
                  <a:gd name="connsiteX1" fmla="*/ 522558 w 554536"/>
                  <a:gd name="connsiteY1" fmla="*/ 451653 h 1665314"/>
                  <a:gd name="connsiteX2" fmla="*/ 554647 w 554536"/>
                  <a:gd name="connsiteY2" fmla="*/ 565040 h 1665314"/>
                  <a:gd name="connsiteX3" fmla="*/ 554647 w 554536"/>
                  <a:gd name="connsiteY3" fmla="*/ 1419090 h 1665314"/>
                  <a:gd name="connsiteX4" fmla="*/ 521272 w 554536"/>
                  <a:gd name="connsiteY4" fmla="*/ 1542748 h 1665314"/>
                  <a:gd name="connsiteX5" fmla="*/ 432270 w 554536"/>
                  <a:gd name="connsiteY5" fmla="*/ 1632174 h 1665314"/>
                  <a:gd name="connsiteX6" fmla="*/ 308188 w 554536"/>
                  <a:gd name="connsiteY6" fmla="*/ 1665550 h 1665314"/>
                  <a:gd name="connsiteX7" fmla="*/ 31773 w 554536"/>
                  <a:gd name="connsiteY7" fmla="*/ 1665550 h 1665314"/>
                  <a:gd name="connsiteX8" fmla="*/ 31773 w 554536"/>
                  <a:gd name="connsiteY8" fmla="*/ 1419090 h 1665314"/>
                  <a:gd name="connsiteX9" fmla="*/ 308188 w 554536"/>
                  <a:gd name="connsiteY9" fmla="*/ 1419090 h 1665314"/>
                  <a:gd name="connsiteX10" fmla="*/ 308188 w 554536"/>
                  <a:gd name="connsiteY10" fmla="*/ 684846 h 1665314"/>
                  <a:gd name="connsiteX11" fmla="*/ 249133 w 554536"/>
                  <a:gd name="connsiteY11" fmla="*/ 582155 h 1665314"/>
                  <a:gd name="connsiteX12" fmla="*/ 133614 w 554536"/>
                  <a:gd name="connsiteY12" fmla="*/ 511983 h 1665314"/>
                  <a:gd name="connsiteX13" fmla="*/ 35621 w 554536"/>
                  <a:gd name="connsiteY13" fmla="*/ 411429 h 1665314"/>
                  <a:gd name="connsiteX14" fmla="*/ 111 w 554536"/>
                  <a:gd name="connsiteY14" fmla="*/ 275793 h 1665314"/>
                  <a:gd name="connsiteX15" fmla="*/ 36907 w 554536"/>
                  <a:gd name="connsiteY15" fmla="*/ 137157 h 1665314"/>
                  <a:gd name="connsiteX16" fmla="*/ 136605 w 554536"/>
                  <a:gd name="connsiteY16" fmla="*/ 37459 h 1665314"/>
                  <a:gd name="connsiteX17" fmla="*/ 275670 w 554536"/>
                  <a:gd name="connsiteY17" fmla="*/ 235 h 1665314"/>
                  <a:gd name="connsiteX18" fmla="*/ 400609 w 554536"/>
                  <a:gd name="connsiteY18" fmla="*/ 235 h 1665314"/>
                  <a:gd name="connsiteX19" fmla="*/ 509718 w 554536"/>
                  <a:gd name="connsiteY19" fmla="*/ 45593 h 1665314"/>
                  <a:gd name="connsiteX20" fmla="*/ 554647 w 554536"/>
                  <a:gd name="connsiteY20" fmla="*/ 154273 h 1665314"/>
                  <a:gd name="connsiteX21" fmla="*/ 509718 w 554536"/>
                  <a:gd name="connsiteY21" fmla="*/ 263382 h 1665314"/>
                  <a:gd name="connsiteX22" fmla="*/ 400609 w 554536"/>
                  <a:gd name="connsiteY22" fmla="*/ 308312 h 1665314"/>
                  <a:gd name="connsiteX23" fmla="*/ 364662 w 554536"/>
                  <a:gd name="connsiteY23" fmla="*/ 308312 h 1665314"/>
                  <a:gd name="connsiteX24" fmla="*/ 351832 w 554536"/>
                  <a:gd name="connsiteY24" fmla="*/ 319008 h 1665314"/>
                  <a:gd name="connsiteX25" fmla="*/ 358670 w 554536"/>
                  <a:gd name="connsiteY25" fmla="*/ 334839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4536" h="1665314">
                    <a:moveTo>
                      <a:pt x="435690" y="372491"/>
                    </a:moveTo>
                    <a:cubicBezTo>
                      <a:pt x="472208" y="390750"/>
                      <a:pt x="501155" y="417135"/>
                      <a:pt x="522558" y="451653"/>
                    </a:cubicBezTo>
                    <a:cubicBezTo>
                      <a:pt x="543951" y="486167"/>
                      <a:pt x="554647" y="523963"/>
                      <a:pt x="554647" y="565040"/>
                    </a:cubicBezTo>
                    <a:lnTo>
                      <a:pt x="554647" y="1419090"/>
                    </a:lnTo>
                    <a:cubicBezTo>
                      <a:pt x="554647" y="1464160"/>
                      <a:pt x="543522" y="1505379"/>
                      <a:pt x="521272" y="1542748"/>
                    </a:cubicBezTo>
                    <a:cubicBezTo>
                      <a:pt x="499021" y="1580116"/>
                      <a:pt x="469351" y="1609925"/>
                      <a:pt x="432270" y="1632174"/>
                    </a:cubicBezTo>
                    <a:cubicBezTo>
                      <a:pt x="395189" y="1654425"/>
                      <a:pt x="353822" y="1665550"/>
                      <a:pt x="308188" y="1665550"/>
                    </a:cubicBezTo>
                    <a:lnTo>
                      <a:pt x="31773" y="1665550"/>
                    </a:lnTo>
                    <a:lnTo>
                      <a:pt x="31773" y="1419090"/>
                    </a:lnTo>
                    <a:lnTo>
                      <a:pt x="308188" y="1419090"/>
                    </a:lnTo>
                    <a:lnTo>
                      <a:pt x="308188" y="684846"/>
                    </a:lnTo>
                    <a:cubicBezTo>
                      <a:pt x="308188" y="639206"/>
                      <a:pt x="288500" y="604975"/>
                      <a:pt x="249133" y="582155"/>
                    </a:cubicBezTo>
                    <a:lnTo>
                      <a:pt x="133614" y="511983"/>
                    </a:lnTo>
                    <a:cubicBezTo>
                      <a:pt x="91961" y="486881"/>
                      <a:pt x="59300" y="453358"/>
                      <a:pt x="35621" y="411429"/>
                    </a:cubicBezTo>
                    <a:cubicBezTo>
                      <a:pt x="11951" y="369500"/>
                      <a:pt x="111" y="324285"/>
                      <a:pt x="111" y="275793"/>
                    </a:cubicBezTo>
                    <a:cubicBezTo>
                      <a:pt x="111" y="225015"/>
                      <a:pt x="12380" y="178810"/>
                      <a:pt x="36907" y="137157"/>
                    </a:cubicBezTo>
                    <a:cubicBezTo>
                      <a:pt x="61443" y="95513"/>
                      <a:pt x="94676" y="62281"/>
                      <a:pt x="136605" y="37459"/>
                    </a:cubicBezTo>
                    <a:cubicBezTo>
                      <a:pt x="178534" y="12646"/>
                      <a:pt x="224892" y="235"/>
                      <a:pt x="275670" y="235"/>
                    </a:cubicBezTo>
                    <a:lnTo>
                      <a:pt x="400609" y="235"/>
                    </a:lnTo>
                    <a:cubicBezTo>
                      <a:pt x="443395" y="235"/>
                      <a:pt x="479762" y="15351"/>
                      <a:pt x="509718" y="45593"/>
                    </a:cubicBezTo>
                    <a:cubicBezTo>
                      <a:pt x="539665" y="75825"/>
                      <a:pt x="554647" y="112058"/>
                      <a:pt x="554647" y="154273"/>
                    </a:cubicBezTo>
                    <a:cubicBezTo>
                      <a:pt x="554647" y="197060"/>
                      <a:pt x="539665" y="233436"/>
                      <a:pt x="509718" y="263382"/>
                    </a:cubicBezTo>
                    <a:cubicBezTo>
                      <a:pt x="479762" y="293338"/>
                      <a:pt x="443395" y="308312"/>
                      <a:pt x="400609" y="308312"/>
                    </a:cubicBezTo>
                    <a:lnTo>
                      <a:pt x="364662" y="308312"/>
                    </a:lnTo>
                    <a:cubicBezTo>
                      <a:pt x="357823" y="308312"/>
                      <a:pt x="353536" y="311874"/>
                      <a:pt x="351832" y="319008"/>
                    </a:cubicBezTo>
                    <a:cubicBezTo>
                      <a:pt x="350117" y="326142"/>
                      <a:pt x="352403" y="331419"/>
                      <a:pt x="358670" y="334839"/>
                    </a:cubicBezTo>
                    <a:close/>
                  </a:path>
                </a:pathLst>
              </a:custGeom>
              <a:solidFill>
                <a:schemeClr val="accent1">
                  <a:lumMod val="60000"/>
                  <a:lumOff val="40000"/>
                </a:schemeClr>
              </a:solidFill>
              <a:ln w="3175" cap="flat">
                <a:solidFill>
                  <a:schemeClr val="accent1">
                    <a:lumMod val="75000"/>
                  </a:schemeClr>
                </a:solid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0A15A08E-4A82-81CA-3312-D6F2586CB179}"/>
                  </a:ext>
                </a:extLst>
              </p:cNvPr>
              <p:cNvSpPr/>
              <p:nvPr/>
            </p:nvSpPr>
            <p:spPr>
              <a:xfrm>
                <a:off x="2337893" y="1603653"/>
                <a:ext cx="217422" cy="217798"/>
              </a:xfrm>
              <a:custGeom>
                <a:avLst/>
                <a:gdLst>
                  <a:gd name="connsiteX0" fmla="*/ 111 w 247315"/>
                  <a:gd name="connsiteY0" fmla="*/ 235 h 247743"/>
                  <a:gd name="connsiteX1" fmla="*/ 247427 w 247315"/>
                  <a:gd name="connsiteY1" fmla="*/ 235 h 247743"/>
                  <a:gd name="connsiteX2" fmla="*/ 247427 w 247315"/>
                  <a:gd name="connsiteY2" fmla="*/ 123465 h 247743"/>
                  <a:gd name="connsiteX3" fmla="*/ 184956 w 247315"/>
                  <a:gd name="connsiteY3" fmla="*/ 223589 h 247743"/>
                  <a:gd name="connsiteX4" fmla="*/ 142168 w 247315"/>
                  <a:gd name="connsiteY4" fmla="*/ 243271 h 247743"/>
                  <a:gd name="connsiteX5" fmla="*/ 105370 w 247315"/>
                  <a:gd name="connsiteY5" fmla="*/ 243271 h 247743"/>
                  <a:gd name="connsiteX6" fmla="*/ 62582 w 247315"/>
                  <a:gd name="connsiteY6" fmla="*/ 223589 h 247743"/>
                  <a:gd name="connsiteX7" fmla="*/ 111 w 247315"/>
                  <a:gd name="connsiteY7" fmla="*/ 123465 h 24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315" h="247743">
                    <a:moveTo>
                      <a:pt x="111" y="235"/>
                    </a:moveTo>
                    <a:lnTo>
                      <a:pt x="247427" y="235"/>
                    </a:lnTo>
                    <a:lnTo>
                      <a:pt x="247427" y="123465"/>
                    </a:lnTo>
                    <a:cubicBezTo>
                      <a:pt x="247427" y="169676"/>
                      <a:pt x="226604" y="203051"/>
                      <a:pt x="184956" y="223589"/>
                    </a:cubicBezTo>
                    <a:lnTo>
                      <a:pt x="142168" y="243271"/>
                    </a:lnTo>
                    <a:cubicBezTo>
                      <a:pt x="129617" y="249547"/>
                      <a:pt x="117351" y="249547"/>
                      <a:pt x="105370" y="243271"/>
                    </a:cubicBezTo>
                    <a:lnTo>
                      <a:pt x="62582" y="223589"/>
                    </a:lnTo>
                    <a:cubicBezTo>
                      <a:pt x="20935" y="203051"/>
                      <a:pt x="111" y="169676"/>
                      <a:pt x="111" y="123465"/>
                    </a:cubicBezTo>
                    <a:close/>
                  </a:path>
                </a:pathLst>
              </a:custGeom>
              <a:solidFill>
                <a:srgbClr val="6D4534"/>
              </a:solidFill>
              <a:ln w="3175" cap="flat">
                <a:solidFill>
                  <a:schemeClr val="accent1">
                    <a:lumMod val="50000"/>
                  </a:schemeClr>
                </a:solid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3BF9EB6B-E004-3AD6-CF76-343C959A1591}"/>
                  </a:ext>
                </a:extLst>
              </p:cNvPr>
              <p:cNvSpPr/>
              <p:nvPr/>
            </p:nvSpPr>
            <p:spPr>
              <a:xfrm>
                <a:off x="2253632" y="845309"/>
                <a:ext cx="1230803" cy="1464025"/>
              </a:xfrm>
              <a:custGeom>
                <a:avLst/>
                <a:gdLst>
                  <a:gd name="connsiteX0" fmla="*/ 740342 w 1400027"/>
                  <a:gd name="connsiteY0" fmla="*/ 408438 h 1665314"/>
                  <a:gd name="connsiteX1" fmla="*/ 696698 w 1400027"/>
                  <a:gd name="connsiteY1" fmla="*/ 320294 h 1665314"/>
                  <a:gd name="connsiteX2" fmla="*/ 660761 w 1400027"/>
                  <a:gd name="connsiteY2" fmla="*/ 167113 h 1665314"/>
                  <a:gd name="connsiteX3" fmla="*/ 612412 w 1400027"/>
                  <a:gd name="connsiteY3" fmla="*/ 49441 h 1665314"/>
                  <a:gd name="connsiteX4" fmla="*/ 495598 w 1400027"/>
                  <a:gd name="connsiteY4" fmla="*/ 235 h 1665314"/>
                  <a:gd name="connsiteX5" fmla="*/ 475059 w 1400027"/>
                  <a:gd name="connsiteY5" fmla="*/ 20771 h 1665314"/>
                  <a:gd name="connsiteX6" fmla="*/ 475059 w 1400027"/>
                  <a:gd name="connsiteY6" fmla="*/ 123469 h 1665314"/>
                  <a:gd name="connsiteX7" fmla="*/ 389483 w 1400027"/>
                  <a:gd name="connsiteY7" fmla="*/ 123469 h 1665314"/>
                  <a:gd name="connsiteX8" fmla="*/ 251706 w 1400027"/>
                  <a:gd name="connsiteY8" fmla="*/ 158979 h 1665314"/>
                  <a:gd name="connsiteX9" fmla="*/ 150725 w 1400027"/>
                  <a:gd name="connsiteY9" fmla="*/ 253543 h 1665314"/>
                  <a:gd name="connsiteX10" fmla="*/ 147303 w 1400027"/>
                  <a:gd name="connsiteY10" fmla="*/ 258677 h 1665314"/>
                  <a:gd name="connsiteX11" fmla="*/ 146447 w 1400027"/>
                  <a:gd name="connsiteY11" fmla="*/ 259534 h 1665314"/>
                  <a:gd name="connsiteX12" fmla="*/ 145591 w 1400027"/>
                  <a:gd name="connsiteY12" fmla="*/ 261249 h 1665314"/>
                  <a:gd name="connsiteX13" fmla="*/ 111 w 1400027"/>
                  <a:gd name="connsiteY13" fmla="*/ 494012 h 1665314"/>
                  <a:gd name="connsiteX14" fmla="*/ 475059 w 1400027"/>
                  <a:gd name="connsiteY14" fmla="*/ 740471 h 1665314"/>
                  <a:gd name="connsiteX15" fmla="*/ 413445 w 1400027"/>
                  <a:gd name="connsiteY15" fmla="*/ 925315 h 1665314"/>
                  <a:gd name="connsiteX16" fmla="*/ 322734 w 1400027"/>
                  <a:gd name="connsiteY16" fmla="*/ 925315 h 1665314"/>
                  <a:gd name="connsiteX17" fmla="*/ 255129 w 1400027"/>
                  <a:gd name="connsiteY17" fmla="*/ 953127 h 1665314"/>
                  <a:gd name="connsiteX18" fmla="*/ 227745 w 1400027"/>
                  <a:gd name="connsiteY18" fmla="*/ 1019449 h 1665314"/>
                  <a:gd name="connsiteX19" fmla="*/ 255984 w 1400027"/>
                  <a:gd name="connsiteY19" fmla="*/ 1084059 h 1665314"/>
                  <a:gd name="connsiteX20" fmla="*/ 321022 w 1400027"/>
                  <a:gd name="connsiteY20" fmla="*/ 1110160 h 1665314"/>
                  <a:gd name="connsiteX21" fmla="*/ 444252 w 1400027"/>
                  <a:gd name="connsiteY21" fmla="*/ 1112727 h 1665314"/>
                  <a:gd name="connsiteX22" fmla="*/ 444252 w 1400027"/>
                  <a:gd name="connsiteY22" fmla="*/ 1291581 h 1665314"/>
                  <a:gd name="connsiteX23" fmla="*/ 526405 w 1400027"/>
                  <a:gd name="connsiteY23" fmla="*/ 1542320 h 1665314"/>
                  <a:gd name="connsiteX24" fmla="*/ 413445 w 1400027"/>
                  <a:gd name="connsiteY24" fmla="*/ 1542320 h 1665314"/>
                  <a:gd name="connsiteX25" fmla="*/ 336853 w 1400027"/>
                  <a:gd name="connsiteY25" fmla="*/ 1568848 h 1665314"/>
                  <a:gd name="connsiteX26" fmla="*/ 293638 w 1400027"/>
                  <a:gd name="connsiteY26" fmla="*/ 1635598 h 1665314"/>
                  <a:gd name="connsiteX27" fmla="*/ 298345 w 1400027"/>
                  <a:gd name="connsiteY27" fmla="*/ 1656136 h 1665314"/>
                  <a:gd name="connsiteX28" fmla="*/ 316743 w 1400027"/>
                  <a:gd name="connsiteY28" fmla="*/ 1665550 h 1665314"/>
                  <a:gd name="connsiteX29" fmla="*/ 1211868 w 1400027"/>
                  <a:gd name="connsiteY29" fmla="*/ 1665550 h 1665314"/>
                  <a:gd name="connsiteX30" fmla="*/ 1345370 w 1400027"/>
                  <a:gd name="connsiteY30" fmla="*/ 1610781 h 1665314"/>
                  <a:gd name="connsiteX31" fmla="*/ 1400139 w 1400027"/>
                  <a:gd name="connsiteY31" fmla="*/ 1477282 h 1665314"/>
                  <a:gd name="connsiteX32" fmla="*/ 1400139 w 1400027"/>
                  <a:gd name="connsiteY32" fmla="*/ 1015170 h 1665314"/>
                  <a:gd name="connsiteX33" fmla="*/ 1400139 w 1400027"/>
                  <a:gd name="connsiteY33" fmla="*/ 1014315 h 1665314"/>
                  <a:gd name="connsiteX34" fmla="*/ 1400139 w 1400027"/>
                  <a:gd name="connsiteY34" fmla="*/ 986931 h 1665314"/>
                  <a:gd name="connsiteX35" fmla="*/ 1399282 w 1400027"/>
                  <a:gd name="connsiteY35" fmla="*/ 986931 h 1665314"/>
                  <a:gd name="connsiteX36" fmla="*/ 1351361 w 1400027"/>
                  <a:gd name="connsiteY36" fmla="*/ 794384 h 1665314"/>
                  <a:gd name="connsiteX37" fmla="*/ 1237976 w 1400027"/>
                  <a:gd name="connsiteY37" fmla="*/ 636924 h 1665314"/>
                  <a:gd name="connsiteX38" fmla="*/ 1075374 w 1400027"/>
                  <a:gd name="connsiteY38" fmla="*/ 531665 h 1665314"/>
                  <a:gd name="connsiteX39" fmla="*/ 878978 w 1400027"/>
                  <a:gd name="connsiteY39" fmla="*/ 494012 h 1665314"/>
                  <a:gd name="connsiteX40" fmla="*/ 797254 w 1400027"/>
                  <a:gd name="connsiteY40" fmla="*/ 470906 h 1665314"/>
                  <a:gd name="connsiteX41" fmla="*/ 740342 w 1400027"/>
                  <a:gd name="connsiteY41" fmla="*/ 408438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00027" h="1665314">
                    <a:moveTo>
                      <a:pt x="740342" y="408438"/>
                    </a:moveTo>
                    <a:lnTo>
                      <a:pt x="696698" y="320294"/>
                    </a:lnTo>
                    <a:cubicBezTo>
                      <a:pt x="672172" y="271231"/>
                      <a:pt x="660189" y="220167"/>
                      <a:pt x="660761" y="167113"/>
                    </a:cubicBezTo>
                    <a:cubicBezTo>
                      <a:pt x="660761" y="121469"/>
                      <a:pt x="644644" y="82245"/>
                      <a:pt x="612412" y="49441"/>
                    </a:cubicBezTo>
                    <a:cubicBezTo>
                      <a:pt x="580175" y="16637"/>
                      <a:pt x="541238" y="235"/>
                      <a:pt x="495598" y="235"/>
                    </a:cubicBezTo>
                    <a:cubicBezTo>
                      <a:pt x="481906" y="235"/>
                      <a:pt x="475059" y="7083"/>
                      <a:pt x="475059" y="20771"/>
                    </a:cubicBezTo>
                    <a:lnTo>
                      <a:pt x="475059" y="123469"/>
                    </a:lnTo>
                    <a:lnTo>
                      <a:pt x="389483" y="123469"/>
                    </a:lnTo>
                    <a:cubicBezTo>
                      <a:pt x="339279" y="123469"/>
                      <a:pt x="293353" y="135309"/>
                      <a:pt x="251706" y="158979"/>
                    </a:cubicBezTo>
                    <a:cubicBezTo>
                      <a:pt x="210059" y="182658"/>
                      <a:pt x="176398" y="214176"/>
                      <a:pt x="150725" y="253543"/>
                    </a:cubicBezTo>
                    <a:lnTo>
                      <a:pt x="147303" y="258677"/>
                    </a:lnTo>
                    <a:cubicBezTo>
                      <a:pt x="147303" y="258677"/>
                      <a:pt x="147017" y="258963"/>
                      <a:pt x="146447" y="259534"/>
                    </a:cubicBezTo>
                    <a:cubicBezTo>
                      <a:pt x="145876" y="260106"/>
                      <a:pt x="145591" y="260677"/>
                      <a:pt x="145591" y="261249"/>
                    </a:cubicBezTo>
                    <a:lnTo>
                      <a:pt x="111" y="494012"/>
                    </a:lnTo>
                    <a:lnTo>
                      <a:pt x="475059" y="740471"/>
                    </a:lnTo>
                    <a:lnTo>
                      <a:pt x="413445" y="925315"/>
                    </a:lnTo>
                    <a:lnTo>
                      <a:pt x="322734" y="925315"/>
                    </a:lnTo>
                    <a:cubicBezTo>
                      <a:pt x="296490" y="925315"/>
                      <a:pt x="273955" y="934586"/>
                      <a:pt x="255129" y="953127"/>
                    </a:cubicBezTo>
                    <a:cubicBezTo>
                      <a:pt x="236302" y="971670"/>
                      <a:pt x="227174" y="993776"/>
                      <a:pt x="227745" y="1019449"/>
                    </a:cubicBezTo>
                    <a:cubicBezTo>
                      <a:pt x="228886" y="1045122"/>
                      <a:pt x="238298" y="1066659"/>
                      <a:pt x="255984" y="1084059"/>
                    </a:cubicBezTo>
                    <a:cubicBezTo>
                      <a:pt x="273670" y="1101460"/>
                      <a:pt x="295349" y="1110160"/>
                      <a:pt x="321022" y="1110160"/>
                    </a:cubicBezTo>
                    <a:lnTo>
                      <a:pt x="444252" y="1112727"/>
                    </a:lnTo>
                    <a:lnTo>
                      <a:pt x="444252" y="1291581"/>
                    </a:lnTo>
                    <a:cubicBezTo>
                      <a:pt x="444252" y="1389709"/>
                      <a:pt x="471636" y="1473288"/>
                      <a:pt x="526405" y="1542320"/>
                    </a:cubicBezTo>
                    <a:lnTo>
                      <a:pt x="413445" y="1542320"/>
                    </a:lnTo>
                    <a:cubicBezTo>
                      <a:pt x="384349" y="1542320"/>
                      <a:pt x="358818" y="1551162"/>
                      <a:pt x="336853" y="1568848"/>
                    </a:cubicBezTo>
                    <a:cubicBezTo>
                      <a:pt x="314890" y="1586534"/>
                      <a:pt x="300484" y="1608784"/>
                      <a:pt x="293638" y="1635598"/>
                    </a:cubicBezTo>
                    <a:cubicBezTo>
                      <a:pt x="291926" y="1643015"/>
                      <a:pt x="293496" y="1649860"/>
                      <a:pt x="298345" y="1656136"/>
                    </a:cubicBezTo>
                    <a:cubicBezTo>
                      <a:pt x="303194" y="1662411"/>
                      <a:pt x="309327" y="1665550"/>
                      <a:pt x="316743" y="1665550"/>
                    </a:cubicBezTo>
                    <a:lnTo>
                      <a:pt x="1211868" y="1665550"/>
                    </a:lnTo>
                    <a:cubicBezTo>
                      <a:pt x="1263788" y="1665550"/>
                      <a:pt x="1308289" y="1647293"/>
                      <a:pt x="1345370" y="1610781"/>
                    </a:cubicBezTo>
                    <a:cubicBezTo>
                      <a:pt x="1381879" y="1573697"/>
                      <a:pt x="1400139" y="1529198"/>
                      <a:pt x="1400139" y="1477282"/>
                    </a:cubicBezTo>
                    <a:lnTo>
                      <a:pt x="1400139" y="1015170"/>
                    </a:lnTo>
                    <a:lnTo>
                      <a:pt x="1400139" y="1014315"/>
                    </a:lnTo>
                    <a:lnTo>
                      <a:pt x="1400139" y="986931"/>
                    </a:lnTo>
                    <a:lnTo>
                      <a:pt x="1399282" y="986931"/>
                    </a:lnTo>
                    <a:cubicBezTo>
                      <a:pt x="1395862" y="918470"/>
                      <a:pt x="1379889" y="854287"/>
                      <a:pt x="1351361" y="794384"/>
                    </a:cubicBezTo>
                    <a:cubicBezTo>
                      <a:pt x="1322834" y="734481"/>
                      <a:pt x="1285039" y="681993"/>
                      <a:pt x="1237976" y="636924"/>
                    </a:cubicBezTo>
                    <a:cubicBezTo>
                      <a:pt x="1190903" y="591854"/>
                      <a:pt x="1136706" y="556767"/>
                      <a:pt x="1075374" y="531665"/>
                    </a:cubicBezTo>
                    <a:cubicBezTo>
                      <a:pt x="1014043" y="506563"/>
                      <a:pt x="948578" y="494012"/>
                      <a:pt x="878978" y="494012"/>
                    </a:cubicBezTo>
                    <a:cubicBezTo>
                      <a:pt x="849308" y="494012"/>
                      <a:pt x="822067" y="486310"/>
                      <a:pt x="797254" y="470906"/>
                    </a:cubicBezTo>
                    <a:cubicBezTo>
                      <a:pt x="772441" y="455501"/>
                      <a:pt x="753467" y="434680"/>
                      <a:pt x="740342" y="408438"/>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3175" cap="flat">
                <a:solidFill>
                  <a:schemeClr val="accent1">
                    <a:lumMod val="50000"/>
                  </a:schemeClr>
                </a:solid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460A1B60-15F4-581D-383F-300E86329A99}"/>
                  </a:ext>
                </a:extLst>
              </p:cNvPr>
              <p:cNvSpPr/>
              <p:nvPr/>
            </p:nvSpPr>
            <p:spPr>
              <a:xfrm>
                <a:off x="2311562" y="1576570"/>
                <a:ext cx="270084" cy="81251"/>
              </a:xfrm>
              <a:custGeom>
                <a:avLst/>
                <a:gdLst>
                  <a:gd name="connsiteX0" fmla="*/ 261118 w 307218"/>
                  <a:gd name="connsiteY0" fmla="*/ 235 h 92422"/>
                  <a:gd name="connsiteX1" fmla="*/ 46323 w 307218"/>
                  <a:gd name="connsiteY1" fmla="*/ 235 h 92422"/>
                  <a:gd name="connsiteX2" fmla="*/ 13804 w 307218"/>
                  <a:gd name="connsiteY2" fmla="*/ 13927 h 92422"/>
                  <a:gd name="connsiteX3" fmla="*/ 111 w 307218"/>
                  <a:gd name="connsiteY3" fmla="*/ 46446 h 92422"/>
                  <a:gd name="connsiteX4" fmla="*/ 13804 w 307218"/>
                  <a:gd name="connsiteY4" fmla="*/ 79393 h 92422"/>
                  <a:gd name="connsiteX5" fmla="*/ 46323 w 307218"/>
                  <a:gd name="connsiteY5" fmla="*/ 92658 h 92422"/>
                  <a:gd name="connsiteX6" fmla="*/ 261118 w 307218"/>
                  <a:gd name="connsiteY6" fmla="*/ 92658 h 92422"/>
                  <a:gd name="connsiteX7" fmla="*/ 293638 w 307218"/>
                  <a:gd name="connsiteY7" fmla="*/ 79393 h 92422"/>
                  <a:gd name="connsiteX8" fmla="*/ 307330 w 307218"/>
                  <a:gd name="connsiteY8" fmla="*/ 46446 h 92422"/>
                  <a:gd name="connsiteX9" fmla="*/ 293638 w 307218"/>
                  <a:gd name="connsiteY9" fmla="*/ 13927 h 92422"/>
                  <a:gd name="connsiteX10" fmla="*/ 261118 w 307218"/>
                  <a:gd name="connsiteY10" fmla="*/ 235 h 9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18" h="92422">
                    <a:moveTo>
                      <a:pt x="261118" y="235"/>
                    </a:moveTo>
                    <a:lnTo>
                      <a:pt x="46323" y="235"/>
                    </a:lnTo>
                    <a:cubicBezTo>
                      <a:pt x="33772" y="235"/>
                      <a:pt x="22931" y="4799"/>
                      <a:pt x="13804" y="13927"/>
                    </a:cubicBezTo>
                    <a:cubicBezTo>
                      <a:pt x="4676" y="23056"/>
                      <a:pt x="111" y="33895"/>
                      <a:pt x="111" y="46446"/>
                    </a:cubicBezTo>
                    <a:cubicBezTo>
                      <a:pt x="111" y="59568"/>
                      <a:pt x="4676" y="70550"/>
                      <a:pt x="13804" y="79393"/>
                    </a:cubicBezTo>
                    <a:cubicBezTo>
                      <a:pt x="22931" y="88236"/>
                      <a:pt x="33772" y="92658"/>
                      <a:pt x="46323" y="92658"/>
                    </a:cubicBezTo>
                    <a:lnTo>
                      <a:pt x="261118" y="92658"/>
                    </a:lnTo>
                    <a:cubicBezTo>
                      <a:pt x="273669" y="92658"/>
                      <a:pt x="284510" y="88236"/>
                      <a:pt x="293638" y="79393"/>
                    </a:cubicBezTo>
                    <a:cubicBezTo>
                      <a:pt x="302765" y="70550"/>
                      <a:pt x="307330" y="59568"/>
                      <a:pt x="307330" y="46446"/>
                    </a:cubicBezTo>
                    <a:cubicBezTo>
                      <a:pt x="307330" y="33895"/>
                      <a:pt x="302765" y="23056"/>
                      <a:pt x="293638" y="13927"/>
                    </a:cubicBezTo>
                    <a:cubicBezTo>
                      <a:pt x="284510" y="4799"/>
                      <a:pt x="273669" y="235"/>
                      <a:pt x="261118" y="235"/>
                    </a:cubicBezTo>
                    <a:close/>
                  </a:path>
                </a:pathLst>
              </a:custGeom>
              <a:solidFill>
                <a:srgbClr val="F3AD61"/>
              </a:solidFill>
              <a:ln w="3175" cap="flat">
                <a:solidFill>
                  <a:schemeClr val="accent1">
                    <a:lumMod val="50000"/>
                  </a:schemeClr>
                </a:solid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FEF68F9C-0496-FE7E-1DFB-49298C281D00}"/>
                  </a:ext>
                </a:extLst>
              </p:cNvPr>
              <p:cNvSpPr/>
              <p:nvPr/>
            </p:nvSpPr>
            <p:spPr>
              <a:xfrm>
                <a:off x="2237082" y="1116147"/>
                <a:ext cx="488258" cy="542425"/>
              </a:xfrm>
              <a:custGeom>
                <a:avLst/>
                <a:gdLst>
                  <a:gd name="connsiteX0" fmla="*/ 225177 w 555389"/>
                  <a:gd name="connsiteY0" fmla="*/ 71263 h 617003"/>
                  <a:gd name="connsiteX1" fmla="*/ 221326 w 555389"/>
                  <a:gd name="connsiteY1" fmla="*/ 82817 h 617003"/>
                  <a:gd name="connsiteX2" fmla="*/ 217475 w 555389"/>
                  <a:gd name="connsiteY2" fmla="*/ 94371 h 617003"/>
                  <a:gd name="connsiteX3" fmla="*/ 214051 w 555389"/>
                  <a:gd name="connsiteY3" fmla="*/ 102924 h 617003"/>
                  <a:gd name="connsiteX4" fmla="*/ 211485 w 555389"/>
                  <a:gd name="connsiteY4" fmla="*/ 111487 h 617003"/>
                  <a:gd name="connsiteX5" fmla="*/ 170836 w 555389"/>
                  <a:gd name="connsiteY5" fmla="*/ 165397 h 617003"/>
                  <a:gd name="connsiteX6" fmla="*/ 106226 w 555389"/>
                  <a:gd name="connsiteY6" fmla="*/ 185935 h 617003"/>
                  <a:gd name="connsiteX7" fmla="*/ 18938 w 555389"/>
                  <a:gd name="connsiteY7" fmla="*/ 185935 h 617003"/>
                  <a:gd name="connsiteX8" fmla="*/ 111 w 555389"/>
                  <a:gd name="connsiteY8" fmla="*/ 239848 h 617003"/>
                  <a:gd name="connsiteX9" fmla="*/ 56592 w 555389"/>
                  <a:gd name="connsiteY9" fmla="*/ 376342 h 617003"/>
                  <a:gd name="connsiteX10" fmla="*/ 192657 w 555389"/>
                  <a:gd name="connsiteY10" fmla="*/ 432395 h 617003"/>
                  <a:gd name="connsiteX11" fmla="*/ 432271 w 555389"/>
                  <a:gd name="connsiteY11" fmla="*/ 432395 h 617003"/>
                  <a:gd name="connsiteX12" fmla="*/ 432271 w 555389"/>
                  <a:gd name="connsiteY12" fmla="*/ 617239 h 617003"/>
                  <a:gd name="connsiteX13" fmla="*/ 472491 w 555389"/>
                  <a:gd name="connsiteY13" fmla="*/ 600980 h 617003"/>
                  <a:gd name="connsiteX14" fmla="*/ 555501 w 555389"/>
                  <a:gd name="connsiteY14" fmla="*/ 517115 h 617003"/>
                  <a:gd name="connsiteX15" fmla="*/ 555501 w 555389"/>
                  <a:gd name="connsiteY15" fmla="*/ 293761 h 617003"/>
                  <a:gd name="connsiteX16" fmla="*/ 523837 w 555389"/>
                  <a:gd name="connsiteY16" fmla="*/ 217171 h 617003"/>
                  <a:gd name="connsiteX17" fmla="*/ 447674 w 555389"/>
                  <a:gd name="connsiteY17" fmla="*/ 185935 h 617003"/>
                  <a:gd name="connsiteX18" fmla="*/ 432271 w 555389"/>
                  <a:gd name="connsiteY18" fmla="*/ 170532 h 617003"/>
                  <a:gd name="connsiteX19" fmla="*/ 432271 w 555389"/>
                  <a:gd name="connsiteY19" fmla="*/ 106353 h 617003"/>
                  <a:gd name="connsiteX20" fmla="*/ 401036 w 555389"/>
                  <a:gd name="connsiteY20" fmla="*/ 31467 h 617003"/>
                  <a:gd name="connsiteX21" fmla="*/ 326156 w 555389"/>
                  <a:gd name="connsiteY21" fmla="*/ 235 h 617003"/>
                  <a:gd name="connsiteX22" fmla="*/ 264114 w 555389"/>
                  <a:gd name="connsiteY22" fmla="*/ 19914 h 617003"/>
                  <a:gd name="connsiteX23" fmla="*/ 225177 w 555389"/>
                  <a:gd name="connsiteY23" fmla="*/ 71263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389" h="617003">
                    <a:moveTo>
                      <a:pt x="225177" y="71263"/>
                    </a:moveTo>
                    <a:cubicBezTo>
                      <a:pt x="224036" y="75254"/>
                      <a:pt x="222752" y="79112"/>
                      <a:pt x="221326" y="82817"/>
                    </a:cubicBezTo>
                    <a:cubicBezTo>
                      <a:pt x="219899" y="86522"/>
                      <a:pt x="218616" y="90380"/>
                      <a:pt x="217475" y="94371"/>
                    </a:cubicBezTo>
                    <a:cubicBezTo>
                      <a:pt x="216334" y="97219"/>
                      <a:pt x="215193" y="100076"/>
                      <a:pt x="214051" y="102924"/>
                    </a:cubicBezTo>
                    <a:cubicBezTo>
                      <a:pt x="212910" y="105782"/>
                      <a:pt x="212055" y="108629"/>
                      <a:pt x="211485" y="111487"/>
                    </a:cubicBezTo>
                    <a:cubicBezTo>
                      <a:pt x="203497" y="133737"/>
                      <a:pt x="189948" y="151702"/>
                      <a:pt x="170836" y="165397"/>
                    </a:cubicBezTo>
                    <a:cubicBezTo>
                      <a:pt x="151724" y="179089"/>
                      <a:pt x="130187" y="185935"/>
                      <a:pt x="106226" y="185935"/>
                    </a:cubicBezTo>
                    <a:lnTo>
                      <a:pt x="18938" y="185935"/>
                    </a:lnTo>
                    <a:cubicBezTo>
                      <a:pt x="6386" y="201909"/>
                      <a:pt x="111" y="219881"/>
                      <a:pt x="111" y="239848"/>
                    </a:cubicBezTo>
                    <a:cubicBezTo>
                      <a:pt x="111" y="293475"/>
                      <a:pt x="18938" y="338974"/>
                      <a:pt x="56592" y="376342"/>
                    </a:cubicBezTo>
                    <a:cubicBezTo>
                      <a:pt x="94245" y="413711"/>
                      <a:pt x="139600" y="432395"/>
                      <a:pt x="192657" y="432395"/>
                    </a:cubicBezTo>
                    <a:lnTo>
                      <a:pt x="432271" y="432395"/>
                    </a:lnTo>
                    <a:lnTo>
                      <a:pt x="432271" y="617239"/>
                    </a:lnTo>
                    <a:cubicBezTo>
                      <a:pt x="448815" y="616098"/>
                      <a:pt x="462223" y="610678"/>
                      <a:pt x="472491" y="600980"/>
                    </a:cubicBezTo>
                    <a:lnTo>
                      <a:pt x="555501" y="517115"/>
                    </a:lnTo>
                    <a:lnTo>
                      <a:pt x="555501" y="293761"/>
                    </a:lnTo>
                    <a:cubicBezTo>
                      <a:pt x="555501" y="263524"/>
                      <a:pt x="544946" y="237994"/>
                      <a:pt x="523837" y="217171"/>
                    </a:cubicBezTo>
                    <a:cubicBezTo>
                      <a:pt x="502729" y="196347"/>
                      <a:pt x="477341" y="185935"/>
                      <a:pt x="447674" y="185935"/>
                    </a:cubicBezTo>
                    <a:cubicBezTo>
                      <a:pt x="437405" y="185935"/>
                      <a:pt x="432271" y="180800"/>
                      <a:pt x="432271" y="170532"/>
                    </a:cubicBezTo>
                    <a:lnTo>
                      <a:pt x="432271" y="106353"/>
                    </a:lnTo>
                    <a:cubicBezTo>
                      <a:pt x="432271" y="77254"/>
                      <a:pt x="421859" y="52289"/>
                      <a:pt x="401036" y="31467"/>
                    </a:cubicBezTo>
                    <a:cubicBezTo>
                      <a:pt x="380212" y="10646"/>
                      <a:pt x="355252" y="235"/>
                      <a:pt x="326156" y="235"/>
                    </a:cubicBezTo>
                    <a:cubicBezTo>
                      <a:pt x="303336" y="235"/>
                      <a:pt x="282655" y="6798"/>
                      <a:pt x="264114" y="19914"/>
                    </a:cubicBezTo>
                    <a:cubicBezTo>
                      <a:pt x="245572" y="33039"/>
                      <a:pt x="232593" y="50156"/>
                      <a:pt x="225177" y="71263"/>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8787831F-6078-15BB-E87D-DAC024C54AD7}"/>
                  </a:ext>
                </a:extLst>
              </p:cNvPr>
              <p:cNvSpPr/>
              <p:nvPr/>
            </p:nvSpPr>
            <p:spPr>
              <a:xfrm>
                <a:off x="2617006" y="1734558"/>
                <a:ext cx="270837" cy="466441"/>
              </a:xfrm>
              <a:custGeom>
                <a:avLst/>
                <a:gdLst>
                  <a:gd name="connsiteX0" fmla="*/ 290213 w 308075"/>
                  <a:gd name="connsiteY0" fmla="*/ 21629 h 530572"/>
                  <a:gd name="connsiteX1" fmla="*/ 308187 w 308075"/>
                  <a:gd name="connsiteY1" fmla="*/ 235 h 530572"/>
                  <a:gd name="connsiteX2" fmla="*/ 308187 w 308075"/>
                  <a:gd name="connsiteY2" fmla="*/ 450366 h 530572"/>
                  <a:gd name="connsiteX3" fmla="*/ 308187 w 308075"/>
                  <a:gd name="connsiteY3" fmla="*/ 451222 h 530572"/>
                  <a:gd name="connsiteX4" fmla="*/ 308187 w 308075"/>
                  <a:gd name="connsiteY4" fmla="*/ 452077 h 530572"/>
                  <a:gd name="connsiteX5" fmla="*/ 308187 w 308075"/>
                  <a:gd name="connsiteY5" fmla="*/ 530808 h 530572"/>
                  <a:gd name="connsiteX6" fmla="*/ 69428 w 308075"/>
                  <a:gd name="connsiteY6" fmla="*/ 530808 h 530572"/>
                  <a:gd name="connsiteX7" fmla="*/ 111 w 308075"/>
                  <a:gd name="connsiteY7" fmla="*/ 280069 h 530572"/>
                  <a:gd name="connsiteX8" fmla="*/ 111 w 308075"/>
                  <a:gd name="connsiteY8" fmla="*/ 101215 h 530572"/>
                  <a:gd name="connsiteX9" fmla="*/ 94245 w 308075"/>
                  <a:gd name="connsiteY9" fmla="*/ 101215 h 530572"/>
                  <a:gd name="connsiteX10" fmla="*/ 290213 w 308075"/>
                  <a:gd name="connsiteY10" fmla="*/ 21629 h 5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075" h="530572">
                    <a:moveTo>
                      <a:pt x="290213" y="21629"/>
                    </a:moveTo>
                    <a:lnTo>
                      <a:pt x="308187" y="235"/>
                    </a:lnTo>
                    <a:lnTo>
                      <a:pt x="308187" y="450366"/>
                    </a:lnTo>
                    <a:cubicBezTo>
                      <a:pt x="308187" y="450936"/>
                      <a:pt x="308187" y="451222"/>
                      <a:pt x="308187" y="451222"/>
                    </a:cubicBezTo>
                    <a:cubicBezTo>
                      <a:pt x="308187" y="451222"/>
                      <a:pt x="308187" y="451507"/>
                      <a:pt x="308187" y="452077"/>
                    </a:cubicBezTo>
                    <a:lnTo>
                      <a:pt x="308187" y="530808"/>
                    </a:lnTo>
                    <a:lnTo>
                      <a:pt x="69428" y="530808"/>
                    </a:lnTo>
                    <a:cubicBezTo>
                      <a:pt x="23216" y="464058"/>
                      <a:pt x="111" y="380479"/>
                      <a:pt x="111" y="280069"/>
                    </a:cubicBezTo>
                    <a:lnTo>
                      <a:pt x="111" y="101215"/>
                    </a:lnTo>
                    <a:lnTo>
                      <a:pt x="94245" y="101215"/>
                    </a:lnTo>
                    <a:cubicBezTo>
                      <a:pt x="170122" y="101215"/>
                      <a:pt x="235445" y="74686"/>
                      <a:pt x="290213" y="21629"/>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19FC8585-0A19-4F11-0561-568BF79FD09D}"/>
                  </a:ext>
                </a:extLst>
              </p:cNvPr>
              <p:cNvSpPr/>
              <p:nvPr/>
            </p:nvSpPr>
            <p:spPr>
              <a:xfrm>
                <a:off x="3104513" y="1381889"/>
                <a:ext cx="298672" cy="710776"/>
              </a:xfrm>
              <a:custGeom>
                <a:avLst/>
                <a:gdLst>
                  <a:gd name="connsiteX0" fmla="*/ 247428 w 339737"/>
                  <a:gd name="connsiteY0" fmla="*/ 404817 h 808501"/>
                  <a:gd name="connsiteX1" fmla="*/ 186239 w 339737"/>
                  <a:gd name="connsiteY1" fmla="*/ 211842 h 808501"/>
                  <a:gd name="connsiteX2" fmla="*/ 30058 w 339737"/>
                  <a:gd name="connsiteY2" fmla="*/ 90752 h 808501"/>
                  <a:gd name="connsiteX3" fmla="*/ 111 w 339737"/>
                  <a:gd name="connsiteY3" fmla="*/ 47108 h 808501"/>
                  <a:gd name="connsiteX4" fmla="*/ 20219 w 339737"/>
                  <a:gd name="connsiteY4" fmla="*/ 9027 h 808501"/>
                  <a:gd name="connsiteX5" fmla="*/ 63434 w 339737"/>
                  <a:gd name="connsiteY5" fmla="*/ 3464 h 808501"/>
                  <a:gd name="connsiteX6" fmla="*/ 206347 w 339737"/>
                  <a:gd name="connsiteY6" fmla="*/ 94175 h 808501"/>
                  <a:gd name="connsiteX7" fmla="*/ 304330 w 339737"/>
                  <a:gd name="connsiteY7" fmla="*/ 233665 h 808501"/>
                  <a:gd name="connsiteX8" fmla="*/ 339849 w 339737"/>
                  <a:gd name="connsiteY8" fmla="*/ 404817 h 808501"/>
                  <a:gd name="connsiteX9" fmla="*/ 339849 w 339737"/>
                  <a:gd name="connsiteY9" fmla="*/ 762525 h 808501"/>
                  <a:gd name="connsiteX10" fmla="*/ 326152 w 339737"/>
                  <a:gd name="connsiteY10" fmla="*/ 795044 h 808501"/>
                  <a:gd name="connsiteX11" fmla="*/ 293634 w 339737"/>
                  <a:gd name="connsiteY11" fmla="*/ 808736 h 808501"/>
                  <a:gd name="connsiteX12" fmla="*/ 261116 w 339737"/>
                  <a:gd name="connsiteY12" fmla="*/ 795044 h 808501"/>
                  <a:gd name="connsiteX13" fmla="*/ 247428 w 339737"/>
                  <a:gd name="connsiteY13" fmla="*/ 762525 h 8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737" h="808501">
                    <a:moveTo>
                      <a:pt x="247428" y="404817"/>
                    </a:moveTo>
                    <a:cubicBezTo>
                      <a:pt x="247428" y="332932"/>
                      <a:pt x="227025" y="268608"/>
                      <a:pt x="186239" y="211842"/>
                    </a:cubicBezTo>
                    <a:cubicBezTo>
                      <a:pt x="145444" y="155077"/>
                      <a:pt x="93390" y="114714"/>
                      <a:pt x="30058" y="90752"/>
                    </a:cubicBezTo>
                    <a:cubicBezTo>
                      <a:pt x="10094" y="83335"/>
                      <a:pt x="111" y="68788"/>
                      <a:pt x="111" y="47108"/>
                    </a:cubicBezTo>
                    <a:cubicBezTo>
                      <a:pt x="111" y="31134"/>
                      <a:pt x="6817" y="18441"/>
                      <a:pt x="20219" y="9027"/>
                    </a:cubicBezTo>
                    <a:cubicBezTo>
                      <a:pt x="33630" y="-387"/>
                      <a:pt x="48032" y="-2241"/>
                      <a:pt x="63434" y="3464"/>
                    </a:cubicBezTo>
                    <a:cubicBezTo>
                      <a:pt x="117059" y="24002"/>
                      <a:pt x="164703" y="54239"/>
                      <a:pt x="206347" y="94175"/>
                    </a:cubicBezTo>
                    <a:cubicBezTo>
                      <a:pt x="248000" y="134110"/>
                      <a:pt x="280661" y="180607"/>
                      <a:pt x="304330" y="233665"/>
                    </a:cubicBezTo>
                    <a:cubicBezTo>
                      <a:pt x="328010" y="286722"/>
                      <a:pt x="339849" y="343773"/>
                      <a:pt x="339849" y="404817"/>
                    </a:cubicBezTo>
                    <a:lnTo>
                      <a:pt x="339849" y="762525"/>
                    </a:lnTo>
                    <a:cubicBezTo>
                      <a:pt x="339849" y="775076"/>
                      <a:pt x="335287" y="785916"/>
                      <a:pt x="326152" y="795044"/>
                    </a:cubicBezTo>
                    <a:cubicBezTo>
                      <a:pt x="317027" y="804172"/>
                      <a:pt x="306188" y="808736"/>
                      <a:pt x="293634" y="808736"/>
                    </a:cubicBezTo>
                    <a:cubicBezTo>
                      <a:pt x="281089" y="808736"/>
                      <a:pt x="270240" y="804172"/>
                      <a:pt x="261116" y="795044"/>
                    </a:cubicBezTo>
                    <a:cubicBezTo>
                      <a:pt x="251990" y="785916"/>
                      <a:pt x="247428" y="775076"/>
                      <a:pt x="247428" y="762525"/>
                    </a:cubicBezTo>
                    <a:close/>
                  </a:path>
                </a:pathLst>
              </a:custGeom>
              <a:solidFill>
                <a:schemeClr val="accent1">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5AB0AC12-58AA-D0C6-FF02-C6BFFA016761}"/>
                  </a:ext>
                </a:extLst>
              </p:cNvPr>
              <p:cNvSpPr/>
              <p:nvPr/>
            </p:nvSpPr>
            <p:spPr>
              <a:xfrm>
                <a:off x="2453810" y="1224738"/>
                <a:ext cx="81333" cy="81336"/>
              </a:xfrm>
              <a:custGeom>
                <a:avLst/>
                <a:gdLst>
                  <a:gd name="connsiteX0" fmla="*/ 92627 w 92515"/>
                  <a:gd name="connsiteY0" fmla="*/ 46423 h 92519"/>
                  <a:gd name="connsiteX1" fmla="*/ 86383 w 92515"/>
                  <a:gd name="connsiteY1" fmla="*/ 23181 h 92519"/>
                  <a:gd name="connsiteX2" fmla="*/ 69609 w 92515"/>
                  <a:gd name="connsiteY2" fmla="*/ 6483 h 92519"/>
                  <a:gd name="connsiteX3" fmla="*/ 46295 w 92515"/>
                  <a:gd name="connsiteY3" fmla="*/ 235 h 92519"/>
                  <a:gd name="connsiteX4" fmla="*/ 23129 w 92515"/>
                  <a:gd name="connsiteY4" fmla="*/ 6483 h 92519"/>
                  <a:gd name="connsiteX5" fmla="*/ 6356 w 92515"/>
                  <a:gd name="connsiteY5" fmla="*/ 23181 h 92519"/>
                  <a:gd name="connsiteX6" fmla="*/ 111 w 92515"/>
                  <a:gd name="connsiteY6" fmla="*/ 46423 h 92519"/>
                  <a:gd name="connsiteX7" fmla="*/ 6356 w 92515"/>
                  <a:gd name="connsiteY7" fmla="*/ 69735 h 92519"/>
                  <a:gd name="connsiteX8" fmla="*/ 23129 w 92515"/>
                  <a:gd name="connsiteY8" fmla="*/ 86510 h 92519"/>
                  <a:gd name="connsiteX9" fmla="*/ 46295 w 92515"/>
                  <a:gd name="connsiteY9" fmla="*/ 92754 h 92519"/>
                  <a:gd name="connsiteX10" fmla="*/ 69609 w 92515"/>
                  <a:gd name="connsiteY10" fmla="*/ 86510 h 92519"/>
                  <a:gd name="connsiteX11" fmla="*/ 86383 w 92515"/>
                  <a:gd name="connsiteY11" fmla="*/ 69735 h 92519"/>
                  <a:gd name="connsiteX12" fmla="*/ 92627 w 92515"/>
                  <a:gd name="connsiteY12" fmla="*/ 46423 h 9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15" h="92519">
                    <a:moveTo>
                      <a:pt x="92627" y="46423"/>
                    </a:moveTo>
                    <a:cubicBezTo>
                      <a:pt x="92627" y="37901"/>
                      <a:pt x="90546" y="30153"/>
                      <a:pt x="86383" y="23181"/>
                    </a:cubicBezTo>
                    <a:cubicBezTo>
                      <a:pt x="82220" y="16208"/>
                      <a:pt x="76629" y="10646"/>
                      <a:pt x="69609" y="6483"/>
                    </a:cubicBezTo>
                    <a:cubicBezTo>
                      <a:pt x="62589" y="2321"/>
                      <a:pt x="54817" y="235"/>
                      <a:pt x="46295" y="235"/>
                    </a:cubicBezTo>
                    <a:cubicBezTo>
                      <a:pt x="37871" y="235"/>
                      <a:pt x="30149" y="2321"/>
                      <a:pt x="23129" y="6483"/>
                    </a:cubicBezTo>
                    <a:cubicBezTo>
                      <a:pt x="16110" y="10646"/>
                      <a:pt x="10518" y="16208"/>
                      <a:pt x="6356" y="23181"/>
                    </a:cubicBezTo>
                    <a:cubicBezTo>
                      <a:pt x="2193" y="30153"/>
                      <a:pt x="111" y="37901"/>
                      <a:pt x="111" y="46423"/>
                    </a:cubicBezTo>
                    <a:cubicBezTo>
                      <a:pt x="111" y="54945"/>
                      <a:pt x="2193" y="62715"/>
                      <a:pt x="6356" y="69735"/>
                    </a:cubicBezTo>
                    <a:cubicBezTo>
                      <a:pt x="10518" y="76755"/>
                      <a:pt x="16110" y="82347"/>
                      <a:pt x="23129" y="86510"/>
                    </a:cubicBezTo>
                    <a:cubicBezTo>
                      <a:pt x="30149" y="90673"/>
                      <a:pt x="37871" y="92754"/>
                      <a:pt x="46295" y="92754"/>
                    </a:cubicBezTo>
                    <a:cubicBezTo>
                      <a:pt x="54817" y="92754"/>
                      <a:pt x="62589" y="90673"/>
                      <a:pt x="69609" y="86510"/>
                    </a:cubicBezTo>
                    <a:cubicBezTo>
                      <a:pt x="76629" y="82347"/>
                      <a:pt x="82220" y="76755"/>
                      <a:pt x="86383" y="69735"/>
                    </a:cubicBezTo>
                    <a:cubicBezTo>
                      <a:pt x="90546" y="62715"/>
                      <a:pt x="92627" y="54945"/>
                      <a:pt x="92627" y="46423"/>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2EDE2729-B901-461B-0CCB-64E52BB7BD61}"/>
                  </a:ext>
                </a:extLst>
              </p:cNvPr>
              <p:cNvSpPr/>
              <p:nvPr/>
            </p:nvSpPr>
            <p:spPr>
              <a:xfrm>
                <a:off x="2237082" y="1279402"/>
                <a:ext cx="68461" cy="103820"/>
              </a:xfrm>
              <a:custGeom>
                <a:avLst/>
                <a:gdLst>
                  <a:gd name="connsiteX0" fmla="*/ 18938 w 77874"/>
                  <a:gd name="connsiteY0" fmla="*/ 235 h 118094"/>
                  <a:gd name="connsiteX1" fmla="*/ 111 w 77874"/>
                  <a:gd name="connsiteY1" fmla="*/ 54147 h 118094"/>
                  <a:gd name="connsiteX2" fmla="*/ 10380 w 77874"/>
                  <a:gd name="connsiteY2" fmla="*/ 117474 h 118094"/>
                  <a:gd name="connsiteX3" fmla="*/ 18938 w 77874"/>
                  <a:gd name="connsiteY3" fmla="*/ 118330 h 118094"/>
                  <a:gd name="connsiteX4" fmla="*/ 60443 w 77874"/>
                  <a:gd name="connsiteY4" fmla="*/ 100787 h 118094"/>
                  <a:gd name="connsiteX5" fmla="*/ 77986 w 77874"/>
                  <a:gd name="connsiteY5" fmla="*/ 59282 h 118094"/>
                  <a:gd name="connsiteX6" fmla="*/ 60870 w 77874"/>
                  <a:gd name="connsiteY6" fmla="*/ 17350 h 118094"/>
                  <a:gd name="connsiteX7" fmla="*/ 18938 w 77874"/>
                  <a:gd name="connsiteY7" fmla="*/ 235 h 11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74" h="118094">
                    <a:moveTo>
                      <a:pt x="18938" y="235"/>
                    </a:moveTo>
                    <a:cubicBezTo>
                      <a:pt x="6386" y="16208"/>
                      <a:pt x="111" y="34180"/>
                      <a:pt x="111" y="54147"/>
                    </a:cubicBezTo>
                    <a:cubicBezTo>
                      <a:pt x="111" y="76398"/>
                      <a:pt x="3534" y="97506"/>
                      <a:pt x="10380" y="117474"/>
                    </a:cubicBezTo>
                    <a:cubicBezTo>
                      <a:pt x="12662" y="118045"/>
                      <a:pt x="15515" y="118330"/>
                      <a:pt x="18938" y="118330"/>
                    </a:cubicBezTo>
                    <a:cubicBezTo>
                      <a:pt x="34912" y="118330"/>
                      <a:pt x="48747" y="112482"/>
                      <a:pt x="60443" y="100787"/>
                    </a:cubicBezTo>
                    <a:cubicBezTo>
                      <a:pt x="72138" y="89091"/>
                      <a:pt x="77986" y="75257"/>
                      <a:pt x="77986" y="59282"/>
                    </a:cubicBezTo>
                    <a:cubicBezTo>
                      <a:pt x="77986" y="42737"/>
                      <a:pt x="72280" y="28760"/>
                      <a:pt x="60870" y="17350"/>
                    </a:cubicBezTo>
                    <a:cubicBezTo>
                      <a:pt x="49460" y="5940"/>
                      <a:pt x="35482" y="235"/>
                      <a:pt x="18938" y="235"/>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grpSp>
      </p:grpSp>
      <p:pic>
        <p:nvPicPr>
          <p:cNvPr id="7" name="Grafik 6" descr="Ein Bild, das Schrift, Text, Grafiken, Logo enthält.&#10;&#10;Automatisch generierte Beschreibung">
            <a:extLst>
              <a:ext uri="{FF2B5EF4-FFF2-40B4-BE49-F238E27FC236}">
                <a16:creationId xmlns:a16="http://schemas.microsoft.com/office/drawing/2014/main" id="{6C83B610-9C88-8BF9-F30D-D9D14EDD68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r="79132" b="-15032"/>
          <a:stretch/>
        </p:blipFill>
        <p:spPr>
          <a:xfrm>
            <a:off x="11255455" y="343855"/>
            <a:ext cx="480126" cy="661672"/>
          </a:xfrm>
          <a:prstGeom prst="rect">
            <a:avLst/>
          </a:prstGeom>
        </p:spPr>
      </p:pic>
      <p:sp>
        <p:nvSpPr>
          <p:cNvPr id="21" name="Pfeil: nach rechts 20">
            <a:extLst>
              <a:ext uri="{FF2B5EF4-FFF2-40B4-BE49-F238E27FC236}">
                <a16:creationId xmlns:a16="http://schemas.microsoft.com/office/drawing/2014/main" id="{98706B69-4D31-5618-0259-2AC7959B309C}"/>
              </a:ext>
            </a:extLst>
          </p:cNvPr>
          <p:cNvSpPr/>
          <p:nvPr/>
        </p:nvSpPr>
        <p:spPr>
          <a:xfrm>
            <a:off x="8879975" y="1740334"/>
            <a:ext cx="423675" cy="1939051"/>
          </a:xfrm>
          <a:prstGeom prst="rightArrow">
            <a:avLst>
              <a:gd name="adj1" fmla="val 50000"/>
              <a:gd name="adj2"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abgerundete Ecken 7">
            <a:extLst>
              <a:ext uri="{FF2B5EF4-FFF2-40B4-BE49-F238E27FC236}">
                <a16:creationId xmlns:a16="http://schemas.microsoft.com/office/drawing/2014/main" id="{3D4C4ACC-88B2-CC02-80B7-9B15515213CA}"/>
              </a:ext>
            </a:extLst>
          </p:cNvPr>
          <p:cNvSpPr/>
          <p:nvPr/>
        </p:nvSpPr>
        <p:spPr>
          <a:xfrm>
            <a:off x="1663776" y="5612666"/>
            <a:ext cx="7129704" cy="540000"/>
          </a:xfrm>
          <a:prstGeom prst="roundRect">
            <a:avLst/>
          </a:prstGeom>
          <a:solidFill>
            <a:schemeClr val="accent1">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ein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guter Dienstleister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für interne &amp;  externe Stakeholder zu sein?</a:t>
            </a:r>
          </a:p>
        </p:txBody>
      </p:sp>
      <p:sp>
        <p:nvSpPr>
          <p:cNvPr id="9" name="Rechteck: abgerundete Ecken 8">
            <a:extLst>
              <a:ext uri="{FF2B5EF4-FFF2-40B4-BE49-F238E27FC236}">
                <a16:creationId xmlns:a16="http://schemas.microsoft.com/office/drawing/2014/main" id="{C7A2A077-43F9-CCB2-A72C-CFC0D0DB4C75}"/>
              </a:ext>
            </a:extLst>
          </p:cNvPr>
          <p:cNvSpPr/>
          <p:nvPr/>
        </p:nvSpPr>
        <p:spPr>
          <a:xfrm>
            <a:off x="1663776" y="4194613"/>
            <a:ext cx="7129704" cy="540000"/>
          </a:xfrm>
          <a:prstGeom prst="roundRect">
            <a:avLst/>
          </a:prstGeom>
          <a:solidFill>
            <a:schemeClr val="accent1">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a:t>
            </a:r>
            <a:r>
              <a:rPr lang="de-DE"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messbare Ergebnisse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mit nachweisbarem ROI zu produzieren?</a:t>
            </a:r>
          </a:p>
        </p:txBody>
      </p:sp>
      <p:sp>
        <p:nvSpPr>
          <p:cNvPr id="10" name="Rechteck: abgerundete Ecken 9">
            <a:extLst>
              <a:ext uri="{FF2B5EF4-FFF2-40B4-BE49-F238E27FC236}">
                <a16:creationId xmlns:a16="http://schemas.microsoft.com/office/drawing/2014/main" id="{8228611C-F5F1-2113-D9A3-D2A0AF2ABE07}"/>
              </a:ext>
            </a:extLst>
          </p:cNvPr>
          <p:cNvSpPr/>
          <p:nvPr/>
        </p:nvSpPr>
        <p:spPr>
          <a:xfrm>
            <a:off x="1663776" y="3079881"/>
            <a:ext cx="7129704" cy="540000"/>
          </a:xfrm>
          <a:prstGeom prst="roundRect">
            <a:avLst/>
          </a:prstGeom>
          <a:solidFill>
            <a:schemeClr val="accent2">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langfristige und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strategische Kommunikationsziele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zu erreichen?</a:t>
            </a:r>
          </a:p>
        </p:txBody>
      </p:sp>
      <p:sp>
        <p:nvSpPr>
          <p:cNvPr id="11" name="Rechteck: abgerundete Ecken 10">
            <a:extLst>
              <a:ext uri="{FF2B5EF4-FFF2-40B4-BE49-F238E27FC236}">
                <a16:creationId xmlns:a16="http://schemas.microsoft.com/office/drawing/2014/main" id="{8F936E4B-870C-CF47-270D-F033606853F2}"/>
              </a:ext>
            </a:extLst>
          </p:cNvPr>
          <p:cNvSpPr/>
          <p:nvPr/>
        </p:nvSpPr>
        <p:spPr>
          <a:xfrm>
            <a:off x="1663776" y="2418728"/>
            <a:ext cx="7129704" cy="540000"/>
          </a:xfrm>
          <a:prstGeom prst="roundRect">
            <a:avLst/>
          </a:prstGeom>
          <a:solidFill>
            <a:schemeClr val="accent2">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unserem Unternehmen mit Kommunikation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Bedeutung zu geben</a:t>
            </a:r>
            <a:r>
              <a:rPr lang="de-DE"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t>
            </a:r>
          </a:p>
        </p:txBody>
      </p:sp>
      <p:sp>
        <p:nvSpPr>
          <p:cNvPr id="12" name="Rechteck: abgerundete Ecken 11">
            <a:extLst>
              <a:ext uri="{FF2B5EF4-FFF2-40B4-BE49-F238E27FC236}">
                <a16:creationId xmlns:a16="http://schemas.microsoft.com/office/drawing/2014/main" id="{6AEABA31-5DA6-D52F-7A0C-EC3E072FC6B8}"/>
              </a:ext>
            </a:extLst>
          </p:cNvPr>
          <p:cNvSpPr/>
          <p:nvPr/>
        </p:nvSpPr>
        <p:spPr>
          <a:xfrm>
            <a:off x="1663776" y="1722546"/>
            <a:ext cx="7129704" cy="540000"/>
          </a:xfrm>
          <a:prstGeom prst="roundRect">
            <a:avLst/>
          </a:prstGeom>
          <a:solidFill>
            <a:schemeClr val="accent2">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mit Kommunikation einen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direkten Wertbeitrag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zu leisten?</a:t>
            </a:r>
          </a:p>
        </p:txBody>
      </p:sp>
      <p:sp>
        <p:nvSpPr>
          <p:cNvPr id="25" name="Textfeld 24">
            <a:extLst>
              <a:ext uri="{FF2B5EF4-FFF2-40B4-BE49-F238E27FC236}">
                <a16:creationId xmlns:a16="http://schemas.microsoft.com/office/drawing/2014/main" id="{04655CC4-2B64-2960-6FD6-C64AEB0E35A4}"/>
              </a:ext>
            </a:extLst>
          </p:cNvPr>
          <p:cNvSpPr txBox="1"/>
          <p:nvPr/>
        </p:nvSpPr>
        <p:spPr>
          <a:xfrm>
            <a:off x="619856" y="588639"/>
            <a:ext cx="10235508" cy="584775"/>
          </a:xfrm>
          <a:prstGeom prst="rect">
            <a:avLst/>
          </a:prstGeom>
          <a:noFill/>
        </p:spPr>
        <p:txBody>
          <a:bodyPr wrap="square" rtlCol="0">
            <a:spAutoFit/>
          </a:bodyPr>
          <a:lstStyle>
            <a:defPPr>
              <a:defRPr lang="de-DE"/>
            </a:defPPr>
            <a:lvl1pPr marL="0" marR="0" lvl="0" indent="0" defTabSz="914400" eaLnBrk="1" latinLnBrk="0" hangingPunct="1">
              <a:lnSpc>
                <a:spcPct val="100000"/>
              </a:lnSpc>
              <a:buClrTx/>
              <a:buSzTx/>
              <a:buFontTx/>
              <a:buNone/>
              <a:tabLst/>
              <a:defRPr kumimoji="0" sz="2400" b="1" i="0" u="none" strike="noStrike" cap="none" spc="0" normalizeH="0" baseline="0">
                <a:ln>
                  <a:noFill/>
                </a:ln>
                <a:solidFill>
                  <a:prstClr val="white"/>
                </a:solidFill>
                <a:effectLst/>
                <a:uLnTx/>
                <a:uFillTx/>
                <a:latin typeface="Montserrat" panose="00000500000000000000" pitchFamily="2" charset="0"/>
                <a:cs typeface="Calibri" panose="020F0502020204030204" pitchFamily="34" charset="0"/>
              </a:defRPr>
            </a:lvl1pPr>
          </a:lstStyle>
          <a:p>
            <a:r>
              <a:rPr lang="de-DE" sz="3200" dirty="0">
                <a:solidFill>
                  <a:schemeClr val="accent4"/>
                </a:solidFill>
              </a:rPr>
              <a:t>Wozu</a:t>
            </a:r>
            <a:r>
              <a:rPr lang="de-DE" sz="3200" dirty="0"/>
              <a:t> machen wir das alles eigentlich?</a:t>
            </a:r>
          </a:p>
        </p:txBody>
      </p:sp>
      <p:sp>
        <p:nvSpPr>
          <p:cNvPr id="27" name="Rechteck: abgerundete Ecken 26">
            <a:extLst>
              <a:ext uri="{FF2B5EF4-FFF2-40B4-BE49-F238E27FC236}">
                <a16:creationId xmlns:a16="http://schemas.microsoft.com/office/drawing/2014/main" id="{D92F611D-32F9-CEFF-4D58-21CAA335E284}"/>
              </a:ext>
            </a:extLst>
          </p:cNvPr>
          <p:cNvSpPr/>
          <p:nvPr/>
        </p:nvSpPr>
        <p:spPr>
          <a:xfrm>
            <a:off x="9201848" y="4937484"/>
            <a:ext cx="2913130" cy="5400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52000" tIns="36000" rIns="288000" bIns="36000" rtlCol="0" anchor="ctr" anchorCtr="0"/>
          <a:lstStyle/>
          <a:p>
            <a:pPr>
              <a:spcBef>
                <a:spcPts val="0"/>
              </a:spcBef>
            </a:pPr>
            <a:r>
              <a:rPr lang="de-DE" sz="1400" b="1" dirty="0">
                <a:solidFill>
                  <a:schemeClr val="bg1"/>
                </a:solidFill>
                <a:latin typeface="+mj-lt"/>
                <a:ea typeface="Open Sans Semibold" panose="020B0706030804020204" pitchFamily="34" charset="0"/>
                <a:cs typeface="Open Sans Semibold" panose="020B0706030804020204" pitchFamily="34" charset="0"/>
              </a:rPr>
              <a:t>OPERATIV / „EINFACH“</a:t>
            </a:r>
            <a:r>
              <a:rPr lang="de-DE" sz="1400" b="1" dirty="0">
                <a:solidFill>
                  <a:schemeClr val="bg1"/>
                </a:solidFill>
                <a:ea typeface="Open Sans Semibold" panose="020B0706030804020204" pitchFamily="34" charset="0"/>
                <a:cs typeface="Open Sans Semibold" panose="020B0706030804020204" pitchFamily="34" charset="0"/>
              </a:rPr>
              <a:t>: </a:t>
            </a:r>
            <a:br>
              <a:rPr lang="de-DE" sz="1400" b="1" dirty="0">
                <a:solidFill>
                  <a:schemeClr val="bg1"/>
                </a:solidFill>
                <a:ea typeface="Open Sans Semibold" panose="020B0706030804020204" pitchFamily="34" charset="0"/>
                <a:cs typeface="Open Sans Semibold" panose="020B0706030804020204" pitchFamily="34" charset="0"/>
              </a:rPr>
            </a:br>
            <a:r>
              <a:rPr lang="de-DE" sz="1400" b="1" dirty="0">
                <a:solidFill>
                  <a:schemeClr val="bg1"/>
                </a:solidFill>
                <a:latin typeface="+mj-lt"/>
                <a:ea typeface="Open Sans Semibold" panose="020B0706030804020204" pitchFamily="34" charset="0"/>
                <a:cs typeface="Open Sans Semibold" panose="020B0706030804020204" pitchFamily="34" charset="0"/>
              </a:rPr>
              <a:t>Fokus auf Maßnahmen und direkte Erfolg,  </a:t>
            </a:r>
            <a:br>
              <a:rPr lang="de-DE" sz="1400" b="1" dirty="0">
                <a:solidFill>
                  <a:schemeClr val="bg1"/>
                </a:solidFill>
                <a:latin typeface="+mj-lt"/>
                <a:ea typeface="Open Sans Semibold" panose="020B0706030804020204" pitchFamily="34" charset="0"/>
                <a:cs typeface="Open Sans Semibold" panose="020B0706030804020204" pitchFamily="34" charset="0"/>
              </a:rPr>
            </a:br>
            <a:r>
              <a:rPr lang="de-DE" sz="1400" b="1" dirty="0">
                <a:solidFill>
                  <a:srgbClr val="B5F74C"/>
                </a:solidFill>
                <a:latin typeface="+mj-lt"/>
                <a:ea typeface="Open Sans Semibold" panose="020B0706030804020204" pitchFamily="34" charset="0"/>
                <a:cs typeface="Open Sans Semibold" panose="020B0706030804020204" pitchFamily="34" charset="0"/>
              </a:rPr>
              <a:t>- </a:t>
            </a:r>
            <a:r>
              <a:rPr lang="de-DE" sz="1400" b="1" dirty="0">
                <a:solidFill>
                  <a:srgbClr val="E3FF16"/>
                </a:solidFill>
                <a:latin typeface="+mj-lt"/>
                <a:ea typeface="Open Sans Semibold" panose="020B0706030804020204" pitchFamily="34" charset="0"/>
                <a:cs typeface="Open Sans Semibold" panose="020B0706030804020204" pitchFamily="34" charset="0"/>
              </a:rPr>
              <a:t>Arbeiten in Silos!</a:t>
            </a:r>
          </a:p>
          <a:p>
            <a:pPr>
              <a:spcBef>
                <a:spcPts val="0"/>
              </a:spcBef>
            </a:pPr>
            <a:r>
              <a:rPr lang="de-DE" sz="1400" b="1" dirty="0">
                <a:solidFill>
                  <a:srgbClr val="E3FF16"/>
                </a:solidFill>
                <a:latin typeface="+mj-lt"/>
                <a:ea typeface="Open Sans Semibold" panose="020B0706030804020204" pitchFamily="34" charset="0"/>
                <a:cs typeface="Open Sans Semibold" panose="020B0706030804020204" pitchFamily="34" charset="0"/>
              </a:rPr>
              <a:t>- Denken in Kanälen</a:t>
            </a:r>
          </a:p>
        </p:txBody>
      </p:sp>
      <p:sp>
        <p:nvSpPr>
          <p:cNvPr id="28" name="Rechteck: abgerundete Ecken 27">
            <a:extLst>
              <a:ext uri="{FF2B5EF4-FFF2-40B4-BE49-F238E27FC236}">
                <a16:creationId xmlns:a16="http://schemas.microsoft.com/office/drawing/2014/main" id="{1F7F25F0-0BC1-4CBF-CB68-524DC1A323FF}"/>
              </a:ext>
            </a:extLst>
          </p:cNvPr>
          <p:cNvSpPr/>
          <p:nvPr/>
        </p:nvSpPr>
        <p:spPr>
          <a:xfrm>
            <a:off x="9201848" y="2417948"/>
            <a:ext cx="2990152" cy="5400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52000" tIns="36000" rIns="288000" bIns="36000" rtlCol="0" anchor="ctr" anchorCtr="0"/>
          <a:lstStyle/>
          <a:p>
            <a:pPr>
              <a:spcBef>
                <a:spcPts val="0"/>
              </a:spcBef>
            </a:pPr>
            <a:r>
              <a:rPr lang="de-DE" sz="1400" b="1" dirty="0">
                <a:solidFill>
                  <a:schemeClr val="bg1"/>
                </a:solidFill>
                <a:latin typeface="+mj-lt"/>
                <a:ea typeface="Open Sans Semibold" panose="020B0706030804020204" pitchFamily="34" charset="0"/>
                <a:cs typeface="Open Sans Semibold" panose="020B0706030804020204" pitchFamily="34" charset="0"/>
              </a:rPr>
              <a:t>STRATEGISCH/KOMPLEX:</a:t>
            </a:r>
            <a:br>
              <a:rPr lang="de-DE" sz="1400" b="1" dirty="0">
                <a:solidFill>
                  <a:schemeClr val="bg1"/>
                </a:solidFill>
                <a:latin typeface="+mj-lt"/>
                <a:ea typeface="Open Sans Semibold" panose="020B0706030804020204" pitchFamily="34" charset="0"/>
                <a:cs typeface="Open Sans Semibold" panose="020B0706030804020204" pitchFamily="34" charset="0"/>
              </a:rPr>
            </a:br>
            <a:r>
              <a:rPr lang="de-DE" sz="1400" b="1" dirty="0">
                <a:solidFill>
                  <a:schemeClr val="bg1"/>
                </a:solidFill>
                <a:latin typeface="+mj-lt"/>
                <a:ea typeface="Open Sans Semibold" panose="020B0706030804020204" pitchFamily="34" charset="0"/>
                <a:cs typeface="Open Sans Semibold" panose="020B0706030804020204" pitchFamily="34" charset="0"/>
              </a:rPr>
              <a:t>Fokus auf langfristige, nachhaltige Erfolge und </a:t>
            </a:r>
            <a:br>
              <a:rPr lang="de-DE" sz="1400" b="1" dirty="0">
                <a:solidFill>
                  <a:schemeClr val="bg1"/>
                </a:solidFill>
                <a:latin typeface="+mj-lt"/>
                <a:ea typeface="Open Sans Semibold" panose="020B0706030804020204" pitchFamily="34" charset="0"/>
                <a:cs typeface="Open Sans Semibold" panose="020B0706030804020204" pitchFamily="34" charset="0"/>
              </a:rPr>
            </a:br>
            <a:r>
              <a:rPr lang="de-DE" sz="1400" b="1" dirty="0">
                <a:solidFill>
                  <a:srgbClr val="B5F74C"/>
                </a:solidFill>
                <a:latin typeface="+mj-lt"/>
                <a:ea typeface="Open Sans Semibold" panose="020B0706030804020204" pitchFamily="34" charset="0"/>
                <a:cs typeface="Open Sans Semibold" panose="020B0706030804020204" pitchFamily="34" charset="0"/>
              </a:rPr>
              <a:t>- </a:t>
            </a:r>
            <a:r>
              <a:rPr lang="de-DE" sz="1400" b="1" dirty="0">
                <a:solidFill>
                  <a:srgbClr val="E3FF16"/>
                </a:solidFill>
                <a:latin typeface="+mj-lt"/>
                <a:ea typeface="Open Sans Semibold" panose="020B0706030804020204" pitchFamily="34" charset="0"/>
                <a:cs typeface="Open Sans Semibold" panose="020B0706030804020204" pitchFamily="34" charset="0"/>
              </a:rPr>
              <a:t>Intergiertes Arbeiten!</a:t>
            </a:r>
          </a:p>
          <a:p>
            <a:pPr>
              <a:spcBef>
                <a:spcPts val="0"/>
              </a:spcBef>
            </a:pPr>
            <a:r>
              <a:rPr lang="de-DE" sz="1400" b="1" dirty="0">
                <a:solidFill>
                  <a:srgbClr val="E3FF16"/>
                </a:solidFill>
                <a:latin typeface="+mj-lt"/>
                <a:ea typeface="Open Sans Semibold" panose="020B0706030804020204" pitchFamily="34" charset="0"/>
                <a:cs typeface="Open Sans Semibold" panose="020B0706030804020204" pitchFamily="34" charset="0"/>
              </a:rPr>
              <a:t>- Denken in Themen!</a:t>
            </a:r>
          </a:p>
        </p:txBody>
      </p:sp>
      <p:sp>
        <p:nvSpPr>
          <p:cNvPr id="20" name="Pfeil: nach rechts 19">
            <a:extLst>
              <a:ext uri="{FF2B5EF4-FFF2-40B4-BE49-F238E27FC236}">
                <a16:creationId xmlns:a16="http://schemas.microsoft.com/office/drawing/2014/main" id="{CB7DEC94-55C0-F787-AF16-76CA2E87759A}"/>
              </a:ext>
            </a:extLst>
          </p:cNvPr>
          <p:cNvSpPr/>
          <p:nvPr/>
        </p:nvSpPr>
        <p:spPr>
          <a:xfrm>
            <a:off x="8879975" y="4194613"/>
            <a:ext cx="423675" cy="1939051"/>
          </a:xfrm>
          <a:prstGeom prst="rightArrow">
            <a:avLst>
              <a:gd name="adj1" fmla="val 50000"/>
              <a:gd name="adj2"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3" name="Gruppieren 22">
            <a:extLst>
              <a:ext uri="{FF2B5EF4-FFF2-40B4-BE49-F238E27FC236}">
                <a16:creationId xmlns:a16="http://schemas.microsoft.com/office/drawing/2014/main" id="{937E1317-CC88-8DB8-E672-F349330F628E}"/>
              </a:ext>
            </a:extLst>
          </p:cNvPr>
          <p:cNvGrpSpPr>
            <a:grpSpLocks noChangeAspect="1"/>
          </p:cNvGrpSpPr>
          <p:nvPr/>
        </p:nvGrpSpPr>
        <p:grpSpPr>
          <a:xfrm>
            <a:off x="717556" y="5610566"/>
            <a:ext cx="576000" cy="576000"/>
            <a:chOff x="5312762" y="498684"/>
            <a:chExt cx="2233014" cy="2233014"/>
          </a:xfrm>
        </p:grpSpPr>
        <p:sp>
          <p:nvSpPr>
            <p:cNvPr id="24" name="Ellipse 23">
              <a:extLst>
                <a:ext uri="{FF2B5EF4-FFF2-40B4-BE49-F238E27FC236}">
                  <a16:creationId xmlns:a16="http://schemas.microsoft.com/office/drawing/2014/main" id="{71E7F7D5-0C58-21A4-F5B9-ADE7389CAC8A}"/>
                </a:ext>
              </a:extLst>
            </p:cNvPr>
            <p:cNvSpPr>
              <a:spLocks noChangeAspect="1"/>
            </p:cNvSpPr>
            <p:nvPr/>
          </p:nvSpPr>
          <p:spPr>
            <a:xfrm>
              <a:off x="5312762"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a16="http://schemas.microsoft.com/office/drawing/2014/main" id="{39FBD89F-F62D-7214-2A30-0189449A6C40}"/>
                </a:ext>
              </a:extLst>
            </p:cNvPr>
            <p:cNvGrpSpPr/>
            <p:nvPr/>
          </p:nvGrpSpPr>
          <p:grpSpPr>
            <a:xfrm>
              <a:off x="5677356" y="882308"/>
              <a:ext cx="1496442" cy="1388998"/>
              <a:chOff x="5562112" y="775338"/>
              <a:chExt cx="1726930" cy="1602937"/>
            </a:xfrm>
          </p:grpSpPr>
          <p:sp>
            <p:nvSpPr>
              <p:cNvPr id="29" name="Freihandform: Form 28">
                <a:extLst>
                  <a:ext uri="{FF2B5EF4-FFF2-40B4-BE49-F238E27FC236}">
                    <a16:creationId xmlns:a16="http://schemas.microsoft.com/office/drawing/2014/main" id="{F10B3ADB-ADCB-E109-9B24-CC2607423581}"/>
                  </a:ext>
                </a:extLst>
              </p:cNvPr>
              <p:cNvSpPr/>
              <p:nvPr/>
            </p:nvSpPr>
            <p:spPr>
              <a:xfrm>
                <a:off x="5620233" y="1145613"/>
                <a:ext cx="184060" cy="269074"/>
              </a:xfrm>
              <a:custGeom>
                <a:avLst/>
                <a:gdLst>
                  <a:gd name="connsiteX0" fmla="*/ 153617 w 184060"/>
                  <a:gd name="connsiteY0" fmla="*/ 269310 h 269074"/>
                  <a:gd name="connsiteX1" fmla="*/ 184425 w 184060"/>
                  <a:gd name="connsiteY1" fmla="*/ 238502 h 269074"/>
                  <a:gd name="connsiteX2" fmla="*/ 184425 w 184060"/>
                  <a:gd name="connsiteY2" fmla="*/ 185445 h 269074"/>
                  <a:gd name="connsiteX3" fmla="*/ 158323 w 184060"/>
                  <a:gd name="connsiteY3" fmla="*/ 91740 h 269074"/>
                  <a:gd name="connsiteX4" fmla="*/ 86868 w 184060"/>
                  <a:gd name="connsiteY4" fmla="*/ 27132 h 269074"/>
                  <a:gd name="connsiteX5" fmla="*/ 44935 w 184060"/>
                  <a:gd name="connsiteY5" fmla="*/ 3167 h 269074"/>
                  <a:gd name="connsiteX6" fmla="*/ 20974 w 184060"/>
                  <a:gd name="connsiteY6" fmla="*/ 1881 h 269074"/>
                  <a:gd name="connsiteX7" fmla="*/ 3858 w 184060"/>
                  <a:gd name="connsiteY7" fmla="*/ 17712 h 269074"/>
                  <a:gd name="connsiteX8" fmla="*/ 2147 w 184060"/>
                  <a:gd name="connsiteY8" fmla="*/ 41248 h 269074"/>
                  <a:gd name="connsiteX9" fmla="*/ 17550 w 184060"/>
                  <a:gd name="connsiteY9" fmla="*/ 58793 h 269074"/>
                  <a:gd name="connsiteX10" fmla="*/ 58627 w 184060"/>
                  <a:gd name="connsiteY10" fmla="*/ 81901 h 269074"/>
                  <a:gd name="connsiteX11" fmla="*/ 122809 w 184060"/>
                  <a:gd name="connsiteY11" fmla="*/ 185445 h 269074"/>
                  <a:gd name="connsiteX12" fmla="*/ 122809 w 184060"/>
                  <a:gd name="connsiteY12" fmla="*/ 238502 h 269074"/>
                  <a:gd name="connsiteX13" fmla="*/ 153617 w 184060"/>
                  <a:gd name="connsiteY13" fmla="*/ 269310 h 2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060" h="269074">
                    <a:moveTo>
                      <a:pt x="153617" y="269310"/>
                    </a:moveTo>
                    <a:cubicBezTo>
                      <a:pt x="174155" y="269310"/>
                      <a:pt x="184425" y="259041"/>
                      <a:pt x="184425" y="238502"/>
                    </a:cubicBezTo>
                    <a:lnTo>
                      <a:pt x="184425" y="185445"/>
                    </a:lnTo>
                    <a:cubicBezTo>
                      <a:pt x="184425" y="151215"/>
                      <a:pt x="175724" y="119980"/>
                      <a:pt x="158323" y="91740"/>
                    </a:cubicBezTo>
                    <a:cubicBezTo>
                      <a:pt x="140923" y="63498"/>
                      <a:pt x="117104" y="41962"/>
                      <a:pt x="86868" y="27132"/>
                    </a:cubicBezTo>
                    <a:lnTo>
                      <a:pt x="44935" y="3167"/>
                    </a:lnTo>
                    <a:cubicBezTo>
                      <a:pt x="36948" y="-252"/>
                      <a:pt x="28960" y="-681"/>
                      <a:pt x="20974" y="1881"/>
                    </a:cubicBezTo>
                    <a:cubicBezTo>
                      <a:pt x="12987" y="4453"/>
                      <a:pt x="7282" y="9730"/>
                      <a:pt x="3858" y="17712"/>
                    </a:cubicBezTo>
                    <a:cubicBezTo>
                      <a:pt x="-136" y="25132"/>
                      <a:pt x="-705" y="32980"/>
                      <a:pt x="2147" y="41248"/>
                    </a:cubicBezTo>
                    <a:cubicBezTo>
                      <a:pt x="4999" y="49525"/>
                      <a:pt x="10134" y="55374"/>
                      <a:pt x="17550" y="58793"/>
                    </a:cubicBezTo>
                    <a:lnTo>
                      <a:pt x="58627" y="81901"/>
                    </a:lnTo>
                    <a:cubicBezTo>
                      <a:pt x="101415" y="103578"/>
                      <a:pt x="122809" y="138094"/>
                      <a:pt x="122809" y="185445"/>
                    </a:cubicBezTo>
                    <a:lnTo>
                      <a:pt x="122809" y="238502"/>
                    </a:lnTo>
                    <a:cubicBezTo>
                      <a:pt x="122809" y="259041"/>
                      <a:pt x="133078" y="269310"/>
                      <a:pt x="153617" y="2693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090CA1DD-400A-2182-63FA-BA1B3250E4FA}"/>
                  </a:ext>
                </a:extLst>
              </p:cNvPr>
              <p:cNvSpPr/>
              <p:nvPr/>
            </p:nvSpPr>
            <p:spPr>
              <a:xfrm>
                <a:off x="6733649" y="1888779"/>
                <a:ext cx="249878" cy="367122"/>
              </a:xfrm>
              <a:custGeom>
                <a:avLst/>
                <a:gdLst>
                  <a:gd name="connsiteX0" fmla="*/ 204037 w 249878"/>
                  <a:gd name="connsiteY0" fmla="*/ 367357 h 367122"/>
                  <a:gd name="connsiteX1" fmla="*/ 236984 w 249878"/>
                  <a:gd name="connsiteY1" fmla="*/ 353237 h 367122"/>
                  <a:gd name="connsiteX2" fmla="*/ 250243 w 249878"/>
                  <a:gd name="connsiteY2" fmla="*/ 320290 h 367122"/>
                  <a:gd name="connsiteX3" fmla="*/ 236984 w 249878"/>
                  <a:gd name="connsiteY3" fmla="*/ 287771 h 367122"/>
                  <a:gd name="connsiteX4" fmla="*/ 204037 w 249878"/>
                  <a:gd name="connsiteY4" fmla="*/ 274079 h 367122"/>
                  <a:gd name="connsiteX5" fmla="*/ 113321 w 249878"/>
                  <a:gd name="connsiteY5" fmla="*/ 274079 h 367122"/>
                  <a:gd name="connsiteX6" fmla="*/ 92785 w 249878"/>
                  <a:gd name="connsiteY6" fmla="*/ 253541 h 367122"/>
                  <a:gd name="connsiteX7" fmla="*/ 92785 w 249878"/>
                  <a:gd name="connsiteY7" fmla="*/ 46446 h 367122"/>
                  <a:gd name="connsiteX8" fmla="*/ 79098 w 249878"/>
                  <a:gd name="connsiteY8" fmla="*/ 13927 h 367122"/>
                  <a:gd name="connsiteX9" fmla="*/ 46579 w 249878"/>
                  <a:gd name="connsiteY9" fmla="*/ 235 h 367122"/>
                  <a:gd name="connsiteX10" fmla="*/ 14061 w 249878"/>
                  <a:gd name="connsiteY10" fmla="*/ 13927 h 367122"/>
                  <a:gd name="connsiteX11" fmla="*/ 364 w 249878"/>
                  <a:gd name="connsiteY11" fmla="*/ 46446 h 367122"/>
                  <a:gd name="connsiteX12" fmla="*/ 364 w 249878"/>
                  <a:gd name="connsiteY12" fmla="*/ 253541 h 367122"/>
                  <a:gd name="connsiteX13" fmla="*/ 33311 w 249878"/>
                  <a:gd name="connsiteY13" fmla="*/ 333982 h 367122"/>
                  <a:gd name="connsiteX14" fmla="*/ 113321 w 249878"/>
                  <a:gd name="connsiteY14" fmla="*/ 367357 h 36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878" h="367122">
                    <a:moveTo>
                      <a:pt x="204037" y="367357"/>
                    </a:moveTo>
                    <a:cubicBezTo>
                      <a:pt x="217153" y="367357"/>
                      <a:pt x="228135" y="362651"/>
                      <a:pt x="236984" y="353237"/>
                    </a:cubicBezTo>
                    <a:cubicBezTo>
                      <a:pt x="245823" y="343824"/>
                      <a:pt x="250243" y="332841"/>
                      <a:pt x="250243" y="320290"/>
                    </a:cubicBezTo>
                    <a:cubicBezTo>
                      <a:pt x="250243" y="307739"/>
                      <a:pt x="245823" y="296899"/>
                      <a:pt x="236984" y="287771"/>
                    </a:cubicBezTo>
                    <a:cubicBezTo>
                      <a:pt x="228135" y="278643"/>
                      <a:pt x="217153" y="274079"/>
                      <a:pt x="204037" y="274079"/>
                    </a:cubicBezTo>
                    <a:lnTo>
                      <a:pt x="113321" y="274079"/>
                    </a:lnTo>
                    <a:cubicBezTo>
                      <a:pt x="99634" y="274079"/>
                      <a:pt x="92785" y="267233"/>
                      <a:pt x="92785" y="253541"/>
                    </a:cubicBezTo>
                    <a:lnTo>
                      <a:pt x="92785" y="46446"/>
                    </a:lnTo>
                    <a:cubicBezTo>
                      <a:pt x="92785" y="33895"/>
                      <a:pt x="88223" y="23056"/>
                      <a:pt x="79098" y="13927"/>
                    </a:cubicBezTo>
                    <a:cubicBezTo>
                      <a:pt x="69963" y="4799"/>
                      <a:pt x="59124" y="235"/>
                      <a:pt x="46579" y="235"/>
                    </a:cubicBezTo>
                    <a:cubicBezTo>
                      <a:pt x="34025" y="235"/>
                      <a:pt x="23186" y="4799"/>
                      <a:pt x="14061" y="13927"/>
                    </a:cubicBezTo>
                    <a:cubicBezTo>
                      <a:pt x="4927" y="23056"/>
                      <a:pt x="364" y="33895"/>
                      <a:pt x="364" y="46446"/>
                    </a:cubicBezTo>
                    <a:lnTo>
                      <a:pt x="364" y="253541"/>
                    </a:lnTo>
                    <a:cubicBezTo>
                      <a:pt x="364" y="284919"/>
                      <a:pt x="11346" y="311733"/>
                      <a:pt x="33311" y="333982"/>
                    </a:cubicBezTo>
                    <a:cubicBezTo>
                      <a:pt x="55276" y="356232"/>
                      <a:pt x="81946" y="367357"/>
                      <a:pt x="113321" y="367357"/>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80F69EE8-652F-C7D7-F886-33785B8A1D87}"/>
                  </a:ext>
                </a:extLst>
              </p:cNvPr>
              <p:cNvSpPr/>
              <p:nvPr/>
            </p:nvSpPr>
            <p:spPr>
              <a:xfrm>
                <a:off x="5996839" y="2012009"/>
                <a:ext cx="180569" cy="366266"/>
              </a:xfrm>
              <a:custGeom>
                <a:avLst/>
                <a:gdLst>
                  <a:gd name="connsiteX0" fmla="*/ 46576 w 180569"/>
                  <a:gd name="connsiteY0" fmla="*/ 366502 h 366266"/>
                  <a:gd name="connsiteX1" fmla="*/ 79950 w 180569"/>
                  <a:gd name="connsiteY1" fmla="*/ 352810 h 366266"/>
                  <a:gd name="connsiteX2" fmla="*/ 119315 w 180569"/>
                  <a:gd name="connsiteY2" fmla="*/ 312588 h 366266"/>
                  <a:gd name="connsiteX3" fmla="*/ 180933 w 180569"/>
                  <a:gd name="connsiteY3" fmla="*/ 162830 h 366266"/>
                  <a:gd name="connsiteX4" fmla="*/ 180933 w 180569"/>
                  <a:gd name="connsiteY4" fmla="*/ 46446 h 366266"/>
                  <a:gd name="connsiteX5" fmla="*/ 167665 w 180569"/>
                  <a:gd name="connsiteY5" fmla="*/ 13927 h 366266"/>
                  <a:gd name="connsiteX6" fmla="*/ 134719 w 180569"/>
                  <a:gd name="connsiteY6" fmla="*/ 235 h 366266"/>
                  <a:gd name="connsiteX7" fmla="*/ 102200 w 180569"/>
                  <a:gd name="connsiteY7" fmla="*/ 13927 h 366266"/>
                  <a:gd name="connsiteX8" fmla="*/ 88507 w 180569"/>
                  <a:gd name="connsiteY8" fmla="*/ 46446 h 366266"/>
                  <a:gd name="connsiteX9" fmla="*/ 88507 w 180569"/>
                  <a:gd name="connsiteY9" fmla="*/ 162830 h 366266"/>
                  <a:gd name="connsiteX10" fmla="*/ 54277 w 180569"/>
                  <a:gd name="connsiteY10" fmla="*/ 247550 h 366266"/>
                  <a:gd name="connsiteX11" fmla="*/ 14056 w 180569"/>
                  <a:gd name="connsiteY11" fmla="*/ 286916 h 366266"/>
                  <a:gd name="connsiteX12" fmla="*/ 364 w 180569"/>
                  <a:gd name="connsiteY12" fmla="*/ 319863 h 366266"/>
                  <a:gd name="connsiteX13" fmla="*/ 14056 w 180569"/>
                  <a:gd name="connsiteY13" fmla="*/ 352810 h 366266"/>
                  <a:gd name="connsiteX14" fmla="*/ 46576 w 180569"/>
                  <a:gd name="connsiteY14" fmla="*/ 366502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9" h="366266">
                    <a:moveTo>
                      <a:pt x="46576" y="366502"/>
                    </a:moveTo>
                    <a:cubicBezTo>
                      <a:pt x="59697" y="366502"/>
                      <a:pt x="70821" y="361937"/>
                      <a:pt x="79950" y="352810"/>
                    </a:cubicBezTo>
                    <a:lnTo>
                      <a:pt x="119315" y="312588"/>
                    </a:lnTo>
                    <a:cubicBezTo>
                      <a:pt x="160392" y="270941"/>
                      <a:pt x="180933" y="221022"/>
                      <a:pt x="180933" y="162830"/>
                    </a:cubicBezTo>
                    <a:lnTo>
                      <a:pt x="180933" y="46446"/>
                    </a:lnTo>
                    <a:cubicBezTo>
                      <a:pt x="180933" y="33895"/>
                      <a:pt x="176508" y="23056"/>
                      <a:pt x="167665" y="13927"/>
                    </a:cubicBezTo>
                    <a:cubicBezTo>
                      <a:pt x="158823" y="4799"/>
                      <a:pt x="147841" y="235"/>
                      <a:pt x="134719" y="235"/>
                    </a:cubicBezTo>
                    <a:cubicBezTo>
                      <a:pt x="122168" y="235"/>
                      <a:pt x="111327" y="4799"/>
                      <a:pt x="102200" y="13927"/>
                    </a:cubicBezTo>
                    <a:cubicBezTo>
                      <a:pt x="93072" y="23056"/>
                      <a:pt x="88507" y="33895"/>
                      <a:pt x="88507" y="46446"/>
                    </a:cubicBezTo>
                    <a:lnTo>
                      <a:pt x="88507" y="162830"/>
                    </a:lnTo>
                    <a:cubicBezTo>
                      <a:pt x="88507" y="195920"/>
                      <a:pt x="77097" y="224160"/>
                      <a:pt x="54277" y="247550"/>
                    </a:cubicBezTo>
                    <a:lnTo>
                      <a:pt x="14056" y="286916"/>
                    </a:lnTo>
                    <a:cubicBezTo>
                      <a:pt x="4928" y="296043"/>
                      <a:pt x="364" y="307026"/>
                      <a:pt x="364" y="319863"/>
                    </a:cubicBezTo>
                    <a:cubicBezTo>
                      <a:pt x="364" y="332698"/>
                      <a:pt x="4928" y="343681"/>
                      <a:pt x="14056" y="352810"/>
                    </a:cubicBezTo>
                    <a:cubicBezTo>
                      <a:pt x="23184" y="361937"/>
                      <a:pt x="34023" y="366502"/>
                      <a:pt x="46576" y="366502"/>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8C8D3723-582A-0096-DCE8-06BB68E3B18B}"/>
                  </a:ext>
                </a:extLst>
              </p:cNvPr>
              <p:cNvSpPr/>
              <p:nvPr/>
            </p:nvSpPr>
            <p:spPr>
              <a:xfrm>
                <a:off x="6487190" y="2012009"/>
                <a:ext cx="180565" cy="366266"/>
              </a:xfrm>
              <a:custGeom>
                <a:avLst/>
                <a:gdLst>
                  <a:gd name="connsiteX0" fmla="*/ 101348 w 180565"/>
                  <a:gd name="connsiteY0" fmla="*/ 352810 h 366266"/>
                  <a:gd name="connsiteX1" fmla="*/ 61981 w 180565"/>
                  <a:gd name="connsiteY1" fmla="*/ 312588 h 366266"/>
                  <a:gd name="connsiteX2" fmla="*/ 364 w 180565"/>
                  <a:gd name="connsiteY2" fmla="*/ 162830 h 366266"/>
                  <a:gd name="connsiteX3" fmla="*/ 364 w 180565"/>
                  <a:gd name="connsiteY3" fmla="*/ 46446 h 366266"/>
                  <a:gd name="connsiteX4" fmla="*/ 13632 w 180565"/>
                  <a:gd name="connsiteY4" fmla="*/ 13927 h 366266"/>
                  <a:gd name="connsiteX5" fmla="*/ 46579 w 180565"/>
                  <a:gd name="connsiteY5" fmla="*/ 235 h 366266"/>
                  <a:gd name="connsiteX6" fmla="*/ 79098 w 180565"/>
                  <a:gd name="connsiteY6" fmla="*/ 13927 h 366266"/>
                  <a:gd name="connsiteX7" fmla="*/ 92785 w 180565"/>
                  <a:gd name="connsiteY7" fmla="*/ 46446 h 366266"/>
                  <a:gd name="connsiteX8" fmla="*/ 92785 w 180565"/>
                  <a:gd name="connsiteY8" fmla="*/ 162830 h 366266"/>
                  <a:gd name="connsiteX9" fmla="*/ 127018 w 180565"/>
                  <a:gd name="connsiteY9" fmla="*/ 247550 h 366266"/>
                  <a:gd name="connsiteX10" fmla="*/ 167242 w 180565"/>
                  <a:gd name="connsiteY10" fmla="*/ 286916 h 366266"/>
                  <a:gd name="connsiteX11" fmla="*/ 180929 w 180565"/>
                  <a:gd name="connsiteY11" fmla="*/ 319863 h 366266"/>
                  <a:gd name="connsiteX12" fmla="*/ 167242 w 180565"/>
                  <a:gd name="connsiteY12" fmla="*/ 352810 h 366266"/>
                  <a:gd name="connsiteX13" fmla="*/ 134724 w 180565"/>
                  <a:gd name="connsiteY13" fmla="*/ 366502 h 366266"/>
                  <a:gd name="connsiteX14" fmla="*/ 101348 w 180565"/>
                  <a:gd name="connsiteY14" fmla="*/ 352810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5" h="366266">
                    <a:moveTo>
                      <a:pt x="101348" y="352810"/>
                    </a:moveTo>
                    <a:lnTo>
                      <a:pt x="61981" y="312588"/>
                    </a:lnTo>
                    <a:cubicBezTo>
                      <a:pt x="20900" y="271512"/>
                      <a:pt x="364" y="221592"/>
                      <a:pt x="364" y="162830"/>
                    </a:cubicBezTo>
                    <a:lnTo>
                      <a:pt x="364" y="46446"/>
                    </a:lnTo>
                    <a:cubicBezTo>
                      <a:pt x="364" y="33895"/>
                      <a:pt x="4784" y="23056"/>
                      <a:pt x="13632" y="13927"/>
                    </a:cubicBezTo>
                    <a:cubicBezTo>
                      <a:pt x="22472" y="4799"/>
                      <a:pt x="33454" y="235"/>
                      <a:pt x="46579" y="235"/>
                    </a:cubicBezTo>
                    <a:cubicBezTo>
                      <a:pt x="59124" y="235"/>
                      <a:pt x="69963" y="4799"/>
                      <a:pt x="79098" y="13927"/>
                    </a:cubicBezTo>
                    <a:cubicBezTo>
                      <a:pt x="88223" y="23056"/>
                      <a:pt x="92785" y="33895"/>
                      <a:pt x="92785" y="46446"/>
                    </a:cubicBezTo>
                    <a:lnTo>
                      <a:pt x="92785" y="162830"/>
                    </a:lnTo>
                    <a:cubicBezTo>
                      <a:pt x="92785" y="195920"/>
                      <a:pt x="104196" y="224160"/>
                      <a:pt x="127018" y="247550"/>
                    </a:cubicBezTo>
                    <a:lnTo>
                      <a:pt x="167242" y="286916"/>
                    </a:lnTo>
                    <a:cubicBezTo>
                      <a:pt x="176367" y="296043"/>
                      <a:pt x="180929" y="307026"/>
                      <a:pt x="180929" y="319863"/>
                    </a:cubicBezTo>
                    <a:cubicBezTo>
                      <a:pt x="180929" y="332698"/>
                      <a:pt x="176367" y="343681"/>
                      <a:pt x="167242" y="352810"/>
                    </a:cubicBezTo>
                    <a:cubicBezTo>
                      <a:pt x="158108" y="361937"/>
                      <a:pt x="147268" y="366502"/>
                      <a:pt x="134724" y="366502"/>
                    </a:cubicBezTo>
                    <a:cubicBezTo>
                      <a:pt x="121598" y="366502"/>
                      <a:pt x="110473" y="361937"/>
                      <a:pt x="101348" y="3528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FB7BB12A-C6B8-623B-0AEF-3318C9252B27}"/>
                  </a:ext>
                </a:extLst>
              </p:cNvPr>
              <p:cNvSpPr/>
              <p:nvPr/>
            </p:nvSpPr>
            <p:spPr>
              <a:xfrm>
                <a:off x="7104191" y="1599533"/>
                <a:ext cx="184851" cy="80441"/>
              </a:xfrm>
              <a:custGeom>
                <a:avLst/>
                <a:gdLst>
                  <a:gd name="connsiteX0" fmla="*/ 61981 w 184851"/>
                  <a:gd name="connsiteY0" fmla="*/ 235 h 80441"/>
                  <a:gd name="connsiteX1" fmla="*/ 364 w 184851"/>
                  <a:gd name="connsiteY1" fmla="*/ 39600 h 80441"/>
                  <a:gd name="connsiteX2" fmla="*/ 61981 w 184851"/>
                  <a:gd name="connsiteY2" fmla="*/ 80676 h 80441"/>
                  <a:gd name="connsiteX3" fmla="*/ 171519 w 184851"/>
                  <a:gd name="connsiteY3" fmla="*/ 56714 h 80441"/>
                  <a:gd name="connsiteX4" fmla="*/ 185216 w 184851"/>
                  <a:gd name="connsiteY4" fmla="*/ 40455 h 80441"/>
                  <a:gd name="connsiteX5" fmla="*/ 171519 w 184851"/>
                  <a:gd name="connsiteY5" fmla="*/ 23340 h 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51" h="80441">
                    <a:moveTo>
                      <a:pt x="61981" y="235"/>
                    </a:moveTo>
                    <a:lnTo>
                      <a:pt x="364" y="39600"/>
                    </a:lnTo>
                    <a:lnTo>
                      <a:pt x="61981" y="80676"/>
                    </a:lnTo>
                    <a:lnTo>
                      <a:pt x="171519" y="56714"/>
                    </a:lnTo>
                    <a:cubicBezTo>
                      <a:pt x="180644" y="55004"/>
                      <a:pt x="185216" y="49583"/>
                      <a:pt x="185216" y="40455"/>
                    </a:cubicBezTo>
                    <a:cubicBezTo>
                      <a:pt x="185216" y="31327"/>
                      <a:pt x="180644" y="25622"/>
                      <a:pt x="171519" y="2334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AF3B0BC4-600D-8AF4-2396-127286FFCEB1}"/>
                  </a:ext>
                </a:extLst>
              </p:cNvPr>
              <p:cNvSpPr/>
              <p:nvPr/>
            </p:nvSpPr>
            <p:spPr>
              <a:xfrm>
                <a:off x="6363965" y="1146831"/>
                <a:ext cx="524579" cy="985841"/>
              </a:xfrm>
              <a:custGeom>
                <a:avLst/>
                <a:gdLst>
                  <a:gd name="connsiteX0" fmla="*/ 123589 w 524579"/>
                  <a:gd name="connsiteY0" fmla="*/ 986076 h 985841"/>
                  <a:gd name="connsiteX1" fmla="*/ 364 w 524579"/>
                  <a:gd name="connsiteY1" fmla="*/ 492302 h 985841"/>
                  <a:gd name="connsiteX2" fmla="*/ 123589 w 524579"/>
                  <a:gd name="connsiteY2" fmla="*/ 235 h 985841"/>
                  <a:gd name="connsiteX3" fmla="*/ 253662 w 524579"/>
                  <a:gd name="connsiteY3" fmla="*/ 235 h 985841"/>
                  <a:gd name="connsiteX4" fmla="*/ 370906 w 524579"/>
                  <a:gd name="connsiteY4" fmla="*/ 16494 h 985841"/>
                  <a:gd name="connsiteX5" fmla="*/ 524944 w 524579"/>
                  <a:gd name="connsiteY5" fmla="*/ 492302 h 985841"/>
                  <a:gd name="connsiteX6" fmla="*/ 370906 w 524579"/>
                  <a:gd name="connsiteY6" fmla="*/ 969817 h 985841"/>
                  <a:gd name="connsiteX7" fmla="*/ 253662 w 524579"/>
                  <a:gd name="connsiteY7" fmla="*/ 986076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79" h="985841">
                    <a:moveTo>
                      <a:pt x="123589" y="986076"/>
                    </a:moveTo>
                    <a:lnTo>
                      <a:pt x="364" y="492302"/>
                    </a:lnTo>
                    <a:lnTo>
                      <a:pt x="123589" y="235"/>
                    </a:lnTo>
                    <a:lnTo>
                      <a:pt x="253662" y="235"/>
                    </a:lnTo>
                    <a:cubicBezTo>
                      <a:pt x="293601" y="235"/>
                      <a:pt x="332682" y="5655"/>
                      <a:pt x="370906" y="16494"/>
                    </a:cubicBezTo>
                    <a:lnTo>
                      <a:pt x="524944" y="492302"/>
                    </a:lnTo>
                    <a:lnTo>
                      <a:pt x="370906" y="969817"/>
                    </a:lnTo>
                    <a:cubicBezTo>
                      <a:pt x="332682" y="980657"/>
                      <a:pt x="293601" y="986076"/>
                      <a:pt x="253662" y="986076"/>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EBEF457E-BBD0-A725-4A8D-6738329CC411}"/>
                  </a:ext>
                </a:extLst>
              </p:cNvPr>
              <p:cNvSpPr/>
              <p:nvPr/>
            </p:nvSpPr>
            <p:spPr>
              <a:xfrm>
                <a:off x="5882167" y="1154536"/>
                <a:ext cx="450984" cy="970433"/>
              </a:xfrm>
              <a:custGeom>
                <a:avLst/>
                <a:gdLst>
                  <a:gd name="connsiteX0" fmla="*/ 297311 w 450984"/>
                  <a:gd name="connsiteY0" fmla="*/ 235 h 970433"/>
                  <a:gd name="connsiteX1" fmla="*/ 451349 w 450984"/>
                  <a:gd name="connsiteY1" fmla="*/ 484597 h 970433"/>
                  <a:gd name="connsiteX2" fmla="*/ 297311 w 450984"/>
                  <a:gd name="connsiteY2" fmla="*/ 970669 h 970433"/>
                  <a:gd name="connsiteX3" fmla="*/ 131296 w 450984"/>
                  <a:gd name="connsiteY3" fmla="*/ 908198 h 970433"/>
                  <a:gd name="connsiteX4" fmla="*/ 1220 w 450984"/>
                  <a:gd name="connsiteY4" fmla="*/ 793527 h 970433"/>
                  <a:gd name="connsiteX5" fmla="*/ 20046 w 450984"/>
                  <a:gd name="connsiteY5" fmla="*/ 700248 h 970433"/>
                  <a:gd name="connsiteX6" fmla="*/ 20046 w 450984"/>
                  <a:gd name="connsiteY6" fmla="*/ 268944 h 970433"/>
                  <a:gd name="connsiteX7" fmla="*/ 364 w 450984"/>
                  <a:gd name="connsiteY7" fmla="*/ 178233 h 970433"/>
                  <a:gd name="connsiteX8" fmla="*/ 130868 w 450984"/>
                  <a:gd name="connsiteY8" fmla="*/ 63138 h 970433"/>
                  <a:gd name="connsiteX9" fmla="*/ 297311 w 450984"/>
                  <a:gd name="connsiteY9" fmla="*/ 235 h 97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984" h="970433">
                    <a:moveTo>
                      <a:pt x="297311" y="235"/>
                    </a:moveTo>
                    <a:lnTo>
                      <a:pt x="451349" y="484597"/>
                    </a:lnTo>
                    <a:lnTo>
                      <a:pt x="297311" y="970669"/>
                    </a:lnTo>
                    <a:cubicBezTo>
                      <a:pt x="237410" y="959829"/>
                      <a:pt x="182071" y="939006"/>
                      <a:pt x="131296" y="908198"/>
                    </a:cubicBezTo>
                    <a:cubicBezTo>
                      <a:pt x="80521" y="877390"/>
                      <a:pt x="37162" y="839167"/>
                      <a:pt x="1220" y="793527"/>
                    </a:cubicBezTo>
                    <a:lnTo>
                      <a:pt x="20046" y="700248"/>
                    </a:lnTo>
                    <a:lnTo>
                      <a:pt x="20046" y="268944"/>
                    </a:lnTo>
                    <a:lnTo>
                      <a:pt x="364" y="178233"/>
                    </a:lnTo>
                    <a:cubicBezTo>
                      <a:pt x="36307" y="132592"/>
                      <a:pt x="79807" y="94226"/>
                      <a:pt x="130868" y="63138"/>
                    </a:cubicBezTo>
                    <a:cubicBezTo>
                      <a:pt x="181929" y="32039"/>
                      <a:pt x="237410" y="11074"/>
                      <a:pt x="297311" y="235"/>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297C2EB5-47F8-7264-173E-663125EEB0BC}"/>
                  </a:ext>
                </a:extLst>
              </p:cNvPr>
              <p:cNvSpPr/>
              <p:nvPr/>
            </p:nvSpPr>
            <p:spPr>
              <a:xfrm>
                <a:off x="6950162" y="1430947"/>
                <a:ext cx="215645" cy="417612"/>
              </a:xfrm>
              <a:custGeom>
                <a:avLst/>
                <a:gdLst>
                  <a:gd name="connsiteX0" fmla="*/ 364 w 215645"/>
                  <a:gd name="connsiteY0" fmla="*/ 208186 h 417612"/>
                  <a:gd name="connsiteX1" fmla="*/ 92785 w 215645"/>
                  <a:gd name="connsiteY1" fmla="*/ 417847 h 417612"/>
                  <a:gd name="connsiteX2" fmla="*/ 216010 w 215645"/>
                  <a:gd name="connsiteY2" fmla="*/ 248406 h 417612"/>
                  <a:gd name="connsiteX3" fmla="*/ 216010 w 215645"/>
                  <a:gd name="connsiteY3" fmla="*/ 169676 h 417612"/>
                  <a:gd name="connsiteX4" fmla="*/ 92785 w 215645"/>
                  <a:gd name="connsiteY4" fmla="*/ 235 h 4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5" h="417612">
                    <a:moveTo>
                      <a:pt x="364" y="208186"/>
                    </a:moveTo>
                    <a:lnTo>
                      <a:pt x="92785" y="417847"/>
                    </a:lnTo>
                    <a:lnTo>
                      <a:pt x="216010" y="248406"/>
                    </a:lnTo>
                    <a:lnTo>
                      <a:pt x="216010" y="169676"/>
                    </a:lnTo>
                    <a:lnTo>
                      <a:pt x="92785" y="235"/>
                    </a:ln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AD79ED9F-103C-AE13-EA4B-E18B3D76D7F6}"/>
                  </a:ext>
                </a:extLst>
              </p:cNvPr>
              <p:cNvSpPr/>
              <p:nvPr/>
            </p:nvSpPr>
            <p:spPr>
              <a:xfrm>
                <a:off x="6177408" y="1146831"/>
                <a:ext cx="308924" cy="985841"/>
              </a:xfrm>
              <a:custGeom>
                <a:avLst/>
                <a:gdLst>
                  <a:gd name="connsiteX0" fmla="*/ 309288 w 308924"/>
                  <a:gd name="connsiteY0" fmla="*/ 235 h 985841"/>
                  <a:gd name="connsiteX1" fmla="*/ 309288 w 308924"/>
                  <a:gd name="connsiteY1" fmla="*/ 986076 h 985841"/>
                  <a:gd name="connsiteX2" fmla="*/ 76526 w 308924"/>
                  <a:gd name="connsiteY2" fmla="*/ 986076 h 985841"/>
                  <a:gd name="connsiteX3" fmla="*/ 38016 w 308924"/>
                  <a:gd name="connsiteY3" fmla="*/ 983081 h 985841"/>
                  <a:gd name="connsiteX4" fmla="*/ 364 w 308924"/>
                  <a:gd name="connsiteY4" fmla="*/ 977519 h 985841"/>
                  <a:gd name="connsiteX5" fmla="*/ 364 w 308924"/>
                  <a:gd name="connsiteY5" fmla="*/ 7941 h 985841"/>
                  <a:gd name="connsiteX6" fmla="*/ 38016 w 308924"/>
                  <a:gd name="connsiteY6" fmla="*/ 3235 h 985841"/>
                  <a:gd name="connsiteX7" fmla="*/ 76526 w 308924"/>
                  <a:gd name="connsiteY7" fmla="*/ 235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24" h="985841">
                    <a:moveTo>
                      <a:pt x="309288" y="235"/>
                    </a:moveTo>
                    <a:lnTo>
                      <a:pt x="309288" y="986076"/>
                    </a:lnTo>
                    <a:lnTo>
                      <a:pt x="76526" y="986076"/>
                    </a:lnTo>
                    <a:cubicBezTo>
                      <a:pt x="63401" y="985506"/>
                      <a:pt x="50561" y="984507"/>
                      <a:pt x="38016" y="983081"/>
                    </a:cubicBezTo>
                    <a:cubicBezTo>
                      <a:pt x="25462" y="981655"/>
                      <a:pt x="12908" y="979801"/>
                      <a:pt x="364" y="977519"/>
                    </a:cubicBezTo>
                    <a:lnTo>
                      <a:pt x="364" y="7941"/>
                    </a:lnTo>
                    <a:cubicBezTo>
                      <a:pt x="12908" y="6226"/>
                      <a:pt x="25462" y="4664"/>
                      <a:pt x="38016" y="3235"/>
                    </a:cubicBezTo>
                    <a:cubicBezTo>
                      <a:pt x="50561" y="1807"/>
                      <a:pt x="63401" y="806"/>
                      <a:pt x="76526" y="235"/>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14EAD48C-5231-2AAF-5620-FA59E4995346}"/>
                  </a:ext>
                </a:extLst>
              </p:cNvPr>
              <p:cNvSpPr/>
              <p:nvPr/>
            </p:nvSpPr>
            <p:spPr>
              <a:xfrm>
                <a:off x="5562112" y="1331679"/>
                <a:ext cx="392793" cy="617003"/>
              </a:xfrm>
              <a:custGeom>
                <a:avLst/>
                <a:gdLst>
                  <a:gd name="connsiteX0" fmla="*/ 393158 w 392793"/>
                  <a:gd name="connsiteY0" fmla="*/ 84099 h 617003"/>
                  <a:gd name="connsiteX1" fmla="*/ 393158 w 392793"/>
                  <a:gd name="connsiteY1" fmla="*/ 532519 h 617003"/>
                  <a:gd name="connsiteX2" fmla="*/ 369197 w 392793"/>
                  <a:gd name="connsiteY2" fmla="*/ 591994 h 617003"/>
                  <a:gd name="connsiteX3" fmla="*/ 311005 w 392793"/>
                  <a:gd name="connsiteY3" fmla="*/ 617239 h 617003"/>
                  <a:gd name="connsiteX4" fmla="*/ 305871 w 392793"/>
                  <a:gd name="connsiteY4" fmla="*/ 617239 h 617003"/>
                  <a:gd name="connsiteX5" fmla="*/ 152690 w 392793"/>
                  <a:gd name="connsiteY5" fmla="*/ 575735 h 617003"/>
                  <a:gd name="connsiteX6" fmla="*/ 41868 w 392793"/>
                  <a:gd name="connsiteY6" fmla="*/ 464058 h 617003"/>
                  <a:gd name="connsiteX7" fmla="*/ 364 w 392793"/>
                  <a:gd name="connsiteY7" fmla="*/ 309164 h 617003"/>
                  <a:gd name="connsiteX8" fmla="*/ 41441 w 392793"/>
                  <a:gd name="connsiteY8" fmla="*/ 153844 h 617003"/>
                  <a:gd name="connsiteX9" fmla="*/ 151833 w 392793"/>
                  <a:gd name="connsiteY9" fmla="*/ 42167 h 617003"/>
                  <a:gd name="connsiteX10" fmla="*/ 305871 w 392793"/>
                  <a:gd name="connsiteY10" fmla="*/ 235 h 617003"/>
                  <a:gd name="connsiteX11" fmla="*/ 311005 w 392793"/>
                  <a:gd name="connsiteY11" fmla="*/ 235 h 617003"/>
                  <a:gd name="connsiteX12" fmla="*/ 369197 w 392793"/>
                  <a:gd name="connsiteY12" fmla="*/ 25479 h 617003"/>
                  <a:gd name="connsiteX13" fmla="*/ 393158 w 392793"/>
                  <a:gd name="connsiteY13" fmla="*/ 84099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793" h="617003">
                    <a:moveTo>
                      <a:pt x="393158" y="84099"/>
                    </a:moveTo>
                    <a:lnTo>
                      <a:pt x="393158" y="532519"/>
                    </a:lnTo>
                    <a:cubicBezTo>
                      <a:pt x="393158" y="555909"/>
                      <a:pt x="385171" y="575735"/>
                      <a:pt x="369197" y="591994"/>
                    </a:cubicBezTo>
                    <a:cubicBezTo>
                      <a:pt x="353222" y="608253"/>
                      <a:pt x="333826" y="616668"/>
                      <a:pt x="311005" y="617239"/>
                    </a:cubicBezTo>
                    <a:lnTo>
                      <a:pt x="305871" y="617239"/>
                    </a:lnTo>
                    <a:cubicBezTo>
                      <a:pt x="249961" y="617239"/>
                      <a:pt x="198900" y="603404"/>
                      <a:pt x="152690" y="575735"/>
                    </a:cubicBezTo>
                    <a:cubicBezTo>
                      <a:pt x="106478" y="548064"/>
                      <a:pt x="69537" y="510839"/>
                      <a:pt x="41868" y="464058"/>
                    </a:cubicBezTo>
                    <a:cubicBezTo>
                      <a:pt x="14198" y="417276"/>
                      <a:pt x="364" y="365644"/>
                      <a:pt x="364" y="309164"/>
                    </a:cubicBezTo>
                    <a:cubicBezTo>
                      <a:pt x="364" y="252114"/>
                      <a:pt x="14056" y="200340"/>
                      <a:pt x="41441" y="153844"/>
                    </a:cubicBezTo>
                    <a:cubicBezTo>
                      <a:pt x="68825" y="107347"/>
                      <a:pt x="105623" y="70122"/>
                      <a:pt x="151833" y="42167"/>
                    </a:cubicBezTo>
                    <a:cubicBezTo>
                      <a:pt x="198045" y="14212"/>
                      <a:pt x="249390" y="235"/>
                      <a:pt x="305871" y="235"/>
                    </a:cubicBezTo>
                    <a:lnTo>
                      <a:pt x="311005" y="235"/>
                    </a:lnTo>
                    <a:cubicBezTo>
                      <a:pt x="333826" y="806"/>
                      <a:pt x="353222" y="9220"/>
                      <a:pt x="369197" y="25479"/>
                    </a:cubicBezTo>
                    <a:cubicBezTo>
                      <a:pt x="385171" y="41739"/>
                      <a:pt x="393158" y="61279"/>
                      <a:pt x="393158" y="84099"/>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D9AF786A-3A2F-AD06-A4F8-A93886974F66}"/>
                  </a:ext>
                </a:extLst>
              </p:cNvPr>
              <p:cNvSpPr/>
              <p:nvPr/>
            </p:nvSpPr>
            <p:spPr>
              <a:xfrm>
                <a:off x="6732792" y="1162242"/>
                <a:ext cx="308933" cy="953314"/>
              </a:xfrm>
              <a:custGeom>
                <a:avLst/>
                <a:gdLst>
                  <a:gd name="connsiteX0" fmla="*/ 251100 w 308933"/>
                  <a:gd name="connsiteY0" fmla="*/ 186787 h 953314"/>
                  <a:gd name="connsiteX1" fmla="*/ 142420 w 308933"/>
                  <a:gd name="connsiteY1" fmla="*/ 69548 h 953314"/>
                  <a:gd name="connsiteX2" fmla="*/ 364 w 308933"/>
                  <a:gd name="connsiteY2" fmla="*/ 235 h 953314"/>
                  <a:gd name="connsiteX3" fmla="*/ 364 w 308933"/>
                  <a:gd name="connsiteY3" fmla="*/ 953550 h 953314"/>
                  <a:gd name="connsiteX4" fmla="*/ 142420 w 308933"/>
                  <a:gd name="connsiteY4" fmla="*/ 884233 h 953314"/>
                  <a:gd name="connsiteX5" fmla="*/ 251100 w 308933"/>
                  <a:gd name="connsiteY5" fmla="*/ 766994 h 953314"/>
                  <a:gd name="connsiteX6" fmla="*/ 309298 w 308933"/>
                  <a:gd name="connsiteY6" fmla="*/ 686552 h 953314"/>
                  <a:gd name="connsiteX7" fmla="*/ 309298 w 308933"/>
                  <a:gd name="connsiteY7" fmla="*/ 267228 h 9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33" h="953314">
                    <a:moveTo>
                      <a:pt x="251100" y="186787"/>
                    </a:moveTo>
                    <a:cubicBezTo>
                      <a:pt x="222011" y="140576"/>
                      <a:pt x="185778" y="101496"/>
                      <a:pt x="142420" y="69548"/>
                    </a:cubicBezTo>
                    <a:cubicBezTo>
                      <a:pt x="99062" y="37602"/>
                      <a:pt x="51713" y="14494"/>
                      <a:pt x="364" y="235"/>
                    </a:cubicBezTo>
                    <a:lnTo>
                      <a:pt x="364" y="953550"/>
                    </a:lnTo>
                    <a:cubicBezTo>
                      <a:pt x="51713" y="939287"/>
                      <a:pt x="99062" y="916182"/>
                      <a:pt x="142420" y="884233"/>
                    </a:cubicBezTo>
                    <a:cubicBezTo>
                      <a:pt x="185778" y="852284"/>
                      <a:pt x="222011" y="813205"/>
                      <a:pt x="251100" y="766994"/>
                    </a:cubicBezTo>
                    <a:lnTo>
                      <a:pt x="309298" y="686552"/>
                    </a:lnTo>
                    <a:lnTo>
                      <a:pt x="309298" y="267228"/>
                    </a:ln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959B29EB-9193-544E-377F-C08D31566428}"/>
                  </a:ext>
                </a:extLst>
              </p:cNvPr>
              <p:cNvSpPr/>
              <p:nvPr/>
            </p:nvSpPr>
            <p:spPr>
              <a:xfrm>
                <a:off x="6069335" y="775338"/>
                <a:ext cx="786768" cy="553773"/>
              </a:xfrm>
              <a:custGeom>
                <a:avLst/>
                <a:gdLst>
                  <a:gd name="connsiteX0" fmla="*/ 291566 w 786768"/>
                  <a:gd name="connsiteY0" fmla="*/ 108162 h 553773"/>
                  <a:gd name="connsiteX1" fmla="*/ 289851 w 786768"/>
                  <a:gd name="connsiteY1" fmla="*/ 109867 h 553773"/>
                  <a:gd name="connsiteX2" fmla="*/ 288146 w 786768"/>
                  <a:gd name="connsiteY2" fmla="*/ 112010 h 553773"/>
                  <a:gd name="connsiteX3" fmla="*/ 286432 w 786768"/>
                  <a:gd name="connsiteY3" fmla="*/ 114143 h 553773"/>
                  <a:gd name="connsiteX4" fmla="*/ 9166 w 786768"/>
                  <a:gd name="connsiteY4" fmla="*/ 488116 h 553773"/>
                  <a:gd name="connsiteX5" fmla="*/ 5315 w 786768"/>
                  <a:gd name="connsiteY5" fmla="*/ 531332 h 553773"/>
                  <a:gd name="connsiteX6" fmla="*/ 42541 w 786768"/>
                  <a:gd name="connsiteY6" fmla="*/ 554009 h 553773"/>
                  <a:gd name="connsiteX7" fmla="*/ 510641 w 786768"/>
                  <a:gd name="connsiteY7" fmla="*/ 554009 h 553773"/>
                  <a:gd name="connsiteX8" fmla="*/ 651411 w 786768"/>
                  <a:gd name="connsiteY8" fmla="*/ 515928 h 553773"/>
                  <a:gd name="connsiteX9" fmla="*/ 751966 w 786768"/>
                  <a:gd name="connsiteY9" fmla="*/ 413238 h 553773"/>
                  <a:gd name="connsiteX10" fmla="*/ 787056 w 786768"/>
                  <a:gd name="connsiteY10" fmla="*/ 270753 h 553773"/>
                  <a:gd name="connsiteX11" fmla="*/ 748118 w 786768"/>
                  <a:gd name="connsiteY11" fmla="*/ 135965 h 553773"/>
                  <a:gd name="connsiteX12" fmla="*/ 650134 w 786768"/>
                  <a:gd name="connsiteY12" fmla="*/ 38410 h 553773"/>
                  <a:gd name="connsiteX13" fmla="*/ 514917 w 786768"/>
                  <a:gd name="connsiteY13" fmla="*/ 329 h 553773"/>
                  <a:gd name="connsiteX14" fmla="*/ 388273 w 786768"/>
                  <a:gd name="connsiteY14" fmla="*/ 28142 h 553773"/>
                  <a:gd name="connsiteX15" fmla="*/ 291566 w 786768"/>
                  <a:gd name="connsiteY15" fmla="*/ 108162 h 55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8" h="553773">
                    <a:moveTo>
                      <a:pt x="291566" y="108162"/>
                    </a:moveTo>
                    <a:lnTo>
                      <a:pt x="289851" y="109867"/>
                    </a:lnTo>
                    <a:cubicBezTo>
                      <a:pt x="289289" y="110438"/>
                      <a:pt x="288718" y="111152"/>
                      <a:pt x="288146" y="112010"/>
                    </a:cubicBezTo>
                    <a:cubicBezTo>
                      <a:pt x="287575" y="112867"/>
                      <a:pt x="287003" y="113581"/>
                      <a:pt x="286432" y="114143"/>
                    </a:cubicBezTo>
                    <a:lnTo>
                      <a:pt x="9166" y="488116"/>
                    </a:lnTo>
                    <a:cubicBezTo>
                      <a:pt x="-1103" y="501808"/>
                      <a:pt x="-2386" y="516213"/>
                      <a:pt x="5315" y="531332"/>
                    </a:cubicBezTo>
                    <a:cubicBezTo>
                      <a:pt x="13016" y="546450"/>
                      <a:pt x="25426" y="554009"/>
                      <a:pt x="42541" y="554009"/>
                    </a:cubicBezTo>
                    <a:lnTo>
                      <a:pt x="510641" y="554009"/>
                    </a:lnTo>
                    <a:cubicBezTo>
                      <a:pt x="561990" y="554009"/>
                      <a:pt x="608910" y="541315"/>
                      <a:pt x="651411" y="515928"/>
                    </a:cubicBezTo>
                    <a:cubicBezTo>
                      <a:pt x="693921" y="490540"/>
                      <a:pt x="727439" y="456310"/>
                      <a:pt x="751966" y="413238"/>
                    </a:cubicBezTo>
                    <a:cubicBezTo>
                      <a:pt x="776502" y="370166"/>
                      <a:pt x="788199" y="322665"/>
                      <a:pt x="787056" y="270753"/>
                    </a:cubicBezTo>
                    <a:cubicBezTo>
                      <a:pt x="785913" y="221690"/>
                      <a:pt x="772931" y="176761"/>
                      <a:pt x="748118" y="135965"/>
                    </a:cubicBezTo>
                    <a:cubicBezTo>
                      <a:pt x="723296" y="95179"/>
                      <a:pt x="690635" y="62661"/>
                      <a:pt x="650134" y="38410"/>
                    </a:cubicBezTo>
                    <a:cubicBezTo>
                      <a:pt x="609624" y="14169"/>
                      <a:pt x="564552" y="1472"/>
                      <a:pt x="514917" y="329"/>
                    </a:cubicBezTo>
                    <a:cubicBezTo>
                      <a:pt x="469283" y="-814"/>
                      <a:pt x="427059" y="8463"/>
                      <a:pt x="388273" y="28142"/>
                    </a:cubicBezTo>
                    <a:cubicBezTo>
                      <a:pt x="349478" y="47830"/>
                      <a:pt x="317245" y="74500"/>
                      <a:pt x="291566" y="108162"/>
                    </a:cubicBezTo>
                    <a:close/>
                  </a:path>
                </a:pathLst>
              </a:custGeom>
              <a:solidFill>
                <a:schemeClr val="accent1">
                  <a:lumMod val="40000"/>
                  <a:lumOff val="60000"/>
                </a:schemeClr>
              </a:solidFill>
              <a:ln w="3175" cap="flat">
                <a:solidFill>
                  <a:schemeClr val="bg2"/>
                </a:solid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3290A976-D457-D470-E54B-37678343080B}"/>
                  </a:ext>
                </a:extLst>
              </p:cNvPr>
              <p:cNvSpPr/>
              <p:nvPr/>
            </p:nvSpPr>
            <p:spPr>
              <a:xfrm>
                <a:off x="5712807" y="1577322"/>
                <a:ext cx="123416" cy="123430"/>
              </a:xfrm>
              <a:custGeom>
                <a:avLst/>
                <a:gdLst>
                  <a:gd name="connsiteX0" fmla="*/ 62073 w 123416"/>
                  <a:gd name="connsiteY0" fmla="*/ 123666 h 123430"/>
                  <a:gd name="connsiteX1" fmla="*/ 38097 w 123416"/>
                  <a:gd name="connsiteY1" fmla="*/ 118872 h 123430"/>
                  <a:gd name="connsiteX2" fmla="*/ 18428 w 123416"/>
                  <a:gd name="connsiteY2" fmla="*/ 105601 h 123430"/>
                  <a:gd name="connsiteX3" fmla="*/ 5158 w 123416"/>
                  <a:gd name="connsiteY3" fmla="*/ 85931 h 123430"/>
                  <a:gd name="connsiteX4" fmla="*/ 364 w 123416"/>
                  <a:gd name="connsiteY4" fmla="*/ 61957 h 123430"/>
                  <a:gd name="connsiteX5" fmla="*/ 5158 w 123416"/>
                  <a:gd name="connsiteY5" fmla="*/ 37976 h 123430"/>
                  <a:gd name="connsiteX6" fmla="*/ 18428 w 123416"/>
                  <a:gd name="connsiteY6" fmla="*/ 18313 h 123430"/>
                  <a:gd name="connsiteX7" fmla="*/ 38097 w 123416"/>
                  <a:gd name="connsiteY7" fmla="*/ 5036 h 123430"/>
                  <a:gd name="connsiteX8" fmla="*/ 62073 w 123416"/>
                  <a:gd name="connsiteY8" fmla="*/ 235 h 123430"/>
                  <a:gd name="connsiteX9" fmla="*/ 86047 w 123416"/>
                  <a:gd name="connsiteY9" fmla="*/ 5036 h 123430"/>
                  <a:gd name="connsiteX10" fmla="*/ 105716 w 123416"/>
                  <a:gd name="connsiteY10" fmla="*/ 18313 h 123430"/>
                  <a:gd name="connsiteX11" fmla="*/ 118987 w 123416"/>
                  <a:gd name="connsiteY11" fmla="*/ 37976 h 123430"/>
                  <a:gd name="connsiteX12" fmla="*/ 123780 w 123416"/>
                  <a:gd name="connsiteY12" fmla="*/ 61957 h 123430"/>
                  <a:gd name="connsiteX13" fmla="*/ 118987 w 123416"/>
                  <a:gd name="connsiteY13" fmla="*/ 85931 h 123430"/>
                  <a:gd name="connsiteX14" fmla="*/ 105716 w 123416"/>
                  <a:gd name="connsiteY14" fmla="*/ 105601 h 123430"/>
                  <a:gd name="connsiteX15" fmla="*/ 86047 w 123416"/>
                  <a:gd name="connsiteY15" fmla="*/ 118872 h 123430"/>
                  <a:gd name="connsiteX16" fmla="*/ 62073 w 123416"/>
                  <a:gd name="connsiteY16" fmla="*/ 123666 h 12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416" h="123430">
                    <a:moveTo>
                      <a:pt x="62073" y="123666"/>
                    </a:moveTo>
                    <a:cubicBezTo>
                      <a:pt x="53551" y="123666"/>
                      <a:pt x="45559" y="122067"/>
                      <a:pt x="38097" y="118872"/>
                    </a:cubicBezTo>
                    <a:cubicBezTo>
                      <a:pt x="30636" y="115676"/>
                      <a:pt x="24080" y="111253"/>
                      <a:pt x="18428" y="105601"/>
                    </a:cubicBezTo>
                    <a:cubicBezTo>
                      <a:pt x="12777" y="99949"/>
                      <a:pt x="8354" y="93393"/>
                      <a:pt x="5158" y="85931"/>
                    </a:cubicBezTo>
                    <a:cubicBezTo>
                      <a:pt x="1961" y="78470"/>
                      <a:pt x="364" y="70479"/>
                      <a:pt x="364" y="61957"/>
                    </a:cubicBezTo>
                    <a:cubicBezTo>
                      <a:pt x="364" y="53426"/>
                      <a:pt x="1961" y="45432"/>
                      <a:pt x="5158" y="37976"/>
                    </a:cubicBezTo>
                    <a:cubicBezTo>
                      <a:pt x="8354" y="30519"/>
                      <a:pt x="12777" y="23965"/>
                      <a:pt x="18428" y="18313"/>
                    </a:cubicBezTo>
                    <a:cubicBezTo>
                      <a:pt x="24080" y="12661"/>
                      <a:pt x="30636" y="8236"/>
                      <a:pt x="38097" y="5036"/>
                    </a:cubicBezTo>
                    <a:cubicBezTo>
                      <a:pt x="45559" y="1835"/>
                      <a:pt x="53551" y="235"/>
                      <a:pt x="62073" y="235"/>
                    </a:cubicBezTo>
                    <a:cubicBezTo>
                      <a:pt x="70595" y="235"/>
                      <a:pt x="78586" y="1835"/>
                      <a:pt x="86047" y="5036"/>
                    </a:cubicBezTo>
                    <a:cubicBezTo>
                      <a:pt x="93508" y="8236"/>
                      <a:pt x="100065" y="12661"/>
                      <a:pt x="105716" y="18313"/>
                    </a:cubicBezTo>
                    <a:cubicBezTo>
                      <a:pt x="111367" y="23965"/>
                      <a:pt x="115792" y="30519"/>
                      <a:pt x="118987" y="37976"/>
                    </a:cubicBezTo>
                    <a:cubicBezTo>
                      <a:pt x="122183" y="45432"/>
                      <a:pt x="123780" y="53426"/>
                      <a:pt x="123780" y="61957"/>
                    </a:cubicBezTo>
                    <a:cubicBezTo>
                      <a:pt x="123780" y="70479"/>
                      <a:pt x="122183" y="78470"/>
                      <a:pt x="118987" y="85931"/>
                    </a:cubicBezTo>
                    <a:cubicBezTo>
                      <a:pt x="115792" y="93393"/>
                      <a:pt x="111367" y="99949"/>
                      <a:pt x="105716" y="105601"/>
                    </a:cubicBezTo>
                    <a:cubicBezTo>
                      <a:pt x="100065" y="111253"/>
                      <a:pt x="93508" y="115676"/>
                      <a:pt x="86047" y="118872"/>
                    </a:cubicBezTo>
                    <a:cubicBezTo>
                      <a:pt x="78586" y="122067"/>
                      <a:pt x="70595" y="123666"/>
                      <a:pt x="62073" y="123666"/>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grpSp>
        <p:nvGrpSpPr>
          <p:cNvPr id="42" name="Gruppieren 41">
            <a:extLst>
              <a:ext uri="{FF2B5EF4-FFF2-40B4-BE49-F238E27FC236}">
                <a16:creationId xmlns:a16="http://schemas.microsoft.com/office/drawing/2014/main" id="{299E277A-6E40-BA14-8818-9E26EE31889A}"/>
              </a:ext>
            </a:extLst>
          </p:cNvPr>
          <p:cNvGrpSpPr/>
          <p:nvPr/>
        </p:nvGrpSpPr>
        <p:grpSpPr>
          <a:xfrm>
            <a:off x="709351" y="1751681"/>
            <a:ext cx="576000" cy="576000"/>
            <a:chOff x="1278515" y="1771531"/>
            <a:chExt cx="576000" cy="576000"/>
          </a:xfrm>
        </p:grpSpPr>
        <p:sp>
          <p:nvSpPr>
            <p:cNvPr id="43" name="Ellipse 42">
              <a:extLst>
                <a:ext uri="{FF2B5EF4-FFF2-40B4-BE49-F238E27FC236}">
                  <a16:creationId xmlns:a16="http://schemas.microsoft.com/office/drawing/2014/main" id="{92C30C0F-D7CE-3465-262C-9F7B1E459BC8}"/>
                </a:ext>
              </a:extLst>
            </p:cNvPr>
            <p:cNvSpPr>
              <a:spLocks noChangeAspect="1"/>
            </p:cNvSpPr>
            <p:nvPr/>
          </p:nvSpPr>
          <p:spPr>
            <a:xfrm>
              <a:off x="1278515" y="1771531"/>
              <a:ext cx="576000" cy="57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uppieren 43">
              <a:extLst>
                <a:ext uri="{FF2B5EF4-FFF2-40B4-BE49-F238E27FC236}">
                  <a16:creationId xmlns:a16="http://schemas.microsoft.com/office/drawing/2014/main" id="{C2D03E03-EA39-EF15-377F-B6B11E1FED40}"/>
                </a:ext>
              </a:extLst>
            </p:cNvPr>
            <p:cNvGrpSpPr/>
            <p:nvPr/>
          </p:nvGrpSpPr>
          <p:grpSpPr>
            <a:xfrm>
              <a:off x="1392207" y="1880695"/>
              <a:ext cx="347239" cy="347296"/>
              <a:chOff x="9164726" y="4039808"/>
              <a:chExt cx="1473676" cy="1473918"/>
            </a:xfrm>
          </p:grpSpPr>
          <p:sp>
            <p:nvSpPr>
              <p:cNvPr id="45" name="Freihandform: Form 44">
                <a:extLst>
                  <a:ext uri="{FF2B5EF4-FFF2-40B4-BE49-F238E27FC236}">
                    <a16:creationId xmlns:a16="http://schemas.microsoft.com/office/drawing/2014/main" id="{7F546A91-8C35-9883-F658-954736AB0F0E}"/>
                  </a:ext>
                </a:extLst>
              </p:cNvPr>
              <p:cNvSpPr/>
              <p:nvPr/>
            </p:nvSpPr>
            <p:spPr>
              <a:xfrm>
                <a:off x="9164726" y="4040049"/>
                <a:ext cx="1473676" cy="1473677"/>
              </a:xfrm>
              <a:custGeom>
                <a:avLst/>
                <a:gdLst>
                  <a:gd name="connsiteX0" fmla="*/ 1573509 w 1726930"/>
                  <a:gd name="connsiteY0" fmla="*/ 451 h 1726932"/>
                  <a:gd name="connsiteX1" fmla="*/ 1682617 w 1726930"/>
                  <a:gd name="connsiteY1" fmla="*/ 45809 h 1726932"/>
                  <a:gd name="connsiteX2" fmla="*/ 1727547 w 1726930"/>
                  <a:gd name="connsiteY2" fmla="*/ 154489 h 1726932"/>
                  <a:gd name="connsiteX3" fmla="*/ 1727547 w 1726930"/>
                  <a:gd name="connsiteY3" fmla="*/ 756093 h 1726932"/>
                  <a:gd name="connsiteX4" fmla="*/ 1696305 w 1726930"/>
                  <a:gd name="connsiteY4" fmla="*/ 872049 h 1726932"/>
                  <a:gd name="connsiteX5" fmla="*/ 1612875 w 1726930"/>
                  <a:gd name="connsiteY5" fmla="*/ 955913 h 1726932"/>
                  <a:gd name="connsiteX6" fmla="*/ 1496489 w 1726930"/>
                  <a:gd name="connsiteY6" fmla="*/ 987149 h 1726932"/>
                  <a:gd name="connsiteX7" fmla="*/ 1357853 w 1726930"/>
                  <a:gd name="connsiteY7" fmla="*/ 987149 h 1726932"/>
                  <a:gd name="connsiteX8" fmla="*/ 1543553 w 1726930"/>
                  <a:gd name="connsiteY8" fmla="*/ 1037211 h 1726932"/>
                  <a:gd name="connsiteX9" fmla="*/ 1677483 w 1726930"/>
                  <a:gd name="connsiteY9" fmla="*/ 1171137 h 1726932"/>
                  <a:gd name="connsiteX10" fmla="*/ 1727547 w 1726930"/>
                  <a:gd name="connsiteY10" fmla="*/ 1357694 h 1726932"/>
                  <a:gd name="connsiteX11" fmla="*/ 1677483 w 1726930"/>
                  <a:gd name="connsiteY11" fmla="*/ 1543394 h 1726932"/>
                  <a:gd name="connsiteX12" fmla="*/ 1543553 w 1726930"/>
                  <a:gd name="connsiteY12" fmla="*/ 1677321 h 1726932"/>
                  <a:gd name="connsiteX13" fmla="*/ 1357853 w 1726930"/>
                  <a:gd name="connsiteY13" fmla="*/ 1727383 h 1726932"/>
                  <a:gd name="connsiteX14" fmla="*/ 1159743 w 1726930"/>
                  <a:gd name="connsiteY14" fmla="*/ 1670046 h 1726932"/>
                  <a:gd name="connsiteX15" fmla="*/ 1025821 w 1726930"/>
                  <a:gd name="connsiteY15" fmla="*/ 1521144 h 1726932"/>
                  <a:gd name="connsiteX16" fmla="*/ 1007847 w 1726930"/>
                  <a:gd name="connsiteY16" fmla="*/ 1478356 h 1726932"/>
                  <a:gd name="connsiteX17" fmla="*/ 864077 w 1726930"/>
                  <a:gd name="connsiteY17" fmla="*/ 1134339 h 1726932"/>
                  <a:gd name="connsiteX18" fmla="*/ 720316 w 1726930"/>
                  <a:gd name="connsiteY18" fmla="*/ 1478356 h 1726932"/>
                  <a:gd name="connsiteX19" fmla="*/ 702343 w 1726930"/>
                  <a:gd name="connsiteY19" fmla="*/ 1521144 h 1726932"/>
                  <a:gd name="connsiteX20" fmla="*/ 568414 w 1726930"/>
                  <a:gd name="connsiteY20" fmla="*/ 1670046 h 1726932"/>
                  <a:gd name="connsiteX21" fmla="*/ 371161 w 1726930"/>
                  <a:gd name="connsiteY21" fmla="*/ 1727383 h 1726932"/>
                  <a:gd name="connsiteX22" fmla="*/ 184605 w 1726930"/>
                  <a:gd name="connsiteY22" fmla="*/ 1677321 h 1726932"/>
                  <a:gd name="connsiteX23" fmla="*/ 50678 w 1726930"/>
                  <a:gd name="connsiteY23" fmla="*/ 1543394 h 1726932"/>
                  <a:gd name="connsiteX24" fmla="*/ 617 w 1726930"/>
                  <a:gd name="connsiteY24" fmla="*/ 1357694 h 1726932"/>
                  <a:gd name="connsiteX25" fmla="*/ 50678 w 1726930"/>
                  <a:gd name="connsiteY25" fmla="*/ 1171137 h 1726932"/>
                  <a:gd name="connsiteX26" fmla="*/ 184605 w 1726930"/>
                  <a:gd name="connsiteY26" fmla="*/ 1037211 h 1726932"/>
                  <a:gd name="connsiteX27" fmla="*/ 371161 w 1726930"/>
                  <a:gd name="connsiteY27" fmla="*/ 987149 h 1726932"/>
                  <a:gd name="connsiteX28" fmla="*/ 231672 w 1726930"/>
                  <a:gd name="connsiteY28" fmla="*/ 987149 h 1726932"/>
                  <a:gd name="connsiteX29" fmla="*/ 115717 w 1726930"/>
                  <a:gd name="connsiteY29" fmla="*/ 955913 h 1726932"/>
                  <a:gd name="connsiteX30" fmla="*/ 31852 w 1726930"/>
                  <a:gd name="connsiteY30" fmla="*/ 872049 h 1726932"/>
                  <a:gd name="connsiteX31" fmla="*/ 617 w 1726930"/>
                  <a:gd name="connsiteY31" fmla="*/ 756093 h 1726932"/>
                  <a:gd name="connsiteX32" fmla="*/ 617 w 1726930"/>
                  <a:gd name="connsiteY32" fmla="*/ 154489 h 1726932"/>
                  <a:gd name="connsiteX33" fmla="*/ 45972 w 1726930"/>
                  <a:gd name="connsiteY33" fmla="*/ 45809 h 1726932"/>
                  <a:gd name="connsiteX34" fmla="*/ 154653 w 1726930"/>
                  <a:gd name="connsiteY34" fmla="*/ 451 h 1726932"/>
                  <a:gd name="connsiteX35" fmla="*/ 255633 w 1726930"/>
                  <a:gd name="connsiteY35" fmla="*/ 37256 h 1726932"/>
                  <a:gd name="connsiteX36" fmla="*/ 864077 w 1726930"/>
                  <a:gd name="connsiteY36" fmla="*/ 555845 h 1726932"/>
                  <a:gd name="connsiteX37" fmla="*/ 1473382 w 1726930"/>
                  <a:gd name="connsiteY37" fmla="*/ 37256 h 1726932"/>
                  <a:gd name="connsiteX38" fmla="*/ 1573509 w 1726930"/>
                  <a:gd name="connsiteY38" fmla="*/ 451 h 17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26930" h="1726932">
                    <a:moveTo>
                      <a:pt x="1573509" y="451"/>
                    </a:moveTo>
                    <a:cubicBezTo>
                      <a:pt x="1616295" y="451"/>
                      <a:pt x="1652661" y="15577"/>
                      <a:pt x="1682617" y="45809"/>
                    </a:cubicBezTo>
                    <a:cubicBezTo>
                      <a:pt x="1712564" y="76051"/>
                      <a:pt x="1727547" y="112275"/>
                      <a:pt x="1727547" y="154489"/>
                    </a:cubicBezTo>
                    <a:lnTo>
                      <a:pt x="1727547" y="756093"/>
                    </a:lnTo>
                    <a:cubicBezTo>
                      <a:pt x="1727547" y="798311"/>
                      <a:pt x="1717136" y="836962"/>
                      <a:pt x="1696305" y="872049"/>
                    </a:cubicBezTo>
                    <a:cubicBezTo>
                      <a:pt x="1675483" y="907135"/>
                      <a:pt x="1647670" y="935090"/>
                      <a:pt x="1612875" y="955913"/>
                    </a:cubicBezTo>
                    <a:cubicBezTo>
                      <a:pt x="1578071" y="976737"/>
                      <a:pt x="1539276" y="987149"/>
                      <a:pt x="1496489" y="987149"/>
                    </a:cubicBezTo>
                    <a:lnTo>
                      <a:pt x="1357853" y="987149"/>
                    </a:lnTo>
                    <a:cubicBezTo>
                      <a:pt x="1425747" y="987149"/>
                      <a:pt x="1487641" y="1003836"/>
                      <a:pt x="1543553" y="1037211"/>
                    </a:cubicBezTo>
                    <a:cubicBezTo>
                      <a:pt x="1599464" y="1070586"/>
                      <a:pt x="1644108" y="1115228"/>
                      <a:pt x="1677483" y="1171137"/>
                    </a:cubicBezTo>
                    <a:cubicBezTo>
                      <a:pt x="1710859" y="1227047"/>
                      <a:pt x="1727547" y="1289233"/>
                      <a:pt x="1727547" y="1357694"/>
                    </a:cubicBezTo>
                    <a:cubicBezTo>
                      <a:pt x="1727547" y="1425584"/>
                      <a:pt x="1710859" y="1487484"/>
                      <a:pt x="1677483" y="1543394"/>
                    </a:cubicBezTo>
                    <a:cubicBezTo>
                      <a:pt x="1644108" y="1599303"/>
                      <a:pt x="1599464" y="1643946"/>
                      <a:pt x="1543553" y="1677321"/>
                    </a:cubicBezTo>
                    <a:cubicBezTo>
                      <a:pt x="1487641" y="1710695"/>
                      <a:pt x="1425747" y="1727383"/>
                      <a:pt x="1357853" y="1727383"/>
                    </a:cubicBezTo>
                    <a:cubicBezTo>
                      <a:pt x="1284825" y="1727383"/>
                      <a:pt x="1218798" y="1708270"/>
                      <a:pt x="1159743" y="1670046"/>
                    </a:cubicBezTo>
                    <a:cubicBezTo>
                      <a:pt x="1100697" y="1631823"/>
                      <a:pt x="1056054" y="1582189"/>
                      <a:pt x="1025821" y="1521144"/>
                    </a:cubicBezTo>
                    <a:cubicBezTo>
                      <a:pt x="1018401" y="1505170"/>
                      <a:pt x="1012410" y="1490907"/>
                      <a:pt x="1007847" y="1478356"/>
                    </a:cubicBezTo>
                    <a:lnTo>
                      <a:pt x="864077" y="1134339"/>
                    </a:lnTo>
                    <a:lnTo>
                      <a:pt x="720316" y="1478356"/>
                    </a:lnTo>
                    <a:cubicBezTo>
                      <a:pt x="716316" y="1490907"/>
                      <a:pt x="710325" y="1505170"/>
                      <a:pt x="702343" y="1521144"/>
                    </a:cubicBezTo>
                    <a:cubicBezTo>
                      <a:pt x="672101" y="1582189"/>
                      <a:pt x="627466" y="1631823"/>
                      <a:pt x="568414" y="1670046"/>
                    </a:cubicBezTo>
                    <a:cubicBezTo>
                      <a:pt x="509367" y="1708270"/>
                      <a:pt x="443616" y="1727383"/>
                      <a:pt x="371161" y="1727383"/>
                    </a:cubicBezTo>
                    <a:cubicBezTo>
                      <a:pt x="302700" y="1727383"/>
                      <a:pt x="240515" y="1710695"/>
                      <a:pt x="184605" y="1677321"/>
                    </a:cubicBezTo>
                    <a:cubicBezTo>
                      <a:pt x="128696" y="1643946"/>
                      <a:pt x="84053" y="1599303"/>
                      <a:pt x="50678" y="1543394"/>
                    </a:cubicBezTo>
                    <a:cubicBezTo>
                      <a:pt x="17304" y="1487484"/>
                      <a:pt x="617" y="1425584"/>
                      <a:pt x="617" y="1357694"/>
                    </a:cubicBezTo>
                    <a:cubicBezTo>
                      <a:pt x="617" y="1289233"/>
                      <a:pt x="17304" y="1227047"/>
                      <a:pt x="50678" y="1171137"/>
                    </a:cubicBezTo>
                    <a:cubicBezTo>
                      <a:pt x="84053" y="1115228"/>
                      <a:pt x="128696" y="1070586"/>
                      <a:pt x="184605" y="1037211"/>
                    </a:cubicBezTo>
                    <a:cubicBezTo>
                      <a:pt x="240515" y="1003836"/>
                      <a:pt x="302700" y="987149"/>
                      <a:pt x="371161" y="987149"/>
                    </a:cubicBezTo>
                    <a:lnTo>
                      <a:pt x="231672" y="987149"/>
                    </a:lnTo>
                    <a:cubicBezTo>
                      <a:pt x="189455" y="987149"/>
                      <a:pt x="150802" y="976737"/>
                      <a:pt x="115717" y="955913"/>
                    </a:cubicBezTo>
                    <a:cubicBezTo>
                      <a:pt x="80631" y="935090"/>
                      <a:pt x="52676" y="907135"/>
                      <a:pt x="31852" y="872049"/>
                    </a:cubicBezTo>
                    <a:cubicBezTo>
                      <a:pt x="11029" y="836962"/>
                      <a:pt x="617" y="798311"/>
                      <a:pt x="617" y="756093"/>
                    </a:cubicBezTo>
                    <a:lnTo>
                      <a:pt x="617" y="154489"/>
                    </a:lnTo>
                    <a:cubicBezTo>
                      <a:pt x="617" y="112275"/>
                      <a:pt x="15735" y="76051"/>
                      <a:pt x="45972" y="45809"/>
                    </a:cubicBezTo>
                    <a:cubicBezTo>
                      <a:pt x="76209" y="15577"/>
                      <a:pt x="112436" y="451"/>
                      <a:pt x="154653" y="451"/>
                    </a:cubicBezTo>
                    <a:cubicBezTo>
                      <a:pt x="192307" y="451"/>
                      <a:pt x="225967" y="12719"/>
                      <a:pt x="255633" y="37256"/>
                    </a:cubicBezTo>
                    <a:lnTo>
                      <a:pt x="864077" y="555845"/>
                    </a:lnTo>
                    <a:lnTo>
                      <a:pt x="1473382" y="37256"/>
                    </a:lnTo>
                    <a:cubicBezTo>
                      <a:pt x="1502481" y="12719"/>
                      <a:pt x="1535856" y="451"/>
                      <a:pt x="1573509" y="451"/>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B59C6C40-6308-9BFA-7FCD-8E40056348ED}"/>
                  </a:ext>
                </a:extLst>
              </p:cNvPr>
              <p:cNvSpPr/>
              <p:nvPr/>
            </p:nvSpPr>
            <p:spPr>
              <a:xfrm>
                <a:off x="9282298" y="4518283"/>
                <a:ext cx="331156" cy="311185"/>
              </a:xfrm>
              <a:custGeom>
                <a:avLst/>
                <a:gdLst>
                  <a:gd name="connsiteX0" fmla="*/ 369450 w 388065"/>
                  <a:gd name="connsiteY0" fmla="*/ 177702 h 364663"/>
                  <a:gd name="connsiteX1" fmla="*/ 388277 w 388065"/>
                  <a:gd name="connsiteY1" fmla="*/ 205942 h 364663"/>
                  <a:gd name="connsiteX2" fmla="*/ 377152 w 388065"/>
                  <a:gd name="connsiteY2" fmla="*/ 238461 h 364663"/>
                  <a:gd name="connsiteX3" fmla="*/ 293288 w 388065"/>
                  <a:gd name="connsiteY3" fmla="*/ 322326 h 364663"/>
                  <a:gd name="connsiteX4" fmla="*/ 190596 w 388065"/>
                  <a:gd name="connsiteY4" fmla="*/ 365114 h 364663"/>
                  <a:gd name="connsiteX5" fmla="*/ 56242 w 388065"/>
                  <a:gd name="connsiteY5" fmla="*/ 309489 h 364663"/>
                  <a:gd name="connsiteX6" fmla="*/ 617 w 388065"/>
                  <a:gd name="connsiteY6" fmla="*/ 175134 h 364663"/>
                  <a:gd name="connsiteX7" fmla="*/ 617 w 388065"/>
                  <a:gd name="connsiteY7" fmla="*/ 51906 h 364663"/>
                  <a:gd name="connsiteX8" fmla="*/ 25862 w 388065"/>
                  <a:gd name="connsiteY8" fmla="*/ 7834 h 364663"/>
                  <a:gd name="connsiteX9" fmla="*/ 75924 w 388065"/>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5" h="364663">
                    <a:moveTo>
                      <a:pt x="369450" y="177702"/>
                    </a:moveTo>
                    <a:cubicBezTo>
                      <a:pt x="380290" y="183977"/>
                      <a:pt x="386565" y="193391"/>
                      <a:pt x="388277" y="205942"/>
                    </a:cubicBezTo>
                    <a:cubicBezTo>
                      <a:pt x="389988" y="218493"/>
                      <a:pt x="386280" y="229334"/>
                      <a:pt x="377152" y="238461"/>
                    </a:cubicBezTo>
                    <a:lnTo>
                      <a:pt x="293288" y="322326"/>
                    </a:lnTo>
                    <a:cubicBezTo>
                      <a:pt x="264762" y="350852"/>
                      <a:pt x="230531" y="365114"/>
                      <a:pt x="190596" y="365114"/>
                    </a:cubicBezTo>
                    <a:cubicBezTo>
                      <a:pt x="138109" y="365114"/>
                      <a:pt x="93324" y="346572"/>
                      <a:pt x="56242" y="309489"/>
                    </a:cubicBezTo>
                    <a:cubicBezTo>
                      <a:pt x="19158" y="272407"/>
                      <a:pt x="617" y="227622"/>
                      <a:pt x="617" y="175134"/>
                    </a:cubicBezTo>
                    <a:lnTo>
                      <a:pt x="617" y="51906"/>
                    </a:lnTo>
                    <a:cubicBezTo>
                      <a:pt x="617" y="32508"/>
                      <a:pt x="9032" y="17818"/>
                      <a:pt x="25862" y="7834"/>
                    </a:cubicBezTo>
                    <a:cubicBezTo>
                      <a:pt x="42691" y="-2151"/>
                      <a:pt x="59379" y="-2008"/>
                      <a:pt x="75924"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8A848257-32C3-A174-B2B5-967572FAAFDF}"/>
                  </a:ext>
                </a:extLst>
              </p:cNvPr>
              <p:cNvSpPr/>
              <p:nvPr/>
            </p:nvSpPr>
            <p:spPr>
              <a:xfrm>
                <a:off x="10202085" y="4518283"/>
                <a:ext cx="331155" cy="311185"/>
              </a:xfrm>
              <a:custGeom>
                <a:avLst/>
                <a:gdLst>
                  <a:gd name="connsiteX0" fmla="*/ 19844 w 388064"/>
                  <a:gd name="connsiteY0" fmla="*/ 177702 h 364663"/>
                  <a:gd name="connsiteX1" fmla="*/ 1023 w 388064"/>
                  <a:gd name="connsiteY1" fmla="*/ 205942 h 364663"/>
                  <a:gd name="connsiteX2" fmla="*/ 12148 w 388064"/>
                  <a:gd name="connsiteY2" fmla="*/ 238461 h 364663"/>
                  <a:gd name="connsiteX3" fmla="*/ 96016 w 388064"/>
                  <a:gd name="connsiteY3" fmla="*/ 322326 h 364663"/>
                  <a:gd name="connsiteX4" fmla="*/ 198705 w 388064"/>
                  <a:gd name="connsiteY4" fmla="*/ 365114 h 364663"/>
                  <a:gd name="connsiteX5" fmla="*/ 333055 w 388064"/>
                  <a:gd name="connsiteY5" fmla="*/ 309489 h 364663"/>
                  <a:gd name="connsiteX6" fmla="*/ 388681 w 388064"/>
                  <a:gd name="connsiteY6" fmla="*/ 175134 h 364663"/>
                  <a:gd name="connsiteX7" fmla="*/ 388681 w 388064"/>
                  <a:gd name="connsiteY7" fmla="*/ 51906 h 364663"/>
                  <a:gd name="connsiteX8" fmla="*/ 363440 w 388064"/>
                  <a:gd name="connsiteY8" fmla="*/ 7834 h 364663"/>
                  <a:gd name="connsiteX9" fmla="*/ 313376 w 388064"/>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4" h="364663">
                    <a:moveTo>
                      <a:pt x="19844" y="177702"/>
                    </a:moveTo>
                    <a:cubicBezTo>
                      <a:pt x="9005" y="183977"/>
                      <a:pt x="2737" y="193391"/>
                      <a:pt x="1023" y="205942"/>
                    </a:cubicBezTo>
                    <a:cubicBezTo>
                      <a:pt x="-692" y="218493"/>
                      <a:pt x="3023" y="229334"/>
                      <a:pt x="12148" y="238461"/>
                    </a:cubicBezTo>
                    <a:lnTo>
                      <a:pt x="96016" y="322326"/>
                    </a:lnTo>
                    <a:cubicBezTo>
                      <a:pt x="124533" y="350852"/>
                      <a:pt x="158766" y="365114"/>
                      <a:pt x="198705" y="365114"/>
                    </a:cubicBezTo>
                    <a:cubicBezTo>
                      <a:pt x="251188" y="365114"/>
                      <a:pt x="295974" y="346572"/>
                      <a:pt x="333055" y="309489"/>
                    </a:cubicBezTo>
                    <a:cubicBezTo>
                      <a:pt x="370145" y="272407"/>
                      <a:pt x="388681" y="227622"/>
                      <a:pt x="388681" y="175134"/>
                    </a:cubicBezTo>
                    <a:lnTo>
                      <a:pt x="388681" y="51906"/>
                    </a:lnTo>
                    <a:cubicBezTo>
                      <a:pt x="388681" y="32508"/>
                      <a:pt x="380270" y="17818"/>
                      <a:pt x="363440" y="7834"/>
                    </a:cubicBezTo>
                    <a:cubicBezTo>
                      <a:pt x="346609" y="-2151"/>
                      <a:pt x="329921" y="-2008"/>
                      <a:pt x="313376"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9DBAA02D-3684-1C2D-F472-E2DDCECED6A3}"/>
                  </a:ext>
                </a:extLst>
              </p:cNvPr>
              <p:cNvSpPr/>
              <p:nvPr/>
            </p:nvSpPr>
            <p:spPr>
              <a:xfrm>
                <a:off x="9954140" y="4729620"/>
                <a:ext cx="257231" cy="99848"/>
              </a:xfrm>
              <a:custGeom>
                <a:avLst/>
                <a:gdLst>
                  <a:gd name="connsiteX0" fmla="*/ 617 w 301437"/>
                  <a:gd name="connsiteY0" fmla="*/ 108046 h 117008"/>
                  <a:gd name="connsiteX1" fmla="*/ 617 w 301437"/>
                  <a:gd name="connsiteY1" fmla="*/ 117460 h 117008"/>
                  <a:gd name="connsiteX2" fmla="*/ 272746 w 301437"/>
                  <a:gd name="connsiteY2" fmla="*/ 117460 h 117008"/>
                  <a:gd name="connsiteX3" fmla="*/ 299283 w 301437"/>
                  <a:gd name="connsiteY3" fmla="*/ 99917 h 117008"/>
                  <a:gd name="connsiteX4" fmla="*/ 293291 w 301437"/>
                  <a:gd name="connsiteY4" fmla="*/ 68681 h 117008"/>
                  <a:gd name="connsiteX5" fmla="*/ 243657 w 301437"/>
                  <a:gd name="connsiteY5" fmla="*/ 19046 h 117008"/>
                  <a:gd name="connsiteX6" fmla="*/ 171771 w 301437"/>
                  <a:gd name="connsiteY6" fmla="*/ 9633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7" h="117008">
                    <a:moveTo>
                      <a:pt x="617" y="108046"/>
                    </a:moveTo>
                    <a:lnTo>
                      <a:pt x="617" y="117460"/>
                    </a:lnTo>
                    <a:lnTo>
                      <a:pt x="272746" y="117460"/>
                    </a:lnTo>
                    <a:cubicBezTo>
                      <a:pt x="285300" y="117460"/>
                      <a:pt x="294139" y="111611"/>
                      <a:pt x="299283" y="99917"/>
                    </a:cubicBezTo>
                    <a:cubicBezTo>
                      <a:pt x="304417" y="88221"/>
                      <a:pt x="302416" y="77809"/>
                      <a:pt x="293291" y="68681"/>
                    </a:cubicBezTo>
                    <a:lnTo>
                      <a:pt x="243657" y="19046"/>
                    </a:lnTo>
                    <a:cubicBezTo>
                      <a:pt x="222549" y="-2062"/>
                      <a:pt x="198584" y="-5199"/>
                      <a:pt x="171771" y="963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EEB405DA-2FFB-A149-7E6C-B685C110C63C}"/>
                  </a:ext>
                </a:extLst>
              </p:cNvPr>
              <p:cNvSpPr/>
              <p:nvPr/>
            </p:nvSpPr>
            <p:spPr>
              <a:xfrm>
                <a:off x="9604169" y="4729620"/>
                <a:ext cx="257229" cy="99848"/>
              </a:xfrm>
              <a:custGeom>
                <a:avLst/>
                <a:gdLst>
                  <a:gd name="connsiteX0" fmla="*/ 130896 w 301434"/>
                  <a:gd name="connsiteY0" fmla="*/ 9633 h 117008"/>
                  <a:gd name="connsiteX1" fmla="*/ 59014 w 301434"/>
                  <a:gd name="connsiteY1" fmla="*/ 19046 h 117008"/>
                  <a:gd name="connsiteX2" fmla="*/ 9379 w 301434"/>
                  <a:gd name="connsiteY2" fmla="*/ 68681 h 117008"/>
                  <a:gd name="connsiteX3" fmla="*/ 3389 w 301434"/>
                  <a:gd name="connsiteY3" fmla="*/ 99917 h 117008"/>
                  <a:gd name="connsiteX4" fmla="*/ 29918 w 301434"/>
                  <a:gd name="connsiteY4" fmla="*/ 117460 h 117008"/>
                  <a:gd name="connsiteX5" fmla="*/ 302051 w 301434"/>
                  <a:gd name="connsiteY5" fmla="*/ 117460 h 117008"/>
                  <a:gd name="connsiteX6" fmla="*/ 302051 w 301434"/>
                  <a:gd name="connsiteY6" fmla="*/ 108046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4" h="117008">
                    <a:moveTo>
                      <a:pt x="130896" y="9633"/>
                    </a:moveTo>
                    <a:cubicBezTo>
                      <a:pt x="104084" y="-5199"/>
                      <a:pt x="80122" y="-2062"/>
                      <a:pt x="59014" y="19046"/>
                    </a:cubicBezTo>
                    <a:lnTo>
                      <a:pt x="9379" y="68681"/>
                    </a:lnTo>
                    <a:cubicBezTo>
                      <a:pt x="252" y="77809"/>
                      <a:pt x="-1745" y="88221"/>
                      <a:pt x="3389" y="99917"/>
                    </a:cubicBezTo>
                    <a:cubicBezTo>
                      <a:pt x="8524" y="111611"/>
                      <a:pt x="17367" y="117460"/>
                      <a:pt x="29918" y="117460"/>
                    </a:cubicBezTo>
                    <a:lnTo>
                      <a:pt x="302051" y="117460"/>
                    </a:lnTo>
                    <a:lnTo>
                      <a:pt x="302051" y="108046"/>
                    </a:lnTo>
                    <a:close/>
                  </a:path>
                </a:pathLst>
              </a:custGeom>
              <a:solidFill>
                <a:schemeClr val="accent6">
                  <a:lumMod val="75000"/>
                </a:schemeClr>
              </a:solidFill>
              <a:ln w="317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1CF80108-5A69-F111-0D11-86F11453BC78}"/>
                  </a:ext>
                </a:extLst>
              </p:cNvPr>
              <p:cNvSpPr/>
              <p:nvPr/>
            </p:nvSpPr>
            <p:spPr>
              <a:xfrm>
                <a:off x="9282298" y="4199234"/>
                <a:ext cx="579101" cy="561589"/>
              </a:xfrm>
              <a:custGeom>
                <a:avLst/>
                <a:gdLst>
                  <a:gd name="connsiteX0" fmla="*/ 617 w 678620"/>
                  <a:gd name="connsiteY0" fmla="*/ 59521 h 658099"/>
                  <a:gd name="connsiteX1" fmla="*/ 33564 w 678620"/>
                  <a:gd name="connsiteY1" fmla="*/ 6886 h 658099"/>
                  <a:gd name="connsiteX2" fmla="*/ 94750 w 678620"/>
                  <a:gd name="connsiteY2" fmla="*/ 14163 h 658099"/>
                  <a:gd name="connsiteX3" fmla="*/ 679237 w 678620"/>
                  <a:gd name="connsiteY3" fmla="*/ 492533 h 658099"/>
                  <a:gd name="connsiteX4" fmla="*/ 679237 w 678620"/>
                  <a:gd name="connsiteY4" fmla="*/ 658550 h 658099"/>
                  <a:gd name="connsiteX5" fmla="*/ 61376 w 678620"/>
                  <a:gd name="connsiteY5" fmla="*/ 302552 h 658099"/>
                  <a:gd name="connsiteX6" fmla="*/ 617 w 678620"/>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20" h="658099">
                    <a:moveTo>
                      <a:pt x="617" y="59521"/>
                    </a:moveTo>
                    <a:cubicBezTo>
                      <a:pt x="617" y="34985"/>
                      <a:pt x="11599" y="17440"/>
                      <a:pt x="33564" y="6886"/>
                    </a:cubicBezTo>
                    <a:cubicBezTo>
                      <a:pt x="55528" y="-3668"/>
                      <a:pt x="75924" y="-1239"/>
                      <a:pt x="94750" y="14163"/>
                    </a:cubicBezTo>
                    <a:lnTo>
                      <a:pt x="679237" y="492533"/>
                    </a:lnTo>
                    <a:lnTo>
                      <a:pt x="679237" y="658550"/>
                    </a:lnTo>
                    <a:lnTo>
                      <a:pt x="61376" y="302552"/>
                    </a:lnTo>
                    <a:cubicBezTo>
                      <a:pt x="20870" y="279168"/>
                      <a:pt x="617" y="243792"/>
                      <a:pt x="617"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1" name="Freihandform: Form 50">
                <a:extLst>
                  <a:ext uri="{FF2B5EF4-FFF2-40B4-BE49-F238E27FC236}">
                    <a16:creationId xmlns:a16="http://schemas.microsoft.com/office/drawing/2014/main" id="{ABE789FE-71ED-C3FD-2D4C-E9446B1B3E5F}"/>
                  </a:ext>
                </a:extLst>
              </p:cNvPr>
              <p:cNvSpPr/>
              <p:nvPr/>
            </p:nvSpPr>
            <p:spPr>
              <a:xfrm>
                <a:off x="9954140" y="4199234"/>
                <a:ext cx="579099" cy="561589"/>
              </a:xfrm>
              <a:custGeom>
                <a:avLst/>
                <a:gdLst>
                  <a:gd name="connsiteX0" fmla="*/ 679235 w 678618"/>
                  <a:gd name="connsiteY0" fmla="*/ 59521 h 658099"/>
                  <a:gd name="connsiteX1" fmla="*/ 646288 w 678618"/>
                  <a:gd name="connsiteY1" fmla="*/ 6886 h 658099"/>
                  <a:gd name="connsiteX2" fmla="*/ 585099 w 678618"/>
                  <a:gd name="connsiteY2" fmla="*/ 14163 h 658099"/>
                  <a:gd name="connsiteX3" fmla="*/ 617 w 678618"/>
                  <a:gd name="connsiteY3" fmla="*/ 492533 h 658099"/>
                  <a:gd name="connsiteX4" fmla="*/ 617 w 678618"/>
                  <a:gd name="connsiteY4" fmla="*/ 658550 h 658099"/>
                  <a:gd name="connsiteX5" fmla="*/ 618475 w 678618"/>
                  <a:gd name="connsiteY5" fmla="*/ 302552 h 658099"/>
                  <a:gd name="connsiteX6" fmla="*/ 679235 w 678618"/>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18" h="658099">
                    <a:moveTo>
                      <a:pt x="679235" y="59521"/>
                    </a:moveTo>
                    <a:cubicBezTo>
                      <a:pt x="679235" y="34985"/>
                      <a:pt x="668253" y="17440"/>
                      <a:pt x="646288" y="6886"/>
                    </a:cubicBezTo>
                    <a:cubicBezTo>
                      <a:pt x="624323" y="-3668"/>
                      <a:pt x="603930" y="-1239"/>
                      <a:pt x="585099" y="14163"/>
                    </a:cubicBezTo>
                    <a:lnTo>
                      <a:pt x="617" y="492533"/>
                    </a:lnTo>
                    <a:lnTo>
                      <a:pt x="617" y="658550"/>
                    </a:lnTo>
                    <a:lnTo>
                      <a:pt x="618475" y="302552"/>
                    </a:lnTo>
                    <a:cubicBezTo>
                      <a:pt x="658985" y="279168"/>
                      <a:pt x="679235" y="243792"/>
                      <a:pt x="679235"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2" name="Freihandform: Form 51">
                <a:extLst>
                  <a:ext uri="{FF2B5EF4-FFF2-40B4-BE49-F238E27FC236}">
                    <a16:creationId xmlns:a16="http://schemas.microsoft.com/office/drawing/2014/main" id="{18F12419-4D3F-A291-0F1D-A5584B2A5F98}"/>
                  </a:ext>
                </a:extLst>
              </p:cNvPr>
              <p:cNvSpPr/>
              <p:nvPr/>
            </p:nvSpPr>
            <p:spPr>
              <a:xfrm>
                <a:off x="9534399" y="4960916"/>
                <a:ext cx="270365" cy="219909"/>
              </a:xfrm>
              <a:custGeom>
                <a:avLst/>
                <a:gdLst>
                  <a:gd name="connsiteX0" fmla="*/ 243470 w 316827"/>
                  <a:gd name="connsiteY0" fmla="*/ 451 h 257701"/>
                  <a:gd name="connsiteX1" fmla="*/ 304650 w 316827"/>
                  <a:gd name="connsiteY1" fmla="*/ 33398 h 257701"/>
                  <a:gd name="connsiteX2" fmla="*/ 311069 w 316827"/>
                  <a:gd name="connsiteY2" fmla="*/ 101431 h 257701"/>
                  <a:gd name="connsiteX3" fmla="*/ 256301 w 316827"/>
                  <a:gd name="connsiteY3" fmla="*/ 234075 h 257701"/>
                  <a:gd name="connsiteX4" fmla="*/ 228059 w 316827"/>
                  <a:gd name="connsiteY4" fmla="*/ 257180 h 257701"/>
                  <a:gd name="connsiteX5" fmla="*/ 193836 w 316827"/>
                  <a:gd name="connsiteY5" fmla="*/ 246910 h 257701"/>
                  <a:gd name="connsiteX6" fmla="*/ 12410 w 316827"/>
                  <a:gd name="connsiteY6" fmla="*/ 64633 h 257701"/>
                  <a:gd name="connsiteX7" fmla="*/ 3853 w 316827"/>
                  <a:gd name="connsiteY7" fmla="*/ 23984 h 257701"/>
                  <a:gd name="connsiteX8" fmla="*/ 38939 w 316827"/>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7" h="257701">
                    <a:moveTo>
                      <a:pt x="243470" y="451"/>
                    </a:moveTo>
                    <a:cubicBezTo>
                      <a:pt x="269712" y="451"/>
                      <a:pt x="290105" y="11433"/>
                      <a:pt x="304650" y="33398"/>
                    </a:cubicBezTo>
                    <a:cubicBezTo>
                      <a:pt x="319204" y="55363"/>
                      <a:pt x="321337" y="78041"/>
                      <a:pt x="311069" y="101431"/>
                    </a:cubicBezTo>
                    <a:lnTo>
                      <a:pt x="256301" y="234075"/>
                    </a:lnTo>
                    <a:cubicBezTo>
                      <a:pt x="250595" y="246626"/>
                      <a:pt x="241184" y="254328"/>
                      <a:pt x="228059" y="257180"/>
                    </a:cubicBezTo>
                    <a:cubicBezTo>
                      <a:pt x="214943" y="260032"/>
                      <a:pt x="203532" y="256610"/>
                      <a:pt x="193836" y="246910"/>
                    </a:cubicBezTo>
                    <a:lnTo>
                      <a:pt x="12410" y="64633"/>
                    </a:lnTo>
                    <a:cubicBezTo>
                      <a:pt x="430" y="53223"/>
                      <a:pt x="-2423" y="39674"/>
                      <a:pt x="3853" y="23984"/>
                    </a:cubicBezTo>
                    <a:cubicBezTo>
                      <a:pt x="10128" y="8296"/>
                      <a:pt x="21824" y="451"/>
                      <a:pt x="38939"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78AEEB71-B50A-207F-08A8-0318234F8260}"/>
                  </a:ext>
                </a:extLst>
              </p:cNvPr>
              <p:cNvSpPr/>
              <p:nvPr/>
            </p:nvSpPr>
            <p:spPr>
              <a:xfrm>
                <a:off x="9243595" y="4977278"/>
                <a:ext cx="457526" cy="457636"/>
              </a:xfrm>
              <a:custGeom>
                <a:avLst/>
                <a:gdLst>
                  <a:gd name="connsiteX0" fmla="*/ 156366 w 536153"/>
                  <a:gd name="connsiteY0" fmla="*/ 9517 h 536282"/>
                  <a:gd name="connsiteX1" fmla="*/ 244509 w 536153"/>
                  <a:gd name="connsiteY1" fmla="*/ 24921 h 536282"/>
                  <a:gd name="connsiteX2" fmla="*/ 512363 w 536153"/>
                  <a:gd name="connsiteY2" fmla="*/ 292774 h 536282"/>
                  <a:gd name="connsiteX3" fmla="*/ 528625 w 536153"/>
                  <a:gd name="connsiteY3" fmla="*/ 379206 h 536282"/>
                  <a:gd name="connsiteX4" fmla="*/ 527767 w 536153"/>
                  <a:gd name="connsiteY4" fmla="*/ 380062 h 536282"/>
                  <a:gd name="connsiteX5" fmla="*/ 527767 w 536153"/>
                  <a:gd name="connsiteY5" fmla="*/ 380918 h 536282"/>
                  <a:gd name="connsiteX6" fmla="*/ 526910 w 536153"/>
                  <a:gd name="connsiteY6" fmla="*/ 381774 h 536282"/>
                  <a:gd name="connsiteX7" fmla="*/ 422508 w 536153"/>
                  <a:gd name="connsiteY7" fmla="*/ 496446 h 536282"/>
                  <a:gd name="connsiteX8" fmla="*/ 272749 w 536153"/>
                  <a:gd name="connsiteY8" fmla="*/ 536666 h 536282"/>
                  <a:gd name="connsiteX9" fmla="*/ 134972 w 536153"/>
                  <a:gd name="connsiteY9" fmla="*/ 497729 h 536282"/>
                  <a:gd name="connsiteX10" fmla="*/ 36987 w 536153"/>
                  <a:gd name="connsiteY10" fmla="*/ 398033 h 536282"/>
                  <a:gd name="connsiteX11" fmla="*/ 617 w 536153"/>
                  <a:gd name="connsiteY11" fmla="*/ 259400 h 536282"/>
                  <a:gd name="connsiteX12" fmla="*/ 43833 w 536153"/>
                  <a:gd name="connsiteY12" fmla="*/ 110497 h 536282"/>
                  <a:gd name="connsiteX13" fmla="*/ 156366 w 536153"/>
                  <a:gd name="connsiteY13" fmla="*/ 9517 h 536282"/>
                  <a:gd name="connsiteX14" fmla="*/ 194874 w 536153"/>
                  <a:gd name="connsiteY14" fmla="*/ 445100 h 536282"/>
                  <a:gd name="connsiteX15" fmla="*/ 266331 w 536153"/>
                  <a:gd name="connsiteY15" fmla="*/ 415148 h 536282"/>
                  <a:gd name="connsiteX16" fmla="*/ 295855 w 536153"/>
                  <a:gd name="connsiteY16" fmla="*/ 343264 h 536282"/>
                  <a:gd name="connsiteX17" fmla="*/ 266331 w 536153"/>
                  <a:gd name="connsiteY17" fmla="*/ 271808 h 536282"/>
                  <a:gd name="connsiteX18" fmla="*/ 194874 w 536153"/>
                  <a:gd name="connsiteY18" fmla="*/ 242285 h 536282"/>
                  <a:gd name="connsiteX19" fmla="*/ 122991 w 536153"/>
                  <a:gd name="connsiteY19" fmla="*/ 271808 h 536282"/>
                  <a:gd name="connsiteX20" fmla="*/ 93039 w 536153"/>
                  <a:gd name="connsiteY20" fmla="*/ 343264 h 536282"/>
                  <a:gd name="connsiteX21" fmla="*/ 122991 w 536153"/>
                  <a:gd name="connsiteY21" fmla="*/ 415148 h 536282"/>
                  <a:gd name="connsiteX22" fmla="*/ 194874 w 536153"/>
                  <a:gd name="connsiteY22" fmla="*/ 445100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153" h="536282">
                    <a:moveTo>
                      <a:pt x="156366" y="9517"/>
                    </a:moveTo>
                    <a:cubicBezTo>
                      <a:pt x="188884" y="-6457"/>
                      <a:pt x="218266" y="-1322"/>
                      <a:pt x="244509" y="24921"/>
                    </a:cubicBezTo>
                    <a:lnTo>
                      <a:pt x="512363" y="292774"/>
                    </a:lnTo>
                    <a:cubicBezTo>
                      <a:pt x="538035" y="317877"/>
                      <a:pt x="543455" y="346687"/>
                      <a:pt x="528625" y="379206"/>
                    </a:cubicBezTo>
                    <a:cubicBezTo>
                      <a:pt x="528625" y="379206"/>
                      <a:pt x="528339" y="379492"/>
                      <a:pt x="527767" y="380062"/>
                    </a:cubicBezTo>
                    <a:cubicBezTo>
                      <a:pt x="527767" y="380062"/>
                      <a:pt x="527767" y="380347"/>
                      <a:pt x="527767" y="380918"/>
                    </a:cubicBezTo>
                    <a:lnTo>
                      <a:pt x="526910" y="381774"/>
                    </a:lnTo>
                    <a:cubicBezTo>
                      <a:pt x="502949" y="430267"/>
                      <a:pt x="468148" y="468491"/>
                      <a:pt x="422508" y="496446"/>
                    </a:cubicBezTo>
                    <a:cubicBezTo>
                      <a:pt x="376867" y="524401"/>
                      <a:pt x="326947" y="537807"/>
                      <a:pt x="272749" y="536666"/>
                    </a:cubicBezTo>
                    <a:cubicBezTo>
                      <a:pt x="221974" y="535525"/>
                      <a:pt x="176048" y="522546"/>
                      <a:pt x="134972" y="497729"/>
                    </a:cubicBezTo>
                    <a:cubicBezTo>
                      <a:pt x="93895" y="472912"/>
                      <a:pt x="61233" y="439680"/>
                      <a:pt x="36987" y="398033"/>
                    </a:cubicBezTo>
                    <a:cubicBezTo>
                      <a:pt x="12740" y="356386"/>
                      <a:pt x="617" y="310175"/>
                      <a:pt x="617" y="259400"/>
                    </a:cubicBezTo>
                    <a:cubicBezTo>
                      <a:pt x="617" y="204631"/>
                      <a:pt x="15022" y="154997"/>
                      <a:pt x="43833" y="110497"/>
                    </a:cubicBezTo>
                    <a:cubicBezTo>
                      <a:pt x="72643" y="65998"/>
                      <a:pt x="110154" y="32337"/>
                      <a:pt x="156366" y="9517"/>
                    </a:cubicBezTo>
                    <a:close/>
                    <a:moveTo>
                      <a:pt x="194874" y="445100"/>
                    </a:moveTo>
                    <a:cubicBezTo>
                      <a:pt x="222829" y="445100"/>
                      <a:pt x="246648" y="435116"/>
                      <a:pt x="266331" y="415148"/>
                    </a:cubicBezTo>
                    <a:cubicBezTo>
                      <a:pt x="286013" y="395181"/>
                      <a:pt x="295855" y="371219"/>
                      <a:pt x="295855" y="343264"/>
                    </a:cubicBezTo>
                    <a:cubicBezTo>
                      <a:pt x="295855" y="315310"/>
                      <a:pt x="286013" y="291491"/>
                      <a:pt x="266331" y="271808"/>
                    </a:cubicBezTo>
                    <a:cubicBezTo>
                      <a:pt x="246648" y="252126"/>
                      <a:pt x="222829" y="242285"/>
                      <a:pt x="194874" y="242285"/>
                    </a:cubicBezTo>
                    <a:cubicBezTo>
                      <a:pt x="166919" y="242285"/>
                      <a:pt x="142958" y="252126"/>
                      <a:pt x="122991" y="271808"/>
                    </a:cubicBezTo>
                    <a:cubicBezTo>
                      <a:pt x="103023" y="291491"/>
                      <a:pt x="93039" y="315310"/>
                      <a:pt x="93039" y="343264"/>
                    </a:cubicBezTo>
                    <a:cubicBezTo>
                      <a:pt x="93039" y="371219"/>
                      <a:pt x="103023" y="395181"/>
                      <a:pt x="122991" y="415148"/>
                    </a:cubicBezTo>
                    <a:cubicBezTo>
                      <a:pt x="142958" y="435116"/>
                      <a:pt x="166919" y="445100"/>
                      <a:pt x="194874" y="445100"/>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41AC1663-2C37-AD78-A539-93ADC7DE2278}"/>
                  </a:ext>
                </a:extLst>
              </p:cNvPr>
              <p:cNvSpPr/>
              <p:nvPr/>
            </p:nvSpPr>
            <p:spPr>
              <a:xfrm>
                <a:off x="10000550" y="4960916"/>
                <a:ext cx="270367" cy="219909"/>
              </a:xfrm>
              <a:custGeom>
                <a:avLst/>
                <a:gdLst>
                  <a:gd name="connsiteX0" fmla="*/ 74600 w 316829"/>
                  <a:gd name="connsiteY0" fmla="*/ 451 h 257701"/>
                  <a:gd name="connsiteX1" fmla="*/ 13411 w 316829"/>
                  <a:gd name="connsiteY1" fmla="*/ 33398 h 257701"/>
                  <a:gd name="connsiteX2" fmla="*/ 6991 w 316829"/>
                  <a:gd name="connsiteY2" fmla="*/ 101431 h 257701"/>
                  <a:gd name="connsiteX3" fmla="*/ 61760 w 316829"/>
                  <a:gd name="connsiteY3" fmla="*/ 234075 h 257701"/>
                  <a:gd name="connsiteX4" fmla="*/ 90002 w 316829"/>
                  <a:gd name="connsiteY4" fmla="*/ 257180 h 257701"/>
                  <a:gd name="connsiteX5" fmla="*/ 124235 w 316829"/>
                  <a:gd name="connsiteY5" fmla="*/ 246910 h 257701"/>
                  <a:gd name="connsiteX6" fmla="*/ 305648 w 316829"/>
                  <a:gd name="connsiteY6" fmla="*/ 64633 h 257701"/>
                  <a:gd name="connsiteX7" fmla="*/ 314211 w 316829"/>
                  <a:gd name="connsiteY7" fmla="*/ 23984 h 257701"/>
                  <a:gd name="connsiteX8" fmla="*/ 279121 w 316829"/>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9" h="257701">
                    <a:moveTo>
                      <a:pt x="74600" y="451"/>
                    </a:moveTo>
                    <a:cubicBezTo>
                      <a:pt x="48349" y="451"/>
                      <a:pt x="27956" y="11433"/>
                      <a:pt x="13411" y="33398"/>
                    </a:cubicBezTo>
                    <a:cubicBezTo>
                      <a:pt x="-1143" y="55363"/>
                      <a:pt x="-3277" y="78041"/>
                      <a:pt x="6991" y="101431"/>
                    </a:cubicBezTo>
                    <a:lnTo>
                      <a:pt x="61760" y="234075"/>
                    </a:lnTo>
                    <a:cubicBezTo>
                      <a:pt x="67466" y="246626"/>
                      <a:pt x="76876" y="254328"/>
                      <a:pt x="90002" y="257180"/>
                    </a:cubicBezTo>
                    <a:cubicBezTo>
                      <a:pt x="103118" y="260032"/>
                      <a:pt x="114529" y="256610"/>
                      <a:pt x="124235" y="246910"/>
                    </a:cubicBezTo>
                    <a:lnTo>
                      <a:pt x="305648" y="64633"/>
                    </a:lnTo>
                    <a:cubicBezTo>
                      <a:pt x="317630" y="53223"/>
                      <a:pt x="320488" y="39674"/>
                      <a:pt x="314211" y="23984"/>
                    </a:cubicBezTo>
                    <a:cubicBezTo>
                      <a:pt x="307934" y="8296"/>
                      <a:pt x="296237" y="451"/>
                      <a:pt x="279121"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FA013A5F-DD4A-6FC9-A795-AB7DA5D901AB}"/>
                  </a:ext>
                </a:extLst>
              </p:cNvPr>
              <p:cNvSpPr/>
              <p:nvPr/>
            </p:nvSpPr>
            <p:spPr>
              <a:xfrm>
                <a:off x="10104483" y="4977278"/>
                <a:ext cx="457238" cy="457636"/>
              </a:xfrm>
              <a:custGeom>
                <a:avLst/>
                <a:gdLst>
                  <a:gd name="connsiteX0" fmla="*/ 380689 w 535815"/>
                  <a:gd name="connsiteY0" fmla="*/ 9517 h 536282"/>
                  <a:gd name="connsiteX1" fmla="*/ 292544 w 535815"/>
                  <a:gd name="connsiteY1" fmla="*/ 24921 h 536282"/>
                  <a:gd name="connsiteX2" fmla="*/ 24682 w 535815"/>
                  <a:gd name="connsiteY2" fmla="*/ 292774 h 536282"/>
                  <a:gd name="connsiteX3" fmla="*/ 9280 w 535815"/>
                  <a:gd name="connsiteY3" fmla="*/ 380062 h 536282"/>
                  <a:gd name="connsiteX4" fmla="*/ 9280 w 535815"/>
                  <a:gd name="connsiteY4" fmla="*/ 380918 h 536282"/>
                  <a:gd name="connsiteX5" fmla="*/ 10138 w 535815"/>
                  <a:gd name="connsiteY5" fmla="*/ 380918 h 536282"/>
                  <a:gd name="connsiteX6" fmla="*/ 10138 w 535815"/>
                  <a:gd name="connsiteY6" fmla="*/ 381774 h 536282"/>
                  <a:gd name="connsiteX7" fmla="*/ 114541 w 535815"/>
                  <a:gd name="connsiteY7" fmla="*/ 496446 h 536282"/>
                  <a:gd name="connsiteX8" fmla="*/ 264303 w 535815"/>
                  <a:gd name="connsiteY8" fmla="*/ 536666 h 536282"/>
                  <a:gd name="connsiteX9" fmla="*/ 402082 w 535815"/>
                  <a:gd name="connsiteY9" fmla="*/ 497729 h 536282"/>
                  <a:gd name="connsiteX10" fmla="*/ 500065 w 535815"/>
                  <a:gd name="connsiteY10" fmla="*/ 398033 h 536282"/>
                  <a:gd name="connsiteX11" fmla="*/ 536432 w 535815"/>
                  <a:gd name="connsiteY11" fmla="*/ 259400 h 536282"/>
                  <a:gd name="connsiteX12" fmla="*/ 493217 w 535815"/>
                  <a:gd name="connsiteY12" fmla="*/ 110497 h 536282"/>
                  <a:gd name="connsiteX13" fmla="*/ 380689 w 535815"/>
                  <a:gd name="connsiteY13" fmla="*/ 9517 h 536282"/>
                  <a:gd name="connsiteX14" fmla="*/ 343027 w 535815"/>
                  <a:gd name="connsiteY14" fmla="*/ 436542 h 536282"/>
                  <a:gd name="connsiteX15" fmla="*/ 271570 w 535815"/>
                  <a:gd name="connsiteY15" fmla="*/ 407019 h 536282"/>
                  <a:gd name="connsiteX16" fmla="*/ 242052 w 535815"/>
                  <a:gd name="connsiteY16" fmla="*/ 335563 h 536282"/>
                  <a:gd name="connsiteX17" fmla="*/ 271570 w 535815"/>
                  <a:gd name="connsiteY17" fmla="*/ 264106 h 536282"/>
                  <a:gd name="connsiteX18" fmla="*/ 343027 w 535815"/>
                  <a:gd name="connsiteY18" fmla="*/ 234583 h 536282"/>
                  <a:gd name="connsiteX19" fmla="*/ 414483 w 535815"/>
                  <a:gd name="connsiteY19" fmla="*/ 264106 h 536282"/>
                  <a:gd name="connsiteX20" fmla="*/ 444011 w 535815"/>
                  <a:gd name="connsiteY20" fmla="*/ 335563 h 536282"/>
                  <a:gd name="connsiteX21" fmla="*/ 414483 w 535815"/>
                  <a:gd name="connsiteY21" fmla="*/ 407019 h 536282"/>
                  <a:gd name="connsiteX22" fmla="*/ 343027 w 535815"/>
                  <a:gd name="connsiteY22" fmla="*/ 436542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815" h="536282">
                    <a:moveTo>
                      <a:pt x="380689" y="9517"/>
                    </a:moveTo>
                    <a:cubicBezTo>
                      <a:pt x="348161" y="-6457"/>
                      <a:pt x="318786" y="-1322"/>
                      <a:pt x="292544" y="24921"/>
                    </a:cubicBezTo>
                    <a:lnTo>
                      <a:pt x="24682" y="292774"/>
                    </a:lnTo>
                    <a:cubicBezTo>
                      <a:pt x="-988" y="318447"/>
                      <a:pt x="-6122" y="347543"/>
                      <a:pt x="9280" y="380062"/>
                    </a:cubicBezTo>
                    <a:cubicBezTo>
                      <a:pt x="9280" y="380062"/>
                      <a:pt x="9280" y="380347"/>
                      <a:pt x="9280" y="380918"/>
                    </a:cubicBezTo>
                    <a:cubicBezTo>
                      <a:pt x="9852" y="380918"/>
                      <a:pt x="10138" y="380918"/>
                      <a:pt x="10138" y="380918"/>
                    </a:cubicBezTo>
                    <a:lnTo>
                      <a:pt x="10138" y="381774"/>
                    </a:lnTo>
                    <a:cubicBezTo>
                      <a:pt x="34102" y="430267"/>
                      <a:pt x="68897" y="468491"/>
                      <a:pt x="114541" y="496446"/>
                    </a:cubicBezTo>
                    <a:cubicBezTo>
                      <a:pt x="160185" y="524401"/>
                      <a:pt x="210105" y="537807"/>
                      <a:pt x="264303" y="536666"/>
                    </a:cubicBezTo>
                    <a:cubicBezTo>
                      <a:pt x="315071" y="535525"/>
                      <a:pt x="361000" y="522546"/>
                      <a:pt x="402082" y="497729"/>
                    </a:cubicBezTo>
                    <a:cubicBezTo>
                      <a:pt x="443154" y="472912"/>
                      <a:pt x="475815" y="439680"/>
                      <a:pt x="500065" y="398033"/>
                    </a:cubicBezTo>
                    <a:cubicBezTo>
                      <a:pt x="524307" y="356386"/>
                      <a:pt x="536432" y="310175"/>
                      <a:pt x="536432" y="259400"/>
                    </a:cubicBezTo>
                    <a:cubicBezTo>
                      <a:pt x="536432" y="204631"/>
                      <a:pt x="522030" y="154997"/>
                      <a:pt x="493217" y="110497"/>
                    </a:cubicBezTo>
                    <a:cubicBezTo>
                      <a:pt x="464404" y="65998"/>
                      <a:pt x="426894" y="32337"/>
                      <a:pt x="380689" y="9517"/>
                    </a:cubicBezTo>
                    <a:close/>
                    <a:moveTo>
                      <a:pt x="343027" y="436542"/>
                    </a:moveTo>
                    <a:cubicBezTo>
                      <a:pt x="315071" y="436542"/>
                      <a:pt x="291258" y="426701"/>
                      <a:pt x="271570" y="407019"/>
                    </a:cubicBezTo>
                    <a:cubicBezTo>
                      <a:pt x="251892" y="387336"/>
                      <a:pt x="242052" y="363517"/>
                      <a:pt x="242052" y="335563"/>
                    </a:cubicBezTo>
                    <a:cubicBezTo>
                      <a:pt x="242052" y="307608"/>
                      <a:pt x="251892" y="283789"/>
                      <a:pt x="271570" y="264106"/>
                    </a:cubicBezTo>
                    <a:cubicBezTo>
                      <a:pt x="291258" y="244424"/>
                      <a:pt x="315071" y="234583"/>
                      <a:pt x="343027" y="234583"/>
                    </a:cubicBezTo>
                    <a:cubicBezTo>
                      <a:pt x="370983" y="234583"/>
                      <a:pt x="394805" y="244424"/>
                      <a:pt x="414483" y="264106"/>
                    </a:cubicBezTo>
                    <a:cubicBezTo>
                      <a:pt x="434171" y="283789"/>
                      <a:pt x="444011" y="307608"/>
                      <a:pt x="444011" y="335563"/>
                    </a:cubicBezTo>
                    <a:cubicBezTo>
                      <a:pt x="444011" y="363517"/>
                      <a:pt x="434171" y="387336"/>
                      <a:pt x="414483" y="407019"/>
                    </a:cubicBezTo>
                    <a:cubicBezTo>
                      <a:pt x="394805" y="426701"/>
                      <a:pt x="370983" y="436542"/>
                      <a:pt x="343027" y="436542"/>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6" name="Freihandform: Form 55">
                <a:extLst>
                  <a:ext uri="{FF2B5EF4-FFF2-40B4-BE49-F238E27FC236}">
                    <a16:creationId xmlns:a16="http://schemas.microsoft.com/office/drawing/2014/main" id="{55125DF3-E309-1070-E959-8EB8D82ABC6E}"/>
                  </a:ext>
                </a:extLst>
              </p:cNvPr>
              <p:cNvSpPr/>
              <p:nvPr/>
            </p:nvSpPr>
            <p:spPr>
              <a:xfrm>
                <a:off x="9712890" y="4039808"/>
                <a:ext cx="378056" cy="453738"/>
              </a:xfrm>
              <a:custGeom>
                <a:avLst/>
                <a:gdLst>
                  <a:gd name="connsiteX0" fmla="*/ 55698 w 443025"/>
                  <a:gd name="connsiteY0" fmla="*/ 12716 h 531714"/>
                  <a:gd name="connsiteX1" fmla="*/ 172932 w 443025"/>
                  <a:gd name="connsiteY1" fmla="*/ 224095 h 531714"/>
                  <a:gd name="connsiteX2" fmla="*/ 221709 w 443025"/>
                  <a:gd name="connsiteY2" fmla="*/ 468840 h 531714"/>
                  <a:gd name="connsiteX3" fmla="*/ 270487 w 443025"/>
                  <a:gd name="connsiteY3" fmla="*/ 224095 h 531714"/>
                  <a:gd name="connsiteX4" fmla="*/ 387730 w 443025"/>
                  <a:gd name="connsiteY4" fmla="*/ 12716 h 531714"/>
                  <a:gd name="connsiteX5" fmla="*/ 408695 w 443025"/>
                  <a:gd name="connsiteY5" fmla="*/ 733 h 531714"/>
                  <a:gd name="connsiteX6" fmla="*/ 431374 w 443025"/>
                  <a:gd name="connsiteY6" fmla="*/ 7582 h 531714"/>
                  <a:gd name="connsiteX7" fmla="*/ 443356 w 443025"/>
                  <a:gd name="connsiteY7" fmla="*/ 27699 h 531714"/>
                  <a:gd name="connsiteX8" fmla="*/ 436508 w 443025"/>
                  <a:gd name="connsiteY8" fmla="*/ 50368 h 531714"/>
                  <a:gd name="connsiteX9" fmla="*/ 323979 w 443025"/>
                  <a:gd name="connsiteY9" fmla="*/ 258747 h 531714"/>
                  <a:gd name="connsiteX10" fmla="*/ 283326 w 443025"/>
                  <a:gd name="connsiteY10" fmla="*/ 500501 h 531714"/>
                  <a:gd name="connsiteX11" fmla="*/ 273916 w 443025"/>
                  <a:gd name="connsiteY11" fmla="*/ 522751 h 531714"/>
                  <a:gd name="connsiteX12" fmla="*/ 252523 w 443025"/>
                  <a:gd name="connsiteY12" fmla="*/ 532166 h 531714"/>
                  <a:gd name="connsiteX13" fmla="*/ 221709 w 443025"/>
                  <a:gd name="connsiteY13" fmla="*/ 507349 h 531714"/>
                  <a:gd name="connsiteX14" fmla="*/ 191763 w 443025"/>
                  <a:gd name="connsiteY14" fmla="*/ 532166 h 531714"/>
                  <a:gd name="connsiteX15" fmla="*/ 169941 w 443025"/>
                  <a:gd name="connsiteY15" fmla="*/ 522751 h 531714"/>
                  <a:gd name="connsiteX16" fmla="*/ 160949 w 443025"/>
                  <a:gd name="connsiteY16" fmla="*/ 500501 h 531714"/>
                  <a:gd name="connsiteX17" fmla="*/ 120306 w 443025"/>
                  <a:gd name="connsiteY17" fmla="*/ 258747 h 531714"/>
                  <a:gd name="connsiteX18" fmla="*/ 6920 w 443025"/>
                  <a:gd name="connsiteY18" fmla="*/ 50368 h 531714"/>
                  <a:gd name="connsiteX19" fmla="*/ 929 w 443025"/>
                  <a:gd name="connsiteY19" fmla="*/ 27699 h 531714"/>
                  <a:gd name="connsiteX20" fmla="*/ 12054 w 443025"/>
                  <a:gd name="connsiteY20" fmla="*/ 7582 h 531714"/>
                  <a:gd name="connsiteX21" fmla="*/ 35153 w 443025"/>
                  <a:gd name="connsiteY21" fmla="*/ 733 h 531714"/>
                  <a:gd name="connsiteX22" fmla="*/ 55698 w 443025"/>
                  <a:gd name="connsiteY22" fmla="*/ 12716 h 53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3025" h="531714">
                    <a:moveTo>
                      <a:pt x="55698" y="12716"/>
                    </a:moveTo>
                    <a:cubicBezTo>
                      <a:pt x="104761" y="76048"/>
                      <a:pt x="143842" y="146504"/>
                      <a:pt x="172932" y="224095"/>
                    </a:cubicBezTo>
                    <a:cubicBezTo>
                      <a:pt x="202031" y="301685"/>
                      <a:pt x="218290" y="383267"/>
                      <a:pt x="221709" y="468840"/>
                    </a:cubicBezTo>
                    <a:cubicBezTo>
                      <a:pt x="225138" y="383267"/>
                      <a:pt x="241397" y="301685"/>
                      <a:pt x="270487" y="224095"/>
                    </a:cubicBezTo>
                    <a:cubicBezTo>
                      <a:pt x="299586" y="146504"/>
                      <a:pt x="338667" y="76048"/>
                      <a:pt x="387730" y="12716"/>
                    </a:cubicBezTo>
                    <a:cubicBezTo>
                      <a:pt x="393435" y="5877"/>
                      <a:pt x="400427" y="1877"/>
                      <a:pt x="408695" y="733"/>
                    </a:cubicBezTo>
                    <a:cubicBezTo>
                      <a:pt x="416972" y="-400"/>
                      <a:pt x="424525" y="1877"/>
                      <a:pt x="431374" y="7582"/>
                    </a:cubicBezTo>
                    <a:cubicBezTo>
                      <a:pt x="438222" y="12716"/>
                      <a:pt x="442213" y="19422"/>
                      <a:pt x="443356" y="27699"/>
                    </a:cubicBezTo>
                    <a:cubicBezTo>
                      <a:pt x="444499" y="35967"/>
                      <a:pt x="442213" y="43529"/>
                      <a:pt x="436508" y="50368"/>
                    </a:cubicBezTo>
                    <a:cubicBezTo>
                      <a:pt x="388587" y="112557"/>
                      <a:pt x="351078" y="182013"/>
                      <a:pt x="323979" y="258747"/>
                    </a:cubicBezTo>
                    <a:cubicBezTo>
                      <a:pt x="296881" y="335480"/>
                      <a:pt x="283326" y="416071"/>
                      <a:pt x="283326" y="500501"/>
                    </a:cubicBezTo>
                    <a:cubicBezTo>
                      <a:pt x="283326" y="509064"/>
                      <a:pt x="280193" y="516474"/>
                      <a:pt x="273916" y="522751"/>
                    </a:cubicBezTo>
                    <a:cubicBezTo>
                      <a:pt x="267639" y="529028"/>
                      <a:pt x="260505" y="532166"/>
                      <a:pt x="252523" y="532166"/>
                    </a:cubicBezTo>
                    <a:cubicBezTo>
                      <a:pt x="235406" y="532166"/>
                      <a:pt x="225138" y="523894"/>
                      <a:pt x="221709" y="507349"/>
                    </a:cubicBezTo>
                    <a:cubicBezTo>
                      <a:pt x="218290" y="523894"/>
                      <a:pt x="208308" y="532166"/>
                      <a:pt x="191763" y="532166"/>
                    </a:cubicBezTo>
                    <a:cubicBezTo>
                      <a:pt x="183200" y="532166"/>
                      <a:pt x="175932" y="529028"/>
                      <a:pt x="169941" y="522751"/>
                    </a:cubicBezTo>
                    <a:cubicBezTo>
                      <a:pt x="163950" y="516474"/>
                      <a:pt x="160949" y="509064"/>
                      <a:pt x="160949" y="500501"/>
                    </a:cubicBezTo>
                    <a:cubicBezTo>
                      <a:pt x="160949" y="416071"/>
                      <a:pt x="147405" y="335480"/>
                      <a:pt x="120306" y="258747"/>
                    </a:cubicBezTo>
                    <a:cubicBezTo>
                      <a:pt x="93207" y="182013"/>
                      <a:pt x="55412" y="112557"/>
                      <a:pt x="6920" y="50368"/>
                    </a:cubicBezTo>
                    <a:cubicBezTo>
                      <a:pt x="1777" y="43529"/>
                      <a:pt x="-214" y="35967"/>
                      <a:pt x="929" y="27699"/>
                    </a:cubicBezTo>
                    <a:cubicBezTo>
                      <a:pt x="2063" y="19422"/>
                      <a:pt x="5778" y="12716"/>
                      <a:pt x="12054" y="7582"/>
                    </a:cubicBezTo>
                    <a:cubicBezTo>
                      <a:pt x="18893" y="1877"/>
                      <a:pt x="26599" y="-400"/>
                      <a:pt x="35153" y="733"/>
                    </a:cubicBezTo>
                    <a:cubicBezTo>
                      <a:pt x="43716" y="1877"/>
                      <a:pt x="50564" y="5877"/>
                      <a:pt x="55698" y="12716"/>
                    </a:cubicBezTo>
                    <a:close/>
                  </a:path>
                </a:pathLst>
              </a:custGeom>
              <a:solidFill>
                <a:srgbClr val="212121"/>
              </a:solidFill>
              <a:ln w="3175" cap="flat">
                <a:solidFill>
                  <a:schemeClr val="accent6">
                    <a:lumMod val="50000"/>
                  </a:schemeClr>
                </a:solid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6F9E9DB4-01A9-B96E-0D32-B11C4FCF9EF9}"/>
                  </a:ext>
                </a:extLst>
              </p:cNvPr>
              <p:cNvSpPr/>
              <p:nvPr/>
            </p:nvSpPr>
            <p:spPr>
              <a:xfrm>
                <a:off x="9796406" y="4302946"/>
                <a:ext cx="210316" cy="895306"/>
              </a:xfrm>
              <a:custGeom>
                <a:avLst/>
                <a:gdLst>
                  <a:gd name="connsiteX0" fmla="*/ 180325 w 246459"/>
                  <a:gd name="connsiteY0" fmla="*/ 234076 h 1049166"/>
                  <a:gd name="connsiteX1" fmla="*/ 216263 w 246459"/>
                  <a:gd name="connsiteY1" fmla="*/ 305104 h 1049166"/>
                  <a:gd name="connsiteX2" fmla="*/ 216263 w 246459"/>
                  <a:gd name="connsiteY2" fmla="*/ 959762 h 1049166"/>
                  <a:gd name="connsiteX3" fmla="*/ 190164 w 246459"/>
                  <a:gd name="connsiteY3" fmla="*/ 1023088 h 1049166"/>
                  <a:gd name="connsiteX4" fmla="*/ 127271 w 246459"/>
                  <a:gd name="connsiteY4" fmla="*/ 1049617 h 1049166"/>
                  <a:gd name="connsiteX5" fmla="*/ 120422 w 246459"/>
                  <a:gd name="connsiteY5" fmla="*/ 1049617 h 1049166"/>
                  <a:gd name="connsiteX6" fmla="*/ 57090 w 246459"/>
                  <a:gd name="connsiteY6" fmla="*/ 1023088 h 1049166"/>
                  <a:gd name="connsiteX7" fmla="*/ 30563 w 246459"/>
                  <a:gd name="connsiteY7" fmla="*/ 959762 h 1049166"/>
                  <a:gd name="connsiteX8" fmla="*/ 30563 w 246459"/>
                  <a:gd name="connsiteY8" fmla="*/ 305104 h 1049166"/>
                  <a:gd name="connsiteX9" fmla="*/ 67368 w 246459"/>
                  <a:gd name="connsiteY9" fmla="*/ 233220 h 1049166"/>
                  <a:gd name="connsiteX10" fmla="*/ 19009 w 246459"/>
                  <a:gd name="connsiteY10" fmla="*/ 188722 h 1049166"/>
                  <a:gd name="connsiteX11" fmla="*/ 617 w 246459"/>
                  <a:gd name="connsiteY11" fmla="*/ 123685 h 1049166"/>
                  <a:gd name="connsiteX12" fmla="*/ 36554 w 246459"/>
                  <a:gd name="connsiteY12" fmla="*/ 36827 h 1049166"/>
                  <a:gd name="connsiteX13" fmla="*/ 123842 w 246459"/>
                  <a:gd name="connsiteY13" fmla="*/ 451 h 1049166"/>
                  <a:gd name="connsiteX14" fmla="*/ 211129 w 246459"/>
                  <a:gd name="connsiteY14" fmla="*/ 36827 h 1049166"/>
                  <a:gd name="connsiteX15" fmla="*/ 247076 w 246459"/>
                  <a:gd name="connsiteY15" fmla="*/ 123685 h 1049166"/>
                  <a:gd name="connsiteX16" fmla="*/ 228674 w 246459"/>
                  <a:gd name="connsiteY16" fmla="*/ 189151 h 1049166"/>
                  <a:gd name="connsiteX17" fmla="*/ 180325 w 246459"/>
                  <a:gd name="connsiteY17" fmla="*/ 234076 h 104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459" h="1049166">
                    <a:moveTo>
                      <a:pt x="180325" y="234076"/>
                    </a:moveTo>
                    <a:cubicBezTo>
                      <a:pt x="204290" y="251761"/>
                      <a:pt x="216263" y="275438"/>
                      <a:pt x="216263" y="305104"/>
                    </a:cubicBezTo>
                    <a:lnTo>
                      <a:pt x="216263" y="959762"/>
                    </a:lnTo>
                    <a:cubicBezTo>
                      <a:pt x="216263" y="984294"/>
                      <a:pt x="207566" y="1005402"/>
                      <a:pt x="190164" y="1023088"/>
                    </a:cubicBezTo>
                    <a:cubicBezTo>
                      <a:pt x="172762" y="1040774"/>
                      <a:pt x="151798" y="1049617"/>
                      <a:pt x="127271" y="1049617"/>
                    </a:cubicBezTo>
                    <a:lnTo>
                      <a:pt x="120422" y="1049617"/>
                    </a:lnTo>
                    <a:cubicBezTo>
                      <a:pt x="95886" y="1049617"/>
                      <a:pt x="74778" y="1040774"/>
                      <a:pt x="57090" y="1023088"/>
                    </a:cubicBezTo>
                    <a:cubicBezTo>
                      <a:pt x="39412" y="1005402"/>
                      <a:pt x="30563" y="984294"/>
                      <a:pt x="30563" y="959762"/>
                    </a:cubicBezTo>
                    <a:lnTo>
                      <a:pt x="30563" y="305104"/>
                    </a:lnTo>
                    <a:cubicBezTo>
                      <a:pt x="30563" y="275438"/>
                      <a:pt x="42832" y="251477"/>
                      <a:pt x="67368" y="233220"/>
                    </a:cubicBezTo>
                    <a:cubicBezTo>
                      <a:pt x="47394" y="222951"/>
                      <a:pt x="31278" y="208115"/>
                      <a:pt x="19009" y="188722"/>
                    </a:cubicBezTo>
                    <a:cubicBezTo>
                      <a:pt x="6751" y="169320"/>
                      <a:pt x="617" y="147641"/>
                      <a:pt x="617" y="123685"/>
                    </a:cubicBezTo>
                    <a:cubicBezTo>
                      <a:pt x="617" y="90024"/>
                      <a:pt x="12599" y="61068"/>
                      <a:pt x="36554" y="36827"/>
                    </a:cubicBezTo>
                    <a:cubicBezTo>
                      <a:pt x="60519" y="12576"/>
                      <a:pt x="89618" y="451"/>
                      <a:pt x="123842" y="451"/>
                    </a:cubicBezTo>
                    <a:cubicBezTo>
                      <a:pt x="158074" y="451"/>
                      <a:pt x="187173" y="12576"/>
                      <a:pt x="211129" y="36827"/>
                    </a:cubicBezTo>
                    <a:cubicBezTo>
                      <a:pt x="235094" y="61068"/>
                      <a:pt x="247076" y="90024"/>
                      <a:pt x="247076" y="123685"/>
                    </a:cubicBezTo>
                    <a:cubicBezTo>
                      <a:pt x="247076" y="147641"/>
                      <a:pt x="240942" y="169463"/>
                      <a:pt x="228674" y="189151"/>
                    </a:cubicBezTo>
                    <a:cubicBezTo>
                      <a:pt x="216406" y="208829"/>
                      <a:pt x="200289" y="223807"/>
                      <a:pt x="180325" y="234076"/>
                    </a:cubicBezTo>
                    <a:close/>
                  </a:path>
                </a:pathLst>
              </a:custGeom>
              <a:solidFill>
                <a:schemeClr val="accent6">
                  <a:lumMod val="50000"/>
                </a:schemeClr>
              </a:solidFill>
              <a:ln w="3175" cap="flat">
                <a:solidFill>
                  <a:schemeClr val="accent6">
                    <a:lumMod val="50000"/>
                  </a:schemeClr>
                </a:solidFill>
                <a:prstDash val="solid"/>
                <a:miter/>
              </a:ln>
            </p:spPr>
            <p:txBody>
              <a:bodyPr rtlCol="0" anchor="ctr"/>
              <a:lstStyle/>
              <a:p>
                <a:endParaRPr lang="de-DE"/>
              </a:p>
            </p:txBody>
          </p:sp>
        </p:grpSp>
      </p:grpSp>
      <p:grpSp>
        <p:nvGrpSpPr>
          <p:cNvPr id="58" name="Gruppieren 57">
            <a:extLst>
              <a:ext uri="{FF2B5EF4-FFF2-40B4-BE49-F238E27FC236}">
                <a16:creationId xmlns:a16="http://schemas.microsoft.com/office/drawing/2014/main" id="{2DA0F601-0DC3-F942-43F5-B9C9C1FDD8B1}"/>
              </a:ext>
            </a:extLst>
          </p:cNvPr>
          <p:cNvGrpSpPr>
            <a:grpSpLocks noChangeAspect="1"/>
          </p:cNvGrpSpPr>
          <p:nvPr/>
        </p:nvGrpSpPr>
        <p:grpSpPr>
          <a:xfrm>
            <a:off x="708067" y="3124488"/>
            <a:ext cx="576000" cy="576000"/>
            <a:chOff x="1911377" y="3656782"/>
            <a:chExt cx="2233014" cy="2233014"/>
          </a:xfrm>
        </p:grpSpPr>
        <p:sp>
          <p:nvSpPr>
            <p:cNvPr id="59" name="Ellipse 58">
              <a:extLst>
                <a:ext uri="{FF2B5EF4-FFF2-40B4-BE49-F238E27FC236}">
                  <a16:creationId xmlns:a16="http://schemas.microsoft.com/office/drawing/2014/main" id="{357BFC13-17E1-2792-578E-20FC4018CC4F}"/>
                </a:ext>
              </a:extLst>
            </p:cNvPr>
            <p:cNvSpPr>
              <a:spLocks noChangeAspect="1"/>
            </p:cNvSpPr>
            <p:nvPr/>
          </p:nvSpPr>
          <p:spPr>
            <a:xfrm>
              <a:off x="1911377"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24904B07-4816-1911-B551-DCF0D2CD4C1F}"/>
                </a:ext>
              </a:extLst>
            </p:cNvPr>
            <p:cNvGrpSpPr/>
            <p:nvPr/>
          </p:nvGrpSpPr>
          <p:grpSpPr>
            <a:xfrm>
              <a:off x="2344748" y="4051705"/>
              <a:ext cx="1489498" cy="1383210"/>
              <a:chOff x="2226032" y="3941460"/>
              <a:chExt cx="1726929" cy="1603699"/>
            </a:xfrm>
          </p:grpSpPr>
          <p:sp>
            <p:nvSpPr>
              <p:cNvPr id="61" name="Freihandform: Form 60">
                <a:extLst>
                  <a:ext uri="{FF2B5EF4-FFF2-40B4-BE49-F238E27FC236}">
                    <a16:creationId xmlns:a16="http://schemas.microsoft.com/office/drawing/2014/main" id="{2A8F018E-C522-D3AE-6E14-4F23A2AAC606}"/>
                  </a:ext>
                </a:extLst>
              </p:cNvPr>
              <p:cNvSpPr/>
              <p:nvPr/>
            </p:nvSpPr>
            <p:spPr>
              <a:xfrm>
                <a:off x="2287646" y="4412986"/>
                <a:ext cx="123229" cy="145480"/>
              </a:xfrm>
              <a:custGeom>
                <a:avLst/>
                <a:gdLst>
                  <a:gd name="connsiteX0" fmla="*/ 99380 w 123229"/>
                  <a:gd name="connsiteY0" fmla="*/ 145931 h 145480"/>
                  <a:gd name="connsiteX1" fmla="*/ 123341 w 123229"/>
                  <a:gd name="connsiteY1" fmla="*/ 121969 h 145480"/>
                  <a:gd name="connsiteX2" fmla="*/ 123341 w 123229"/>
                  <a:gd name="connsiteY2" fmla="*/ 451 h 145480"/>
                  <a:gd name="connsiteX3" fmla="*/ 111 w 123229"/>
                  <a:gd name="connsiteY3" fmla="*/ 451 h 145480"/>
                  <a:gd name="connsiteX4" fmla="*/ 111 w 123229"/>
                  <a:gd name="connsiteY4" fmla="*/ 121969 h 145480"/>
                  <a:gd name="connsiteX5" fmla="*/ 24072 w 123229"/>
                  <a:gd name="connsiteY5" fmla="*/ 145931 h 14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29" h="145480">
                    <a:moveTo>
                      <a:pt x="99380" y="145931"/>
                    </a:moveTo>
                    <a:cubicBezTo>
                      <a:pt x="115354" y="145931"/>
                      <a:pt x="123341" y="137943"/>
                      <a:pt x="123341" y="121969"/>
                    </a:cubicBezTo>
                    <a:lnTo>
                      <a:pt x="123341" y="451"/>
                    </a:lnTo>
                    <a:lnTo>
                      <a:pt x="111" y="451"/>
                    </a:lnTo>
                    <a:lnTo>
                      <a:pt x="111" y="121969"/>
                    </a:lnTo>
                    <a:cubicBezTo>
                      <a:pt x="111" y="137943"/>
                      <a:pt x="8099" y="145931"/>
                      <a:pt x="24072" y="145931"/>
                    </a:cubicBezTo>
                    <a:close/>
                  </a:path>
                </a:pathLst>
              </a:custGeom>
              <a:solidFill>
                <a:srgbClr val="D3D3D3"/>
              </a:solidFill>
              <a:ln w="3175" cap="flat">
                <a:solidFill>
                  <a:schemeClr val="accent6">
                    <a:lumMod val="50000"/>
                  </a:schemeClr>
                </a:solidFill>
                <a:prstDash val="solid"/>
                <a:miter/>
              </a:ln>
            </p:spPr>
            <p:txBody>
              <a:bodyPr rtlCol="0" anchor="ctr"/>
              <a:lstStyle/>
              <a:p>
                <a:endParaRPr lang="de-DE"/>
              </a:p>
            </p:txBody>
          </p:sp>
          <p:sp>
            <p:nvSpPr>
              <p:cNvPr id="62" name="Freihandform: Form 61">
                <a:extLst>
                  <a:ext uri="{FF2B5EF4-FFF2-40B4-BE49-F238E27FC236}">
                    <a16:creationId xmlns:a16="http://schemas.microsoft.com/office/drawing/2014/main" id="{2AEE38F3-7788-909A-8EBF-00DB527BD8F8}"/>
                  </a:ext>
                </a:extLst>
              </p:cNvPr>
              <p:cNvSpPr/>
              <p:nvPr/>
            </p:nvSpPr>
            <p:spPr>
              <a:xfrm>
                <a:off x="2250848" y="3941460"/>
                <a:ext cx="1702113" cy="1418854"/>
              </a:xfrm>
              <a:custGeom>
                <a:avLst/>
                <a:gdLst>
                  <a:gd name="connsiteX0" fmla="*/ 878122 w 1702113"/>
                  <a:gd name="connsiteY0" fmla="*/ 246910 h 1418854"/>
                  <a:gd name="connsiteX1" fmla="*/ 814800 w 1702113"/>
                  <a:gd name="connsiteY1" fmla="*/ 216106 h 1418854"/>
                  <a:gd name="connsiteX2" fmla="*/ 789978 w 1702113"/>
                  <a:gd name="connsiteY2" fmla="*/ 181016 h 1418854"/>
                  <a:gd name="connsiteX3" fmla="*/ 838755 w 1702113"/>
                  <a:gd name="connsiteY3" fmla="*/ 97158 h 1418854"/>
                  <a:gd name="connsiteX4" fmla="*/ 810514 w 1702113"/>
                  <a:gd name="connsiteY4" fmla="*/ 28693 h 1418854"/>
                  <a:gd name="connsiteX5" fmla="*/ 742057 w 1702113"/>
                  <a:gd name="connsiteY5" fmla="*/ 451 h 1418854"/>
                  <a:gd name="connsiteX6" fmla="*/ 686860 w 1702113"/>
                  <a:gd name="connsiteY6" fmla="*/ 17567 h 1418854"/>
                  <a:gd name="connsiteX7" fmla="*/ 652199 w 1702113"/>
                  <a:gd name="connsiteY7" fmla="*/ 61211 h 1418854"/>
                  <a:gd name="connsiteX8" fmla="*/ 472492 w 1702113"/>
                  <a:gd name="connsiteY8" fmla="*/ 50086 h 1418854"/>
                  <a:gd name="connsiteX9" fmla="*/ 31775 w 1702113"/>
                  <a:gd name="connsiteY9" fmla="*/ 169891 h 1418854"/>
                  <a:gd name="connsiteX10" fmla="*/ 111 w 1702113"/>
                  <a:gd name="connsiteY10" fmla="*/ 187865 h 1418854"/>
                  <a:gd name="connsiteX11" fmla="*/ 190947 w 1702113"/>
                  <a:gd name="connsiteY11" fmla="*/ 494228 h 1418854"/>
                  <a:gd name="connsiteX12" fmla="*/ 459656 w 1702113"/>
                  <a:gd name="connsiteY12" fmla="*/ 617458 h 1418854"/>
                  <a:gd name="connsiteX13" fmla="*/ 422002 w 1702113"/>
                  <a:gd name="connsiteY13" fmla="*/ 661957 h 1418854"/>
                  <a:gd name="connsiteX14" fmla="*/ 364666 w 1702113"/>
                  <a:gd name="connsiteY14" fmla="*/ 679072 h 1418854"/>
                  <a:gd name="connsiteX15" fmla="*/ 221754 w 1702113"/>
                  <a:gd name="connsiteY15" fmla="*/ 679072 h 1418854"/>
                  <a:gd name="connsiteX16" fmla="*/ 221754 w 1702113"/>
                  <a:gd name="connsiteY16" fmla="*/ 709880 h 1418854"/>
                  <a:gd name="connsiteX17" fmla="*/ 254701 w 1702113"/>
                  <a:gd name="connsiteY17" fmla="*/ 840811 h 1418854"/>
                  <a:gd name="connsiteX18" fmla="*/ 343700 w 1702113"/>
                  <a:gd name="connsiteY18" fmla="*/ 939224 h 1418854"/>
                  <a:gd name="connsiteX19" fmla="*/ 469069 w 1702113"/>
                  <a:gd name="connsiteY19" fmla="*/ 985435 h 1418854"/>
                  <a:gd name="connsiteX20" fmla="*/ 469069 w 1702113"/>
                  <a:gd name="connsiteY20" fmla="*/ 1419306 h 1418854"/>
                  <a:gd name="connsiteX21" fmla="*/ 1116885 w 1702113"/>
                  <a:gd name="connsiteY21" fmla="*/ 1419306 h 1418854"/>
                  <a:gd name="connsiteX22" fmla="*/ 1344085 w 1702113"/>
                  <a:gd name="connsiteY22" fmla="*/ 1373523 h 1418854"/>
                  <a:gd name="connsiteX23" fmla="*/ 1531070 w 1702113"/>
                  <a:gd name="connsiteY23" fmla="*/ 1247298 h 1418854"/>
                  <a:gd name="connsiteX24" fmla="*/ 1656867 w 1702113"/>
                  <a:gd name="connsiteY24" fmla="*/ 1060742 h 1418854"/>
                  <a:gd name="connsiteX25" fmla="*/ 1702225 w 1702113"/>
                  <a:gd name="connsiteY25" fmla="*/ 833109 h 1418854"/>
                  <a:gd name="connsiteX26" fmla="*/ 1656867 w 1702113"/>
                  <a:gd name="connsiteY26" fmla="*/ 605477 h 1418854"/>
                  <a:gd name="connsiteX27" fmla="*/ 1531070 w 1702113"/>
                  <a:gd name="connsiteY27" fmla="*/ 418922 h 1418854"/>
                  <a:gd name="connsiteX28" fmla="*/ 1344085 w 1702113"/>
                  <a:gd name="connsiteY28" fmla="*/ 292697 h 1418854"/>
                  <a:gd name="connsiteX29" fmla="*/ 1116885 w 1702113"/>
                  <a:gd name="connsiteY29" fmla="*/ 246910 h 14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02113" h="1418854">
                    <a:moveTo>
                      <a:pt x="878122" y="246910"/>
                    </a:moveTo>
                    <a:cubicBezTo>
                      <a:pt x="852452" y="246910"/>
                      <a:pt x="831345" y="236642"/>
                      <a:pt x="814800" y="216106"/>
                    </a:cubicBezTo>
                    <a:lnTo>
                      <a:pt x="789978" y="181016"/>
                    </a:lnTo>
                    <a:cubicBezTo>
                      <a:pt x="822496" y="162767"/>
                      <a:pt x="838755" y="134811"/>
                      <a:pt x="838755" y="97158"/>
                    </a:cubicBezTo>
                    <a:cubicBezTo>
                      <a:pt x="838755" y="70336"/>
                      <a:pt x="829345" y="47524"/>
                      <a:pt x="810514" y="28693"/>
                    </a:cubicBezTo>
                    <a:cubicBezTo>
                      <a:pt x="791692" y="9871"/>
                      <a:pt x="768870" y="451"/>
                      <a:pt x="742057" y="451"/>
                    </a:cubicBezTo>
                    <a:cubicBezTo>
                      <a:pt x="721522" y="451"/>
                      <a:pt x="703119" y="6156"/>
                      <a:pt x="686860" y="17567"/>
                    </a:cubicBezTo>
                    <a:cubicBezTo>
                      <a:pt x="670601" y="28978"/>
                      <a:pt x="659047" y="43523"/>
                      <a:pt x="652199" y="61211"/>
                    </a:cubicBezTo>
                    <a:cubicBezTo>
                      <a:pt x="594010" y="36684"/>
                      <a:pt x="534107" y="32969"/>
                      <a:pt x="472492" y="50086"/>
                    </a:cubicBezTo>
                    <a:lnTo>
                      <a:pt x="31775" y="169891"/>
                    </a:lnTo>
                    <a:cubicBezTo>
                      <a:pt x="19794" y="173320"/>
                      <a:pt x="9240" y="179311"/>
                      <a:pt x="111" y="187865"/>
                    </a:cubicBezTo>
                    <a:lnTo>
                      <a:pt x="190947" y="494228"/>
                    </a:lnTo>
                    <a:lnTo>
                      <a:pt x="459656" y="617458"/>
                    </a:lnTo>
                    <a:cubicBezTo>
                      <a:pt x="451669" y="635713"/>
                      <a:pt x="439118" y="650547"/>
                      <a:pt x="422002" y="661957"/>
                    </a:cubicBezTo>
                    <a:cubicBezTo>
                      <a:pt x="404887" y="673367"/>
                      <a:pt x="385775" y="679072"/>
                      <a:pt x="364666" y="679072"/>
                    </a:cubicBezTo>
                    <a:lnTo>
                      <a:pt x="221754" y="679072"/>
                    </a:lnTo>
                    <a:lnTo>
                      <a:pt x="221754" y="709880"/>
                    </a:lnTo>
                    <a:cubicBezTo>
                      <a:pt x="221754" y="757231"/>
                      <a:pt x="232737" y="800876"/>
                      <a:pt x="254701" y="840811"/>
                    </a:cubicBezTo>
                    <a:cubicBezTo>
                      <a:pt x="276665" y="880747"/>
                      <a:pt x="306332" y="913551"/>
                      <a:pt x="343700" y="939224"/>
                    </a:cubicBezTo>
                    <a:cubicBezTo>
                      <a:pt x="381069" y="964896"/>
                      <a:pt x="422858" y="980300"/>
                      <a:pt x="469069" y="985435"/>
                    </a:cubicBezTo>
                    <a:lnTo>
                      <a:pt x="469069" y="1419306"/>
                    </a:lnTo>
                    <a:lnTo>
                      <a:pt x="1116885" y="1419306"/>
                    </a:lnTo>
                    <a:cubicBezTo>
                      <a:pt x="1197324" y="1419306"/>
                      <a:pt x="1273057" y="1404045"/>
                      <a:pt x="1344085" y="1373523"/>
                    </a:cubicBezTo>
                    <a:cubicBezTo>
                      <a:pt x="1415113" y="1343001"/>
                      <a:pt x="1477445" y="1300926"/>
                      <a:pt x="1531070" y="1247298"/>
                    </a:cubicBezTo>
                    <a:cubicBezTo>
                      <a:pt x="1584696" y="1193671"/>
                      <a:pt x="1626625" y="1131485"/>
                      <a:pt x="1656867" y="1060742"/>
                    </a:cubicBezTo>
                    <a:cubicBezTo>
                      <a:pt x="1687099" y="989998"/>
                      <a:pt x="1702225" y="914121"/>
                      <a:pt x="1702225" y="833109"/>
                    </a:cubicBezTo>
                    <a:cubicBezTo>
                      <a:pt x="1702225" y="752097"/>
                      <a:pt x="1687099" y="676219"/>
                      <a:pt x="1656867" y="605477"/>
                    </a:cubicBezTo>
                    <a:cubicBezTo>
                      <a:pt x="1626625" y="534734"/>
                      <a:pt x="1584696" y="472548"/>
                      <a:pt x="1531070" y="418922"/>
                    </a:cubicBezTo>
                    <a:cubicBezTo>
                      <a:pt x="1477445" y="365297"/>
                      <a:pt x="1415113" y="323215"/>
                      <a:pt x="1344085" y="292697"/>
                    </a:cubicBezTo>
                    <a:cubicBezTo>
                      <a:pt x="1273057" y="262169"/>
                      <a:pt x="1197324" y="246910"/>
                      <a:pt x="1116885" y="246910"/>
                    </a:cubicBezTo>
                    <a:close/>
                  </a:path>
                </a:pathLst>
              </a:custGeom>
              <a:gradFill flip="none" rotWithShape="1">
                <a:gsLst>
                  <a:gs pos="0">
                    <a:srgbClr val="120957"/>
                  </a:gs>
                  <a:gs pos="73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175" cap="flat">
                <a:solidFill>
                  <a:schemeClr val="bg2"/>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55512EB3-D943-C7D2-2618-5720E7A01D4D}"/>
                  </a:ext>
                </a:extLst>
              </p:cNvPr>
              <p:cNvSpPr/>
              <p:nvPr/>
            </p:nvSpPr>
            <p:spPr>
              <a:xfrm>
                <a:off x="2410876" y="4435237"/>
                <a:ext cx="617008" cy="492918"/>
              </a:xfrm>
              <a:custGeom>
                <a:avLst/>
                <a:gdLst>
                  <a:gd name="connsiteX0" fmla="*/ 309041 w 617008"/>
                  <a:gd name="connsiteY0" fmla="*/ 80892 h 492918"/>
                  <a:gd name="connsiteX1" fmla="*/ 332575 w 617008"/>
                  <a:gd name="connsiteY1" fmla="*/ 23984 h 492918"/>
                  <a:gd name="connsiteX2" fmla="*/ 389483 w 617008"/>
                  <a:gd name="connsiteY2" fmla="*/ 451 h 492918"/>
                  <a:gd name="connsiteX3" fmla="*/ 463082 w 617008"/>
                  <a:gd name="connsiteY3" fmla="*/ 451 h 492918"/>
                  <a:gd name="connsiteX4" fmla="*/ 572191 w 617008"/>
                  <a:gd name="connsiteY4" fmla="*/ 45378 h 492918"/>
                  <a:gd name="connsiteX5" fmla="*/ 617120 w 617008"/>
                  <a:gd name="connsiteY5" fmla="*/ 154487 h 492918"/>
                  <a:gd name="connsiteX6" fmla="*/ 617120 w 617008"/>
                  <a:gd name="connsiteY6" fmla="*/ 216103 h 492918"/>
                  <a:gd name="connsiteX7" fmla="*/ 579887 w 617008"/>
                  <a:gd name="connsiteY7" fmla="*/ 356019 h 492918"/>
                  <a:gd name="connsiteX8" fmla="*/ 479769 w 617008"/>
                  <a:gd name="connsiteY8" fmla="*/ 456144 h 492918"/>
                  <a:gd name="connsiteX9" fmla="*/ 339849 w 617008"/>
                  <a:gd name="connsiteY9" fmla="*/ 493370 h 492918"/>
                  <a:gd name="connsiteX10" fmla="*/ 177682 w 617008"/>
                  <a:gd name="connsiteY10" fmla="*/ 441596 h 492918"/>
                  <a:gd name="connsiteX11" fmla="*/ 77986 w 617008"/>
                  <a:gd name="connsiteY11" fmla="*/ 308525 h 492918"/>
                  <a:gd name="connsiteX12" fmla="*/ 111 w 617008"/>
                  <a:gd name="connsiteY12" fmla="*/ 246910 h 492918"/>
                  <a:gd name="connsiteX13" fmla="*/ 61727 w 617008"/>
                  <a:gd name="connsiteY13" fmla="*/ 185295 h 492918"/>
                  <a:gd name="connsiteX14" fmla="*/ 204639 w 617008"/>
                  <a:gd name="connsiteY14" fmla="*/ 185295 h 492918"/>
                  <a:gd name="connsiteX15" fmla="*/ 278234 w 617008"/>
                  <a:gd name="connsiteY15" fmla="*/ 154487 h 492918"/>
                  <a:gd name="connsiteX16" fmla="*/ 309041 w 617008"/>
                  <a:gd name="connsiteY16" fmla="*/ 80892 h 4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7008" h="492918">
                    <a:moveTo>
                      <a:pt x="309041" y="80892"/>
                    </a:moveTo>
                    <a:cubicBezTo>
                      <a:pt x="309041" y="58642"/>
                      <a:pt x="316886" y="39673"/>
                      <a:pt x="332575" y="23984"/>
                    </a:cubicBezTo>
                    <a:cubicBezTo>
                      <a:pt x="348264" y="8295"/>
                      <a:pt x="367234" y="451"/>
                      <a:pt x="389483" y="451"/>
                    </a:cubicBezTo>
                    <a:lnTo>
                      <a:pt x="463082" y="451"/>
                    </a:lnTo>
                    <a:cubicBezTo>
                      <a:pt x="505868" y="451"/>
                      <a:pt x="542234" y="15426"/>
                      <a:pt x="572191" y="45378"/>
                    </a:cubicBezTo>
                    <a:cubicBezTo>
                      <a:pt x="602137" y="75330"/>
                      <a:pt x="617120" y="111700"/>
                      <a:pt x="617120" y="154487"/>
                    </a:cubicBezTo>
                    <a:lnTo>
                      <a:pt x="617120" y="216103"/>
                    </a:lnTo>
                    <a:cubicBezTo>
                      <a:pt x="617120" y="267448"/>
                      <a:pt x="604709" y="314087"/>
                      <a:pt x="579887" y="356019"/>
                    </a:cubicBezTo>
                    <a:cubicBezTo>
                      <a:pt x="555074" y="397952"/>
                      <a:pt x="521698" y="431327"/>
                      <a:pt x="479769" y="456144"/>
                    </a:cubicBezTo>
                    <a:cubicBezTo>
                      <a:pt x="437831" y="480961"/>
                      <a:pt x="391195" y="493370"/>
                      <a:pt x="339849" y="493370"/>
                    </a:cubicBezTo>
                    <a:cubicBezTo>
                      <a:pt x="279375" y="493370"/>
                      <a:pt x="225320" y="476111"/>
                      <a:pt x="177682" y="441596"/>
                    </a:cubicBezTo>
                    <a:cubicBezTo>
                      <a:pt x="130045" y="407080"/>
                      <a:pt x="96813" y="362723"/>
                      <a:pt x="77986" y="308525"/>
                    </a:cubicBezTo>
                    <a:lnTo>
                      <a:pt x="111" y="246910"/>
                    </a:lnTo>
                    <a:lnTo>
                      <a:pt x="61727" y="185295"/>
                    </a:lnTo>
                    <a:lnTo>
                      <a:pt x="204639" y="185295"/>
                    </a:lnTo>
                    <a:cubicBezTo>
                      <a:pt x="233164" y="185295"/>
                      <a:pt x="257696" y="175026"/>
                      <a:pt x="278234" y="154487"/>
                    </a:cubicBezTo>
                    <a:cubicBezTo>
                      <a:pt x="298773" y="133950"/>
                      <a:pt x="309041" y="109418"/>
                      <a:pt x="309041" y="80892"/>
                    </a:cubicBezTo>
                    <a:close/>
                  </a:path>
                </a:pathLst>
              </a:custGeom>
              <a:solidFill>
                <a:schemeClr val="accent6">
                  <a:lumMod val="75000"/>
                </a:schemeClr>
              </a:solidFill>
              <a:ln w="3175" cap="flat">
                <a:solidFill>
                  <a:schemeClr val="accent6">
                    <a:lumMod val="50000"/>
                  </a:schemeClr>
                </a:solidFill>
                <a:prstDash val="solid"/>
                <a:miter/>
              </a:ln>
            </p:spPr>
            <p:txBody>
              <a:bodyPr rtlCol="0" anchor="ctr"/>
              <a:lstStyle/>
              <a:p>
                <a:endParaRPr lang="de-DE"/>
              </a:p>
            </p:txBody>
          </p:sp>
          <p:sp>
            <p:nvSpPr>
              <p:cNvPr id="64" name="Freihandform: Form 63">
                <a:extLst>
                  <a:ext uri="{FF2B5EF4-FFF2-40B4-BE49-F238E27FC236}">
                    <a16:creationId xmlns:a16="http://schemas.microsoft.com/office/drawing/2014/main" id="{0D686178-4147-3D88-E78D-226B5AF79AC8}"/>
                  </a:ext>
                </a:extLst>
              </p:cNvPr>
              <p:cNvSpPr/>
              <p:nvPr/>
            </p:nvSpPr>
            <p:spPr>
              <a:xfrm>
                <a:off x="2226032" y="4160535"/>
                <a:ext cx="493774" cy="397931"/>
              </a:xfrm>
              <a:custGeom>
                <a:avLst/>
                <a:gdLst>
                  <a:gd name="connsiteX0" fmla="*/ 484472 w 493774"/>
                  <a:gd name="connsiteY0" fmla="*/ 398383 h 397931"/>
                  <a:gd name="connsiteX1" fmla="*/ 341560 w 493774"/>
                  <a:gd name="connsiteY1" fmla="*/ 398383 h 397931"/>
                  <a:gd name="connsiteX2" fmla="*/ 169980 w 493774"/>
                  <a:gd name="connsiteY2" fmla="*/ 352171 h 397931"/>
                  <a:gd name="connsiteX3" fmla="*/ 46322 w 493774"/>
                  <a:gd name="connsiteY3" fmla="*/ 228518 h 397931"/>
                  <a:gd name="connsiteX4" fmla="*/ 111 w 493774"/>
                  <a:gd name="connsiteY4" fmla="*/ 56077 h 397931"/>
                  <a:gd name="connsiteX5" fmla="*/ 111 w 493774"/>
                  <a:gd name="connsiteY5" fmla="*/ 25273 h 397931"/>
                  <a:gd name="connsiteX6" fmla="*/ 123341 w 493774"/>
                  <a:gd name="connsiteY6" fmla="*/ 451 h 397931"/>
                  <a:gd name="connsiteX7" fmla="*/ 155859 w 493774"/>
                  <a:gd name="connsiteY7" fmla="*/ 79185 h 397931"/>
                  <a:gd name="connsiteX8" fmla="*/ 198220 w 493774"/>
                  <a:gd name="connsiteY8" fmla="*/ 131810 h 397931"/>
                  <a:gd name="connsiteX9" fmla="*/ 262830 w 493774"/>
                  <a:gd name="connsiteY9" fmla="*/ 151070 h 397931"/>
                  <a:gd name="connsiteX10" fmla="*/ 344983 w 493774"/>
                  <a:gd name="connsiteY10" fmla="*/ 151070 h 397931"/>
                  <a:gd name="connsiteX11" fmla="*/ 450242 w 493774"/>
                  <a:gd name="connsiteY11" fmla="*/ 194713 h 397931"/>
                  <a:gd name="connsiteX12" fmla="*/ 493885 w 493774"/>
                  <a:gd name="connsiteY12" fmla="*/ 299969 h 397931"/>
                  <a:gd name="connsiteX13" fmla="*/ 493885 w 493774"/>
                  <a:gd name="connsiteY13" fmla="*/ 355594 h 397931"/>
                  <a:gd name="connsiteX14" fmla="*/ 484472 w 493774"/>
                  <a:gd name="connsiteY14" fmla="*/ 398383 h 3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774" h="397931">
                    <a:moveTo>
                      <a:pt x="484472" y="398383"/>
                    </a:moveTo>
                    <a:lnTo>
                      <a:pt x="341560" y="398383"/>
                    </a:lnTo>
                    <a:cubicBezTo>
                      <a:pt x="278804" y="398383"/>
                      <a:pt x="221611" y="382979"/>
                      <a:pt x="169980" y="352171"/>
                    </a:cubicBezTo>
                    <a:cubicBezTo>
                      <a:pt x="118349" y="321364"/>
                      <a:pt x="77130" y="280145"/>
                      <a:pt x="46322" y="228518"/>
                    </a:cubicBezTo>
                    <a:cubicBezTo>
                      <a:pt x="15515" y="176883"/>
                      <a:pt x="111" y="119409"/>
                      <a:pt x="111" y="56077"/>
                    </a:cubicBezTo>
                    <a:lnTo>
                      <a:pt x="111" y="25273"/>
                    </a:lnTo>
                    <a:lnTo>
                      <a:pt x="123341" y="451"/>
                    </a:lnTo>
                    <a:lnTo>
                      <a:pt x="155859" y="79185"/>
                    </a:lnTo>
                    <a:cubicBezTo>
                      <a:pt x="164418" y="101435"/>
                      <a:pt x="178537" y="118980"/>
                      <a:pt x="198220" y="131810"/>
                    </a:cubicBezTo>
                    <a:cubicBezTo>
                      <a:pt x="217902" y="144650"/>
                      <a:pt x="239439" y="151070"/>
                      <a:pt x="262830" y="151070"/>
                    </a:cubicBezTo>
                    <a:lnTo>
                      <a:pt x="344983" y="151070"/>
                    </a:lnTo>
                    <a:cubicBezTo>
                      <a:pt x="386060" y="151070"/>
                      <a:pt x="421146" y="165615"/>
                      <a:pt x="450242" y="194713"/>
                    </a:cubicBezTo>
                    <a:cubicBezTo>
                      <a:pt x="479338" y="223803"/>
                      <a:pt x="493885" y="258893"/>
                      <a:pt x="493885" y="299969"/>
                    </a:cubicBezTo>
                    <a:lnTo>
                      <a:pt x="493885" y="355594"/>
                    </a:lnTo>
                    <a:cubicBezTo>
                      <a:pt x="493885" y="370998"/>
                      <a:pt x="490748" y="385261"/>
                      <a:pt x="484472" y="398383"/>
                    </a:cubicBezTo>
                    <a:close/>
                  </a:path>
                </a:pathLst>
              </a:custGeom>
              <a:solidFill>
                <a:schemeClr val="accent6">
                  <a:lumMod val="40000"/>
                  <a:lumOff val="60000"/>
                </a:schemeClr>
              </a:solidFill>
              <a:ln w="3175" cap="flat">
                <a:solidFill>
                  <a:schemeClr val="accent6">
                    <a:lumMod val="50000"/>
                  </a:schemeClr>
                </a:solid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98542820-D8AE-B2EC-9B36-6C8791EB155E}"/>
                  </a:ext>
                </a:extLst>
              </p:cNvPr>
              <p:cNvSpPr/>
              <p:nvPr/>
            </p:nvSpPr>
            <p:spPr>
              <a:xfrm>
                <a:off x="2226032" y="4126302"/>
                <a:ext cx="123467" cy="182279"/>
              </a:xfrm>
              <a:custGeom>
                <a:avLst/>
                <a:gdLst>
                  <a:gd name="connsiteX0" fmla="*/ 27496 w 123467"/>
                  <a:gd name="connsiteY0" fmla="*/ 451 h 182279"/>
                  <a:gd name="connsiteX1" fmla="*/ 111 w 123467"/>
                  <a:gd name="connsiteY1" fmla="*/ 59506 h 182279"/>
                  <a:gd name="connsiteX2" fmla="*/ 111 w 123467"/>
                  <a:gd name="connsiteY2" fmla="*/ 90310 h 182279"/>
                  <a:gd name="connsiteX3" fmla="*/ 12947 w 123467"/>
                  <a:gd name="connsiteY3" fmla="*/ 182731 h 182279"/>
                  <a:gd name="connsiteX4" fmla="*/ 71567 w 123467"/>
                  <a:gd name="connsiteY4" fmla="*/ 152784 h 182279"/>
                  <a:gd name="connsiteX5" fmla="*/ 107937 w 123467"/>
                  <a:gd name="connsiteY5" fmla="*/ 96301 h 182279"/>
                  <a:gd name="connsiteX6" fmla="*/ 121629 w 123467"/>
                  <a:gd name="connsiteY6" fmla="*/ 53515 h 182279"/>
                  <a:gd name="connsiteX7" fmla="*/ 115211 w 123467"/>
                  <a:gd name="connsiteY7" fmla="*/ 17567 h 182279"/>
                  <a:gd name="connsiteX8" fmla="*/ 82265 w 123467"/>
                  <a:gd name="connsiteY8" fmla="*/ 451 h 18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67" h="182279">
                    <a:moveTo>
                      <a:pt x="27496" y="451"/>
                    </a:moveTo>
                    <a:cubicBezTo>
                      <a:pt x="9239" y="15863"/>
                      <a:pt x="111" y="35541"/>
                      <a:pt x="111" y="59506"/>
                    </a:cubicBezTo>
                    <a:lnTo>
                      <a:pt x="111" y="90310"/>
                    </a:lnTo>
                    <a:cubicBezTo>
                      <a:pt x="111" y="121685"/>
                      <a:pt x="4390" y="152499"/>
                      <a:pt x="12947" y="182731"/>
                    </a:cubicBezTo>
                    <a:cubicBezTo>
                      <a:pt x="34627" y="178169"/>
                      <a:pt x="54167" y="168186"/>
                      <a:pt x="71567" y="152784"/>
                    </a:cubicBezTo>
                    <a:cubicBezTo>
                      <a:pt x="88967" y="137373"/>
                      <a:pt x="101091" y="118551"/>
                      <a:pt x="107937" y="96301"/>
                    </a:cubicBezTo>
                    <a:lnTo>
                      <a:pt x="121629" y="53515"/>
                    </a:lnTo>
                    <a:cubicBezTo>
                      <a:pt x="125622" y="40961"/>
                      <a:pt x="123483" y="28978"/>
                      <a:pt x="115211" y="17567"/>
                    </a:cubicBezTo>
                    <a:cubicBezTo>
                      <a:pt x="106939" y="6156"/>
                      <a:pt x="95957" y="451"/>
                      <a:pt x="82265"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66" name="Freihandform: Form 65">
                <a:extLst>
                  <a:ext uri="{FF2B5EF4-FFF2-40B4-BE49-F238E27FC236}">
                    <a16:creationId xmlns:a16="http://schemas.microsoft.com/office/drawing/2014/main" id="{E06D65EB-D311-48FD-114D-B6CD6B1F7FEA}"/>
                  </a:ext>
                </a:extLst>
              </p:cNvPr>
              <p:cNvSpPr/>
              <p:nvPr/>
            </p:nvSpPr>
            <p:spPr>
              <a:xfrm>
                <a:off x="2534962" y="4126302"/>
                <a:ext cx="61614" cy="107832"/>
              </a:xfrm>
              <a:custGeom>
                <a:avLst/>
                <a:gdLst>
                  <a:gd name="connsiteX0" fmla="*/ 30918 w 61614"/>
                  <a:gd name="connsiteY0" fmla="*/ 451 h 107832"/>
                  <a:gd name="connsiteX1" fmla="*/ 61726 w 61614"/>
                  <a:gd name="connsiteY1" fmla="*/ 31264 h 107832"/>
                  <a:gd name="connsiteX2" fmla="*/ 61726 w 61614"/>
                  <a:gd name="connsiteY2" fmla="*/ 77470 h 107832"/>
                  <a:gd name="connsiteX3" fmla="*/ 30918 w 61614"/>
                  <a:gd name="connsiteY3" fmla="*/ 108284 h 107832"/>
                  <a:gd name="connsiteX4" fmla="*/ 111 w 61614"/>
                  <a:gd name="connsiteY4" fmla="*/ 77470 h 107832"/>
                  <a:gd name="connsiteX5" fmla="*/ 111 w 61614"/>
                  <a:gd name="connsiteY5" fmla="*/ 31264 h 107832"/>
                  <a:gd name="connsiteX6" fmla="*/ 30918 w 61614"/>
                  <a:gd name="connsiteY6" fmla="*/ 451 h 10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14" h="107832">
                    <a:moveTo>
                      <a:pt x="30918" y="451"/>
                    </a:moveTo>
                    <a:cubicBezTo>
                      <a:pt x="51457" y="451"/>
                      <a:pt x="61726" y="10729"/>
                      <a:pt x="61726" y="31264"/>
                    </a:cubicBezTo>
                    <a:lnTo>
                      <a:pt x="61726" y="77470"/>
                    </a:lnTo>
                    <a:cubicBezTo>
                      <a:pt x="61726" y="98016"/>
                      <a:pt x="51457" y="108284"/>
                      <a:pt x="30918" y="108284"/>
                    </a:cubicBezTo>
                    <a:cubicBezTo>
                      <a:pt x="10380" y="108284"/>
                      <a:pt x="111" y="98016"/>
                      <a:pt x="111" y="77470"/>
                    </a:cubicBezTo>
                    <a:lnTo>
                      <a:pt x="111" y="31264"/>
                    </a:lnTo>
                    <a:cubicBezTo>
                      <a:pt x="111" y="10729"/>
                      <a:pt x="10380" y="451"/>
                      <a:pt x="30918"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67" name="Freihandform: Form 66">
                <a:extLst>
                  <a:ext uri="{FF2B5EF4-FFF2-40B4-BE49-F238E27FC236}">
                    <a16:creationId xmlns:a16="http://schemas.microsoft.com/office/drawing/2014/main" id="{DBB00D4D-878E-163D-0604-ACF46DA32D20}"/>
                  </a:ext>
                </a:extLst>
              </p:cNvPr>
              <p:cNvSpPr/>
              <p:nvPr/>
            </p:nvSpPr>
            <p:spPr>
              <a:xfrm>
                <a:off x="2349261" y="4620081"/>
                <a:ext cx="139488" cy="123229"/>
              </a:xfrm>
              <a:custGeom>
                <a:avLst/>
                <a:gdLst>
                  <a:gd name="connsiteX0" fmla="*/ 123341 w 139488"/>
                  <a:gd name="connsiteY0" fmla="*/ 451 h 123229"/>
                  <a:gd name="connsiteX1" fmla="*/ 123341 w 139488"/>
                  <a:gd name="connsiteY1" fmla="*/ 31259 h 123229"/>
                  <a:gd name="connsiteX2" fmla="*/ 139600 w 139488"/>
                  <a:gd name="connsiteY2" fmla="*/ 123681 h 123229"/>
                  <a:gd name="connsiteX3" fmla="*/ 61726 w 139488"/>
                  <a:gd name="connsiteY3" fmla="*/ 123681 h 123229"/>
                  <a:gd name="connsiteX4" fmla="*/ 18510 w 139488"/>
                  <a:gd name="connsiteY4" fmla="*/ 105710 h 123229"/>
                  <a:gd name="connsiteX5" fmla="*/ 111 w 139488"/>
                  <a:gd name="connsiteY5" fmla="*/ 62066 h 123229"/>
                  <a:gd name="connsiteX6" fmla="*/ 18510 w 139488"/>
                  <a:gd name="connsiteY6" fmla="*/ 18422 h 123229"/>
                  <a:gd name="connsiteX7" fmla="*/ 61726 w 139488"/>
                  <a:gd name="connsiteY7" fmla="*/ 451 h 1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88" h="123229">
                    <a:moveTo>
                      <a:pt x="123341" y="451"/>
                    </a:moveTo>
                    <a:lnTo>
                      <a:pt x="123341" y="31259"/>
                    </a:lnTo>
                    <a:cubicBezTo>
                      <a:pt x="123341" y="63207"/>
                      <a:pt x="128761" y="94014"/>
                      <a:pt x="139600" y="123681"/>
                    </a:cubicBezTo>
                    <a:lnTo>
                      <a:pt x="61726" y="123681"/>
                    </a:lnTo>
                    <a:cubicBezTo>
                      <a:pt x="45181" y="123681"/>
                      <a:pt x="30776" y="117690"/>
                      <a:pt x="18510" y="105710"/>
                    </a:cubicBezTo>
                    <a:cubicBezTo>
                      <a:pt x="6244" y="93729"/>
                      <a:pt x="111" y="79181"/>
                      <a:pt x="111" y="62066"/>
                    </a:cubicBezTo>
                    <a:cubicBezTo>
                      <a:pt x="111" y="44951"/>
                      <a:pt x="6244" y="30402"/>
                      <a:pt x="18510" y="18422"/>
                    </a:cubicBezTo>
                    <a:cubicBezTo>
                      <a:pt x="30776" y="6441"/>
                      <a:pt x="45181" y="451"/>
                      <a:pt x="61726"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6FEA69E-6229-E2F5-1FCC-FF9A083E9B2B}"/>
                  </a:ext>
                </a:extLst>
              </p:cNvPr>
              <p:cNvSpPr/>
              <p:nvPr/>
            </p:nvSpPr>
            <p:spPr>
              <a:xfrm>
                <a:off x="2349242" y="4989621"/>
                <a:ext cx="1418867" cy="555538"/>
              </a:xfrm>
              <a:custGeom>
                <a:avLst/>
                <a:gdLst>
                  <a:gd name="connsiteX0" fmla="*/ 1418979 w 1418867"/>
                  <a:gd name="connsiteY0" fmla="*/ 212829 h 555538"/>
                  <a:gd name="connsiteX1" fmla="*/ 1372774 w 1418867"/>
                  <a:gd name="connsiteY1" fmla="*/ 385693 h 555538"/>
                  <a:gd name="connsiteX2" fmla="*/ 1248692 w 1418867"/>
                  <a:gd name="connsiteY2" fmla="*/ 509778 h 555538"/>
                  <a:gd name="connsiteX3" fmla="*/ 1075822 w 1418867"/>
                  <a:gd name="connsiteY3" fmla="*/ 555989 h 555538"/>
                  <a:gd name="connsiteX4" fmla="*/ 278253 w 1418867"/>
                  <a:gd name="connsiteY4" fmla="*/ 555989 h 555538"/>
                  <a:gd name="connsiteX5" fmla="*/ 137052 w 1418867"/>
                  <a:gd name="connsiteY5" fmla="*/ 517908 h 555538"/>
                  <a:gd name="connsiteX6" fmla="*/ 36500 w 1418867"/>
                  <a:gd name="connsiteY6" fmla="*/ 415644 h 555538"/>
                  <a:gd name="connsiteX7" fmla="*/ 131 w 1418867"/>
                  <a:gd name="connsiteY7" fmla="*/ 273588 h 555538"/>
                  <a:gd name="connsiteX8" fmla="*/ 38212 w 1418867"/>
                  <a:gd name="connsiteY8" fmla="*/ 138806 h 555538"/>
                  <a:gd name="connsiteX9" fmla="*/ 135341 w 1418867"/>
                  <a:gd name="connsiteY9" fmla="*/ 40392 h 555538"/>
                  <a:gd name="connsiteX10" fmla="*/ 269695 w 1418867"/>
                  <a:gd name="connsiteY10" fmla="*/ 600 h 555538"/>
                  <a:gd name="connsiteX11" fmla="*/ 370675 w 1418867"/>
                  <a:gd name="connsiteY11" fmla="*/ 16859 h 555538"/>
                  <a:gd name="connsiteX12" fmla="*/ 372387 w 1418867"/>
                  <a:gd name="connsiteY12" fmla="*/ 17715 h 555538"/>
                  <a:gd name="connsiteX13" fmla="*/ 373242 w 1418867"/>
                  <a:gd name="connsiteY13" fmla="*/ 17715 h 555538"/>
                  <a:gd name="connsiteX14" fmla="*/ 374098 w 1418867"/>
                  <a:gd name="connsiteY14" fmla="*/ 17715 h 555538"/>
                  <a:gd name="connsiteX15" fmla="*/ 1027902 w 1418867"/>
                  <a:gd name="connsiteY15" fmla="*/ 254761 h 555538"/>
                  <a:gd name="connsiteX16" fmla="*/ 1228575 w 1418867"/>
                  <a:gd name="connsiteY16" fmla="*/ 279150 h 555538"/>
                  <a:gd name="connsiteX17" fmla="*/ 1418979 w 1418867"/>
                  <a:gd name="connsiteY17" fmla="*/ 212829 h 55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8867" h="555538">
                    <a:moveTo>
                      <a:pt x="1418979" y="212829"/>
                    </a:moveTo>
                    <a:cubicBezTo>
                      <a:pt x="1418979" y="276155"/>
                      <a:pt x="1403578" y="333777"/>
                      <a:pt x="1372774" y="385693"/>
                    </a:cubicBezTo>
                    <a:cubicBezTo>
                      <a:pt x="1341960" y="437609"/>
                      <a:pt x="1300603" y="478971"/>
                      <a:pt x="1248692" y="509778"/>
                    </a:cubicBezTo>
                    <a:cubicBezTo>
                      <a:pt x="1196771" y="540585"/>
                      <a:pt x="1139154" y="555989"/>
                      <a:pt x="1075822" y="555989"/>
                    </a:cubicBezTo>
                    <a:lnTo>
                      <a:pt x="278253" y="555989"/>
                    </a:lnTo>
                    <a:cubicBezTo>
                      <a:pt x="226337" y="555989"/>
                      <a:pt x="179270" y="543295"/>
                      <a:pt x="137052" y="517908"/>
                    </a:cubicBezTo>
                    <a:cubicBezTo>
                      <a:pt x="94835" y="492520"/>
                      <a:pt x="61317" y="458433"/>
                      <a:pt x="36500" y="415644"/>
                    </a:cubicBezTo>
                    <a:cubicBezTo>
                      <a:pt x="11684" y="372856"/>
                      <a:pt x="-440" y="325504"/>
                      <a:pt x="131" y="273588"/>
                    </a:cubicBezTo>
                    <a:cubicBezTo>
                      <a:pt x="1272" y="224524"/>
                      <a:pt x="13965" y="179597"/>
                      <a:pt x="38212" y="138806"/>
                    </a:cubicBezTo>
                    <a:cubicBezTo>
                      <a:pt x="62458" y="98014"/>
                      <a:pt x="94835" y="65210"/>
                      <a:pt x="135341" y="40392"/>
                    </a:cubicBezTo>
                    <a:cubicBezTo>
                      <a:pt x="175847" y="15576"/>
                      <a:pt x="220632" y="2311"/>
                      <a:pt x="269695" y="600"/>
                    </a:cubicBezTo>
                    <a:cubicBezTo>
                      <a:pt x="303355" y="-541"/>
                      <a:pt x="337016" y="4878"/>
                      <a:pt x="370675" y="16859"/>
                    </a:cubicBezTo>
                    <a:lnTo>
                      <a:pt x="372387" y="17715"/>
                    </a:lnTo>
                    <a:cubicBezTo>
                      <a:pt x="372387" y="17715"/>
                      <a:pt x="372671" y="17715"/>
                      <a:pt x="373242" y="17715"/>
                    </a:cubicBezTo>
                    <a:cubicBezTo>
                      <a:pt x="373813" y="17715"/>
                      <a:pt x="374098" y="17715"/>
                      <a:pt x="374098" y="17715"/>
                    </a:cubicBezTo>
                    <a:lnTo>
                      <a:pt x="1027902" y="254761"/>
                    </a:lnTo>
                    <a:cubicBezTo>
                      <a:pt x="1092939" y="278723"/>
                      <a:pt x="1159833" y="286852"/>
                      <a:pt x="1228575" y="279150"/>
                    </a:cubicBezTo>
                    <a:cubicBezTo>
                      <a:pt x="1297326" y="271449"/>
                      <a:pt x="1360791" y="249341"/>
                      <a:pt x="1418979" y="212829"/>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B561C2FF-5C00-0D4E-20AF-1FFCDE4768C3}"/>
                  </a:ext>
                </a:extLst>
              </p:cNvPr>
              <p:cNvSpPr/>
              <p:nvPr/>
            </p:nvSpPr>
            <p:spPr>
              <a:xfrm>
                <a:off x="2946531" y="3992323"/>
                <a:ext cx="92583" cy="92583"/>
              </a:xfrm>
              <a:custGeom>
                <a:avLst/>
                <a:gdLst>
                  <a:gd name="connsiteX0" fmla="*/ 46317 w 92583"/>
                  <a:gd name="connsiteY0" fmla="*/ 93034 h 92583"/>
                  <a:gd name="connsiteX1" fmla="*/ 23133 w 92583"/>
                  <a:gd name="connsiteY1" fmla="*/ 86776 h 92583"/>
                  <a:gd name="connsiteX2" fmla="*/ 6369 w 92583"/>
                  <a:gd name="connsiteY2" fmla="*/ 70012 h 92583"/>
                  <a:gd name="connsiteX3" fmla="*/ 111 w 92583"/>
                  <a:gd name="connsiteY3" fmla="*/ 46828 h 92583"/>
                  <a:gd name="connsiteX4" fmla="*/ 6369 w 92583"/>
                  <a:gd name="connsiteY4" fmla="*/ 23482 h 92583"/>
                  <a:gd name="connsiteX5" fmla="*/ 23133 w 92583"/>
                  <a:gd name="connsiteY5" fmla="*/ 6709 h 92583"/>
                  <a:gd name="connsiteX6" fmla="*/ 46317 w 92583"/>
                  <a:gd name="connsiteY6" fmla="*/ 451 h 92583"/>
                  <a:gd name="connsiteX7" fmla="*/ 69663 w 92583"/>
                  <a:gd name="connsiteY7" fmla="*/ 6709 h 92583"/>
                  <a:gd name="connsiteX8" fmla="*/ 86436 w 92583"/>
                  <a:gd name="connsiteY8" fmla="*/ 23482 h 92583"/>
                  <a:gd name="connsiteX9" fmla="*/ 92694 w 92583"/>
                  <a:gd name="connsiteY9" fmla="*/ 46828 h 92583"/>
                  <a:gd name="connsiteX10" fmla="*/ 86436 w 92583"/>
                  <a:gd name="connsiteY10" fmla="*/ 70012 h 92583"/>
                  <a:gd name="connsiteX11" fmla="*/ 69663 w 92583"/>
                  <a:gd name="connsiteY11" fmla="*/ 86776 h 92583"/>
                  <a:gd name="connsiteX12" fmla="*/ 46317 w 92583"/>
                  <a:gd name="connsiteY12" fmla="*/ 93034 h 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3" h="92583">
                    <a:moveTo>
                      <a:pt x="46317" y="93034"/>
                    </a:moveTo>
                    <a:cubicBezTo>
                      <a:pt x="37869" y="93034"/>
                      <a:pt x="30144" y="90948"/>
                      <a:pt x="23133" y="86776"/>
                    </a:cubicBezTo>
                    <a:cubicBezTo>
                      <a:pt x="16132" y="82604"/>
                      <a:pt x="10541" y="77022"/>
                      <a:pt x="6369" y="70012"/>
                    </a:cubicBezTo>
                    <a:cubicBezTo>
                      <a:pt x="2197" y="63002"/>
                      <a:pt x="111" y="55277"/>
                      <a:pt x="111" y="46828"/>
                    </a:cubicBezTo>
                    <a:cubicBezTo>
                      <a:pt x="111" y="38265"/>
                      <a:pt x="2197" y="30483"/>
                      <a:pt x="6369" y="23482"/>
                    </a:cubicBezTo>
                    <a:cubicBezTo>
                      <a:pt x="10541" y="16472"/>
                      <a:pt x="16132" y="10881"/>
                      <a:pt x="23133" y="6709"/>
                    </a:cubicBezTo>
                    <a:cubicBezTo>
                      <a:pt x="30144" y="2537"/>
                      <a:pt x="37869" y="451"/>
                      <a:pt x="46317" y="451"/>
                    </a:cubicBezTo>
                    <a:cubicBezTo>
                      <a:pt x="54880" y="451"/>
                      <a:pt x="62662" y="2537"/>
                      <a:pt x="69663" y="6709"/>
                    </a:cubicBezTo>
                    <a:cubicBezTo>
                      <a:pt x="76673" y="10881"/>
                      <a:pt x="82265" y="16472"/>
                      <a:pt x="86436" y="23482"/>
                    </a:cubicBezTo>
                    <a:cubicBezTo>
                      <a:pt x="90608" y="30483"/>
                      <a:pt x="92694" y="38265"/>
                      <a:pt x="92694" y="46828"/>
                    </a:cubicBezTo>
                    <a:cubicBezTo>
                      <a:pt x="92694" y="55277"/>
                      <a:pt x="90608" y="63002"/>
                      <a:pt x="86436" y="70012"/>
                    </a:cubicBezTo>
                    <a:cubicBezTo>
                      <a:pt x="82265" y="77022"/>
                      <a:pt x="76673" y="82604"/>
                      <a:pt x="69663" y="86776"/>
                    </a:cubicBezTo>
                    <a:cubicBezTo>
                      <a:pt x="62662" y="90948"/>
                      <a:pt x="54880" y="93034"/>
                      <a:pt x="46317" y="93034"/>
                    </a:cubicBezTo>
                    <a:close/>
                  </a:path>
                </a:pathLst>
              </a:custGeom>
              <a:solidFill>
                <a:srgbClr val="6D4534"/>
              </a:solidFill>
              <a:ln w="3175" cap="flat">
                <a:solidFill>
                  <a:schemeClr val="accent6">
                    <a:lumMod val="50000"/>
                  </a:schemeClr>
                </a:solidFill>
                <a:prstDash val="solid"/>
                <a:miter/>
              </a:ln>
            </p:spPr>
            <p:txBody>
              <a:bodyPr rtlCol="0" anchor="ctr"/>
              <a:lstStyle/>
              <a:p>
                <a:endParaRPr lang="de-DE"/>
              </a:p>
            </p:txBody>
          </p:sp>
        </p:grpSp>
      </p:grpSp>
      <p:grpSp>
        <p:nvGrpSpPr>
          <p:cNvPr id="70" name="Gruppieren 69">
            <a:extLst>
              <a:ext uri="{FF2B5EF4-FFF2-40B4-BE49-F238E27FC236}">
                <a16:creationId xmlns:a16="http://schemas.microsoft.com/office/drawing/2014/main" id="{DCD5FA28-BE1B-BE41-A928-FE727C152948}"/>
              </a:ext>
            </a:extLst>
          </p:cNvPr>
          <p:cNvGrpSpPr>
            <a:grpSpLocks noChangeAspect="1"/>
          </p:cNvGrpSpPr>
          <p:nvPr/>
        </p:nvGrpSpPr>
        <p:grpSpPr>
          <a:xfrm>
            <a:off x="701678" y="2438084"/>
            <a:ext cx="576000" cy="576000"/>
            <a:chOff x="5312762" y="3656782"/>
            <a:chExt cx="2233014" cy="2233014"/>
          </a:xfrm>
        </p:grpSpPr>
        <p:sp>
          <p:nvSpPr>
            <p:cNvPr id="71" name="Ellipse 70">
              <a:extLst>
                <a:ext uri="{FF2B5EF4-FFF2-40B4-BE49-F238E27FC236}">
                  <a16:creationId xmlns:a16="http://schemas.microsoft.com/office/drawing/2014/main" id="{BCB377D0-AFD9-6716-CA9A-EA122DBB0DC2}"/>
                </a:ext>
              </a:extLst>
            </p:cNvPr>
            <p:cNvSpPr>
              <a:spLocks noChangeAspect="1"/>
            </p:cNvSpPr>
            <p:nvPr/>
          </p:nvSpPr>
          <p:spPr>
            <a:xfrm>
              <a:off x="5312762"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2" name="Gruppieren 71">
              <a:extLst>
                <a:ext uri="{FF2B5EF4-FFF2-40B4-BE49-F238E27FC236}">
                  <a16:creationId xmlns:a16="http://schemas.microsoft.com/office/drawing/2014/main" id="{F007210A-99E9-ABE0-5ADD-CD9487760306}"/>
                </a:ext>
              </a:extLst>
            </p:cNvPr>
            <p:cNvGrpSpPr/>
            <p:nvPr/>
          </p:nvGrpSpPr>
          <p:grpSpPr>
            <a:xfrm>
              <a:off x="5774515" y="3996962"/>
              <a:ext cx="1238129" cy="1562238"/>
              <a:chOff x="5745398" y="3927679"/>
              <a:chExt cx="1367743" cy="1725782"/>
            </a:xfrm>
          </p:grpSpPr>
          <p:sp>
            <p:nvSpPr>
              <p:cNvPr id="73" name="Freihandform: Form 72">
                <a:extLst>
                  <a:ext uri="{FF2B5EF4-FFF2-40B4-BE49-F238E27FC236}">
                    <a16:creationId xmlns:a16="http://schemas.microsoft.com/office/drawing/2014/main" id="{19254C21-3288-5B86-696C-FDD7612DB263}"/>
                  </a:ext>
                </a:extLst>
              </p:cNvPr>
              <p:cNvSpPr/>
              <p:nvPr/>
            </p:nvSpPr>
            <p:spPr>
              <a:xfrm>
                <a:off x="5745398" y="3927679"/>
                <a:ext cx="1367743" cy="1725782"/>
              </a:xfrm>
              <a:custGeom>
                <a:avLst/>
                <a:gdLst>
                  <a:gd name="connsiteX0" fmla="*/ 661717 w 1367743"/>
                  <a:gd name="connsiteY0" fmla="*/ 2454 h 1725782"/>
                  <a:gd name="connsiteX1" fmla="*/ 476018 w 1367743"/>
                  <a:gd name="connsiteY1" fmla="*/ 1596 h 1725782"/>
                  <a:gd name="connsiteX2" fmla="*/ 327540 w 1367743"/>
                  <a:gd name="connsiteY2" fmla="*/ 44811 h 1725782"/>
                  <a:gd name="connsiteX3" fmla="*/ 214152 w 1367743"/>
                  <a:gd name="connsiteY3" fmla="*/ 155206 h 1725782"/>
                  <a:gd name="connsiteX4" fmla="*/ 170507 w 1367743"/>
                  <a:gd name="connsiteY4" fmla="*/ 295128 h 1725782"/>
                  <a:gd name="connsiteX5" fmla="*/ 156387 w 1367743"/>
                  <a:gd name="connsiteY5" fmla="*/ 325504 h 1725782"/>
                  <a:gd name="connsiteX6" fmla="*/ 120874 w 1367743"/>
                  <a:gd name="connsiteY6" fmla="*/ 331923 h 1725782"/>
                  <a:gd name="connsiteX7" fmla="*/ 107181 w 1367743"/>
                  <a:gd name="connsiteY7" fmla="*/ 333638 h 1725782"/>
                  <a:gd name="connsiteX8" fmla="*/ 16042 w 1367743"/>
                  <a:gd name="connsiteY8" fmla="*/ 391398 h 1725782"/>
                  <a:gd name="connsiteX9" fmla="*/ 6201 w 1367743"/>
                  <a:gd name="connsiteY9" fmla="*/ 492810 h 1725782"/>
                  <a:gd name="connsiteX10" fmla="*/ 63538 w 1367743"/>
                  <a:gd name="connsiteY10" fmla="*/ 525329 h 1725782"/>
                  <a:gd name="connsiteX11" fmla="*/ 557314 w 1367743"/>
                  <a:gd name="connsiteY11" fmla="*/ 525329 h 1725782"/>
                  <a:gd name="connsiteX12" fmla="*/ 558600 w 1367743"/>
                  <a:gd name="connsiteY12" fmla="*/ 525329 h 1725782"/>
                  <a:gd name="connsiteX13" fmla="*/ 559019 w 1367743"/>
                  <a:gd name="connsiteY13" fmla="*/ 525329 h 1725782"/>
                  <a:gd name="connsiteX14" fmla="*/ 577850 w 1367743"/>
                  <a:gd name="connsiteY14" fmla="*/ 729425 h 1725782"/>
                  <a:gd name="connsiteX15" fmla="*/ 677119 w 1367743"/>
                  <a:gd name="connsiteY15" fmla="*/ 874476 h 1725782"/>
                  <a:gd name="connsiteX16" fmla="*/ 706218 w 1367743"/>
                  <a:gd name="connsiteY16" fmla="*/ 886457 h 1725782"/>
                  <a:gd name="connsiteX17" fmla="*/ 734450 w 1367743"/>
                  <a:gd name="connsiteY17" fmla="*/ 876615 h 1725782"/>
                  <a:gd name="connsiteX18" fmla="*/ 733603 w 1367743"/>
                  <a:gd name="connsiteY18" fmla="*/ 833399 h 1725782"/>
                  <a:gd name="connsiteX19" fmla="*/ 709638 w 1367743"/>
                  <a:gd name="connsiteY19" fmla="*/ 711881 h 1725782"/>
                  <a:gd name="connsiteX20" fmla="*/ 726754 w 1367743"/>
                  <a:gd name="connsiteY20" fmla="*/ 545863 h 1725782"/>
                  <a:gd name="connsiteX21" fmla="*/ 834577 w 1367743"/>
                  <a:gd name="connsiteY21" fmla="*/ 648555 h 1725782"/>
                  <a:gd name="connsiteX22" fmla="*/ 863247 w 1367743"/>
                  <a:gd name="connsiteY22" fmla="*/ 768789 h 1725782"/>
                  <a:gd name="connsiteX23" fmla="*/ 828586 w 1367743"/>
                  <a:gd name="connsiteY23" fmla="*/ 918976 h 1725782"/>
                  <a:gd name="connsiteX24" fmla="*/ 688244 w 1367743"/>
                  <a:gd name="connsiteY24" fmla="*/ 1081570 h 1725782"/>
                  <a:gd name="connsiteX25" fmla="*/ 681396 w 1367743"/>
                  <a:gd name="connsiteY25" fmla="*/ 1087133 h 1725782"/>
                  <a:gd name="connsiteX26" fmla="*/ 675405 w 1367743"/>
                  <a:gd name="connsiteY26" fmla="*/ 1092696 h 1725782"/>
                  <a:gd name="connsiteX27" fmla="*/ 574430 w 1367743"/>
                  <a:gd name="connsiteY27" fmla="*/ 1168859 h 1725782"/>
                  <a:gd name="connsiteX28" fmla="*/ 437508 w 1367743"/>
                  <a:gd name="connsiteY28" fmla="*/ 1200522 h 1725782"/>
                  <a:gd name="connsiteX29" fmla="*/ 437508 w 1367743"/>
                  <a:gd name="connsiteY29" fmla="*/ 1077292 h 1725782"/>
                  <a:gd name="connsiteX30" fmla="*/ 411833 w 1367743"/>
                  <a:gd name="connsiteY30" fmla="*/ 965615 h 1725782"/>
                  <a:gd name="connsiteX31" fmla="*/ 341233 w 1367743"/>
                  <a:gd name="connsiteY31" fmla="*/ 875332 h 1725782"/>
                  <a:gd name="connsiteX32" fmla="*/ 238968 w 1367743"/>
                  <a:gd name="connsiteY32" fmla="*/ 829121 h 1725782"/>
                  <a:gd name="connsiteX33" fmla="*/ 208589 w 1367743"/>
                  <a:gd name="connsiteY33" fmla="*/ 827409 h 1725782"/>
                  <a:gd name="connsiteX34" fmla="*/ 190190 w 1367743"/>
                  <a:gd name="connsiteY34" fmla="*/ 857361 h 1725782"/>
                  <a:gd name="connsiteX35" fmla="*/ 190190 w 1367743"/>
                  <a:gd name="connsiteY35" fmla="*/ 1070446 h 1725782"/>
                  <a:gd name="connsiteX36" fmla="*/ 229127 w 1367743"/>
                  <a:gd name="connsiteY36" fmla="*/ 1186402 h 1725782"/>
                  <a:gd name="connsiteX37" fmla="*/ 286035 w 1367743"/>
                  <a:gd name="connsiteY37" fmla="*/ 1250155 h 1725782"/>
                  <a:gd name="connsiteX38" fmla="*/ 307002 w 1367743"/>
                  <a:gd name="connsiteY38" fmla="*/ 1271122 h 1725782"/>
                  <a:gd name="connsiteX39" fmla="*/ 315131 w 1367743"/>
                  <a:gd name="connsiteY39" fmla="*/ 1288665 h 1725782"/>
                  <a:gd name="connsiteX40" fmla="*/ 305719 w 1367743"/>
                  <a:gd name="connsiteY40" fmla="*/ 1307492 h 1725782"/>
                  <a:gd name="connsiteX41" fmla="*/ 283468 w 1367743"/>
                  <a:gd name="connsiteY41" fmla="*/ 1329741 h 1725782"/>
                  <a:gd name="connsiteX42" fmla="*/ 230411 w 1367743"/>
                  <a:gd name="connsiteY42" fmla="*/ 1387933 h 1725782"/>
                  <a:gd name="connsiteX43" fmla="*/ 191901 w 1367743"/>
                  <a:gd name="connsiteY43" fmla="*/ 1484634 h 1725782"/>
                  <a:gd name="connsiteX44" fmla="*/ 189334 w 1367743"/>
                  <a:gd name="connsiteY44" fmla="*/ 1696864 h 1725782"/>
                  <a:gd name="connsiteX45" fmla="*/ 198320 w 1367743"/>
                  <a:gd name="connsiteY45" fmla="*/ 1718685 h 1725782"/>
                  <a:gd name="connsiteX46" fmla="*/ 220142 w 1367743"/>
                  <a:gd name="connsiteY46" fmla="*/ 1725960 h 1725782"/>
                  <a:gd name="connsiteX47" fmla="*/ 373323 w 1367743"/>
                  <a:gd name="connsiteY47" fmla="*/ 1659210 h 1725782"/>
                  <a:gd name="connsiteX48" fmla="*/ 437508 w 1367743"/>
                  <a:gd name="connsiteY48" fmla="*/ 1512019 h 1725782"/>
                  <a:gd name="connsiteX49" fmla="*/ 437508 w 1367743"/>
                  <a:gd name="connsiteY49" fmla="*/ 1418741 h 1725782"/>
                  <a:gd name="connsiteX50" fmla="*/ 529929 w 1367743"/>
                  <a:gd name="connsiteY50" fmla="*/ 1433717 h 1725782"/>
                  <a:gd name="connsiteX51" fmla="*/ 626627 w 1367743"/>
                  <a:gd name="connsiteY51" fmla="*/ 1435856 h 1725782"/>
                  <a:gd name="connsiteX52" fmla="*/ 902614 w 1367743"/>
                  <a:gd name="connsiteY52" fmla="*/ 1387506 h 1725782"/>
                  <a:gd name="connsiteX53" fmla="*/ 1134519 w 1367743"/>
                  <a:gd name="connsiteY53" fmla="*/ 1246733 h 1725782"/>
                  <a:gd name="connsiteX54" fmla="*/ 1294977 w 1367743"/>
                  <a:gd name="connsiteY54" fmla="*/ 1022523 h 1725782"/>
                  <a:gd name="connsiteX55" fmla="*/ 1356595 w 1367743"/>
                  <a:gd name="connsiteY55" fmla="*/ 723862 h 1725782"/>
                  <a:gd name="connsiteX56" fmla="*/ 1321076 w 1367743"/>
                  <a:gd name="connsiteY56" fmla="*/ 511203 h 1725782"/>
                  <a:gd name="connsiteX57" fmla="*/ 1224807 w 1367743"/>
                  <a:gd name="connsiteY57" fmla="*/ 321655 h 1725782"/>
                  <a:gd name="connsiteX58" fmla="*/ 1352318 w 1367743"/>
                  <a:gd name="connsiteY58" fmla="*/ 121402 h 1725782"/>
                  <a:gd name="connsiteX59" fmla="*/ 1364719 w 1367743"/>
                  <a:gd name="connsiteY59" fmla="*/ 59794 h 1725782"/>
                  <a:gd name="connsiteX60" fmla="*/ 1319800 w 1367743"/>
                  <a:gd name="connsiteY60" fmla="*/ 17855 h 1725782"/>
                  <a:gd name="connsiteX61" fmla="*/ 1297549 w 1367743"/>
                  <a:gd name="connsiteY61" fmla="*/ 13579 h 1725782"/>
                  <a:gd name="connsiteX62" fmla="*/ 897051 w 1367743"/>
                  <a:gd name="connsiteY62" fmla="*/ 56365 h 1725782"/>
                  <a:gd name="connsiteX63" fmla="*/ 661717 w 1367743"/>
                  <a:gd name="connsiteY63" fmla="*/ 2454 h 172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67743" h="1725782">
                    <a:moveTo>
                      <a:pt x="661717" y="2454"/>
                    </a:moveTo>
                    <a:lnTo>
                      <a:pt x="476018" y="1596"/>
                    </a:lnTo>
                    <a:cubicBezTo>
                      <a:pt x="423528" y="1596"/>
                      <a:pt x="374037" y="16008"/>
                      <a:pt x="327540" y="44811"/>
                    </a:cubicBezTo>
                    <a:cubicBezTo>
                      <a:pt x="281044" y="73624"/>
                      <a:pt x="243248" y="110419"/>
                      <a:pt x="214152" y="155206"/>
                    </a:cubicBezTo>
                    <a:cubicBezTo>
                      <a:pt x="185056" y="199993"/>
                      <a:pt x="170507" y="246637"/>
                      <a:pt x="170507" y="295128"/>
                    </a:cubicBezTo>
                    <a:cubicBezTo>
                      <a:pt x="171078" y="311673"/>
                      <a:pt x="166372" y="321798"/>
                      <a:pt x="156387" y="325504"/>
                    </a:cubicBezTo>
                    <a:cubicBezTo>
                      <a:pt x="146403" y="329209"/>
                      <a:pt x="134566" y="331352"/>
                      <a:pt x="120874" y="331923"/>
                    </a:cubicBezTo>
                    <a:cubicBezTo>
                      <a:pt x="114598" y="332495"/>
                      <a:pt x="110034" y="333066"/>
                      <a:pt x="107181" y="333638"/>
                    </a:cubicBezTo>
                    <a:cubicBezTo>
                      <a:pt x="63252" y="338200"/>
                      <a:pt x="32873" y="357450"/>
                      <a:pt x="16042" y="391398"/>
                    </a:cubicBezTo>
                    <a:cubicBezTo>
                      <a:pt x="-787" y="425345"/>
                      <a:pt x="-4068" y="459149"/>
                      <a:pt x="6201" y="492810"/>
                    </a:cubicBezTo>
                    <a:lnTo>
                      <a:pt x="63538" y="525329"/>
                    </a:lnTo>
                    <a:lnTo>
                      <a:pt x="557314" y="525329"/>
                    </a:lnTo>
                    <a:cubicBezTo>
                      <a:pt x="557885" y="525329"/>
                      <a:pt x="558314" y="525329"/>
                      <a:pt x="558600" y="525329"/>
                    </a:cubicBezTo>
                    <a:cubicBezTo>
                      <a:pt x="558885" y="525329"/>
                      <a:pt x="559019" y="525329"/>
                      <a:pt x="559019" y="525329"/>
                    </a:cubicBezTo>
                    <a:cubicBezTo>
                      <a:pt x="555599" y="606338"/>
                      <a:pt x="561876" y="674371"/>
                      <a:pt x="577850" y="729425"/>
                    </a:cubicBezTo>
                    <a:cubicBezTo>
                      <a:pt x="593823" y="784479"/>
                      <a:pt x="626913" y="832829"/>
                      <a:pt x="677119" y="874476"/>
                    </a:cubicBezTo>
                    <a:cubicBezTo>
                      <a:pt x="684539" y="881323"/>
                      <a:pt x="694236" y="885316"/>
                      <a:pt x="706218" y="886457"/>
                    </a:cubicBezTo>
                    <a:cubicBezTo>
                      <a:pt x="718191" y="887598"/>
                      <a:pt x="727611" y="884317"/>
                      <a:pt x="734450" y="876615"/>
                    </a:cubicBezTo>
                    <a:cubicBezTo>
                      <a:pt x="741299" y="868914"/>
                      <a:pt x="741013" y="854509"/>
                      <a:pt x="733603" y="833399"/>
                    </a:cubicBezTo>
                    <a:cubicBezTo>
                      <a:pt x="722763" y="803163"/>
                      <a:pt x="714772" y="762657"/>
                      <a:pt x="709638" y="711881"/>
                    </a:cubicBezTo>
                    <a:cubicBezTo>
                      <a:pt x="704504" y="661106"/>
                      <a:pt x="710209" y="605767"/>
                      <a:pt x="726754" y="545863"/>
                    </a:cubicBezTo>
                    <a:cubicBezTo>
                      <a:pt x="774103" y="563550"/>
                      <a:pt x="810050" y="597780"/>
                      <a:pt x="834577" y="648555"/>
                    </a:cubicBezTo>
                    <a:cubicBezTo>
                      <a:pt x="851122" y="682215"/>
                      <a:pt x="860675" y="722293"/>
                      <a:pt x="863247" y="768789"/>
                    </a:cubicBezTo>
                    <a:cubicBezTo>
                      <a:pt x="865809" y="815286"/>
                      <a:pt x="854265" y="865348"/>
                      <a:pt x="828586" y="918976"/>
                    </a:cubicBezTo>
                    <a:cubicBezTo>
                      <a:pt x="802916" y="972604"/>
                      <a:pt x="756139" y="1026802"/>
                      <a:pt x="688244" y="1081570"/>
                    </a:cubicBezTo>
                    <a:cubicBezTo>
                      <a:pt x="685958" y="1083282"/>
                      <a:pt x="683682" y="1085137"/>
                      <a:pt x="681396" y="1087133"/>
                    </a:cubicBezTo>
                    <a:cubicBezTo>
                      <a:pt x="679119" y="1089130"/>
                      <a:pt x="677119" y="1090984"/>
                      <a:pt x="675405" y="1092696"/>
                    </a:cubicBezTo>
                    <a:cubicBezTo>
                      <a:pt x="643458" y="1121221"/>
                      <a:pt x="609797" y="1146608"/>
                      <a:pt x="574430" y="1168859"/>
                    </a:cubicBezTo>
                    <a:cubicBezTo>
                      <a:pt x="539054" y="1191108"/>
                      <a:pt x="493411" y="1201663"/>
                      <a:pt x="437508" y="1200522"/>
                    </a:cubicBezTo>
                    <a:lnTo>
                      <a:pt x="437508" y="1077292"/>
                    </a:lnTo>
                    <a:cubicBezTo>
                      <a:pt x="437508" y="1038497"/>
                      <a:pt x="428947" y="1001272"/>
                      <a:pt x="411833" y="965615"/>
                    </a:cubicBezTo>
                    <a:cubicBezTo>
                      <a:pt x="394717" y="929958"/>
                      <a:pt x="371184" y="899864"/>
                      <a:pt x="341233" y="875332"/>
                    </a:cubicBezTo>
                    <a:cubicBezTo>
                      <a:pt x="311280" y="850801"/>
                      <a:pt x="277193" y="835397"/>
                      <a:pt x="238968" y="829121"/>
                    </a:cubicBezTo>
                    <a:cubicBezTo>
                      <a:pt x="230982" y="826268"/>
                      <a:pt x="220855" y="825697"/>
                      <a:pt x="208589" y="827409"/>
                    </a:cubicBezTo>
                    <a:cubicBezTo>
                      <a:pt x="196323" y="829121"/>
                      <a:pt x="190190" y="839105"/>
                      <a:pt x="190190" y="857361"/>
                    </a:cubicBezTo>
                    <a:lnTo>
                      <a:pt x="190190" y="1070446"/>
                    </a:lnTo>
                    <a:cubicBezTo>
                      <a:pt x="194754" y="1120651"/>
                      <a:pt x="207733" y="1159302"/>
                      <a:pt x="229127" y="1186402"/>
                    </a:cubicBezTo>
                    <a:cubicBezTo>
                      <a:pt x="250521" y="1213500"/>
                      <a:pt x="269491" y="1234752"/>
                      <a:pt x="286035" y="1250155"/>
                    </a:cubicBezTo>
                    <a:cubicBezTo>
                      <a:pt x="294593" y="1258143"/>
                      <a:pt x="301582" y="1265132"/>
                      <a:pt x="307002" y="1271122"/>
                    </a:cubicBezTo>
                    <a:cubicBezTo>
                      <a:pt x="312421" y="1277112"/>
                      <a:pt x="315131" y="1282960"/>
                      <a:pt x="315131" y="1288665"/>
                    </a:cubicBezTo>
                    <a:cubicBezTo>
                      <a:pt x="314561" y="1294941"/>
                      <a:pt x="311423" y="1301216"/>
                      <a:pt x="305719" y="1307492"/>
                    </a:cubicBezTo>
                    <a:cubicBezTo>
                      <a:pt x="300013" y="1313767"/>
                      <a:pt x="292596" y="1321184"/>
                      <a:pt x="283468" y="1329741"/>
                    </a:cubicBezTo>
                    <a:cubicBezTo>
                      <a:pt x="267494" y="1344575"/>
                      <a:pt x="249809" y="1363972"/>
                      <a:pt x="230411" y="1387933"/>
                    </a:cubicBezTo>
                    <a:cubicBezTo>
                      <a:pt x="211013" y="1411895"/>
                      <a:pt x="198177" y="1444128"/>
                      <a:pt x="191901" y="1484634"/>
                    </a:cubicBezTo>
                    <a:lnTo>
                      <a:pt x="189334" y="1696864"/>
                    </a:lnTo>
                    <a:cubicBezTo>
                      <a:pt x="189334" y="1705421"/>
                      <a:pt x="192330" y="1712695"/>
                      <a:pt x="198320" y="1718685"/>
                    </a:cubicBezTo>
                    <a:cubicBezTo>
                      <a:pt x="204311" y="1724676"/>
                      <a:pt x="211584" y="1727101"/>
                      <a:pt x="220142" y="1725960"/>
                    </a:cubicBezTo>
                    <a:cubicBezTo>
                      <a:pt x="279474" y="1719684"/>
                      <a:pt x="330535" y="1697434"/>
                      <a:pt x="373323" y="1659210"/>
                    </a:cubicBezTo>
                    <a:cubicBezTo>
                      <a:pt x="416111" y="1620986"/>
                      <a:pt x="437508" y="1571922"/>
                      <a:pt x="437508" y="1512019"/>
                    </a:cubicBezTo>
                    <a:lnTo>
                      <a:pt x="437508" y="1418741"/>
                    </a:lnTo>
                    <a:cubicBezTo>
                      <a:pt x="467741" y="1427298"/>
                      <a:pt x="498554" y="1432290"/>
                      <a:pt x="529929" y="1433717"/>
                    </a:cubicBezTo>
                    <a:cubicBezTo>
                      <a:pt x="561305" y="1435143"/>
                      <a:pt x="593537" y="1435856"/>
                      <a:pt x="626627" y="1435856"/>
                    </a:cubicBezTo>
                    <a:cubicBezTo>
                      <a:pt x="723611" y="1435856"/>
                      <a:pt x="815613" y="1419739"/>
                      <a:pt x="902614" y="1387506"/>
                    </a:cubicBezTo>
                    <a:cubicBezTo>
                      <a:pt x="989615" y="1355272"/>
                      <a:pt x="1066920" y="1308347"/>
                      <a:pt x="1134519" y="1246733"/>
                    </a:cubicBezTo>
                    <a:cubicBezTo>
                      <a:pt x="1202128" y="1185118"/>
                      <a:pt x="1255611" y="1110382"/>
                      <a:pt x="1294977" y="1022523"/>
                    </a:cubicBezTo>
                    <a:cubicBezTo>
                      <a:pt x="1334344" y="934664"/>
                      <a:pt x="1354880" y="835111"/>
                      <a:pt x="1356595" y="723862"/>
                    </a:cubicBezTo>
                    <a:cubicBezTo>
                      <a:pt x="1356023" y="650267"/>
                      <a:pt x="1344184" y="579381"/>
                      <a:pt x="1321076" y="511203"/>
                    </a:cubicBezTo>
                    <a:cubicBezTo>
                      <a:pt x="1297978" y="443033"/>
                      <a:pt x="1265879" y="379844"/>
                      <a:pt x="1224807" y="321655"/>
                    </a:cubicBezTo>
                    <a:cubicBezTo>
                      <a:pt x="1257897" y="247484"/>
                      <a:pt x="1300397" y="180743"/>
                      <a:pt x="1352318" y="121402"/>
                    </a:cubicBezTo>
                    <a:cubicBezTo>
                      <a:pt x="1367720" y="103724"/>
                      <a:pt x="1371854" y="83178"/>
                      <a:pt x="1364719" y="59794"/>
                    </a:cubicBezTo>
                    <a:cubicBezTo>
                      <a:pt x="1357595" y="36401"/>
                      <a:pt x="1342612" y="22428"/>
                      <a:pt x="1319800" y="17855"/>
                    </a:cubicBezTo>
                    <a:lnTo>
                      <a:pt x="1297549" y="13579"/>
                    </a:lnTo>
                    <a:cubicBezTo>
                      <a:pt x="1160056" y="-13234"/>
                      <a:pt x="1026553" y="1025"/>
                      <a:pt x="897051" y="56365"/>
                    </a:cubicBezTo>
                    <a:cubicBezTo>
                      <a:pt x="820604" y="24418"/>
                      <a:pt x="742156" y="6445"/>
                      <a:pt x="661717" y="2454"/>
                    </a:cubicBezTo>
                    <a:close/>
                  </a:path>
                </a:pathLst>
              </a:custGeom>
              <a:gradFill>
                <a:gsLst>
                  <a:gs pos="27000">
                    <a:srgbClr val="160B6D"/>
                  </a:gs>
                  <a:gs pos="80000">
                    <a:schemeClr val="accent6">
                      <a:lumMod val="60000"/>
                      <a:lumOff val="40000"/>
                    </a:schemeClr>
                  </a:gs>
                </a:gsLst>
                <a:lin ang="12000000" scaled="0"/>
              </a:gradFill>
              <a:ln w="3175" cap="flat">
                <a:solidFill>
                  <a:schemeClr val="accent6">
                    <a:lumMod val="50000"/>
                  </a:schemeClr>
                </a:solid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D2582E80-568A-97B5-EE94-789DEB68D55B}"/>
                  </a:ext>
                </a:extLst>
              </p:cNvPr>
              <p:cNvSpPr/>
              <p:nvPr/>
            </p:nvSpPr>
            <p:spPr>
              <a:xfrm>
                <a:off x="6178809" y="4174636"/>
                <a:ext cx="87010" cy="87001"/>
              </a:xfrm>
              <a:custGeom>
                <a:avLst/>
                <a:gdLst>
                  <a:gd name="connsiteX0" fmla="*/ 43865 w 87010"/>
                  <a:gd name="connsiteY0" fmla="*/ 87452 h 87001"/>
                  <a:gd name="connsiteX1" fmla="*/ 13051 w 87010"/>
                  <a:gd name="connsiteY1" fmla="*/ 74765 h 87001"/>
                  <a:gd name="connsiteX2" fmla="*/ 364 w 87010"/>
                  <a:gd name="connsiteY2" fmla="*/ 43942 h 87001"/>
                  <a:gd name="connsiteX3" fmla="*/ 13051 w 87010"/>
                  <a:gd name="connsiteY3" fmla="*/ 13138 h 87001"/>
                  <a:gd name="connsiteX4" fmla="*/ 43865 w 87010"/>
                  <a:gd name="connsiteY4" fmla="*/ 451 h 87001"/>
                  <a:gd name="connsiteX5" fmla="*/ 74678 w 87010"/>
                  <a:gd name="connsiteY5" fmla="*/ 13138 h 87001"/>
                  <a:gd name="connsiteX6" fmla="*/ 87375 w 87010"/>
                  <a:gd name="connsiteY6" fmla="*/ 43942 h 87001"/>
                  <a:gd name="connsiteX7" fmla="*/ 74678 w 87010"/>
                  <a:gd name="connsiteY7" fmla="*/ 74765 h 87001"/>
                  <a:gd name="connsiteX8" fmla="*/ 43865 w 87010"/>
                  <a:gd name="connsiteY8" fmla="*/ 87452 h 8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0" h="87001">
                    <a:moveTo>
                      <a:pt x="43865" y="87452"/>
                    </a:moveTo>
                    <a:cubicBezTo>
                      <a:pt x="31787" y="87452"/>
                      <a:pt x="21510" y="83223"/>
                      <a:pt x="13051" y="74765"/>
                    </a:cubicBezTo>
                    <a:cubicBezTo>
                      <a:pt x="4593" y="66307"/>
                      <a:pt x="364" y="56029"/>
                      <a:pt x="364" y="43942"/>
                    </a:cubicBezTo>
                    <a:cubicBezTo>
                      <a:pt x="364" y="31864"/>
                      <a:pt x="4593" y="21597"/>
                      <a:pt x="13051" y="13138"/>
                    </a:cubicBezTo>
                    <a:cubicBezTo>
                      <a:pt x="21510" y="4680"/>
                      <a:pt x="31787" y="451"/>
                      <a:pt x="43865" y="451"/>
                    </a:cubicBezTo>
                    <a:cubicBezTo>
                      <a:pt x="55952" y="451"/>
                      <a:pt x="66220" y="4680"/>
                      <a:pt x="74678" y="13138"/>
                    </a:cubicBezTo>
                    <a:cubicBezTo>
                      <a:pt x="83146" y="21597"/>
                      <a:pt x="87375" y="31864"/>
                      <a:pt x="87375" y="43942"/>
                    </a:cubicBezTo>
                    <a:cubicBezTo>
                      <a:pt x="87375" y="56029"/>
                      <a:pt x="83146" y="66307"/>
                      <a:pt x="74678" y="74765"/>
                    </a:cubicBezTo>
                    <a:cubicBezTo>
                      <a:pt x="66220" y="83223"/>
                      <a:pt x="55952" y="87452"/>
                      <a:pt x="43865" y="87452"/>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75" name="Freihandform: Form 74">
                <a:extLst>
                  <a:ext uri="{FF2B5EF4-FFF2-40B4-BE49-F238E27FC236}">
                    <a16:creationId xmlns:a16="http://schemas.microsoft.com/office/drawing/2014/main" id="{1A7C0CB3-7530-6625-B480-BD4CE428A793}"/>
                  </a:ext>
                </a:extLst>
              </p:cNvPr>
              <p:cNvSpPr/>
              <p:nvPr/>
            </p:nvSpPr>
            <p:spPr>
              <a:xfrm>
                <a:off x="6433278" y="4439717"/>
                <a:ext cx="220904" cy="569081"/>
              </a:xfrm>
              <a:custGeom>
                <a:avLst/>
                <a:gdLst>
                  <a:gd name="connsiteX0" fmla="*/ 22614 w 220904"/>
                  <a:gd name="connsiteY0" fmla="*/ 121969 h 569081"/>
                  <a:gd name="connsiteX1" fmla="*/ 31597 w 220904"/>
                  <a:gd name="connsiteY1" fmla="*/ 62494 h 569081"/>
                  <a:gd name="connsiteX2" fmla="*/ 49142 w 220904"/>
                  <a:gd name="connsiteY2" fmla="*/ 451 h 569081"/>
                  <a:gd name="connsiteX3" fmla="*/ 134714 w 220904"/>
                  <a:gd name="connsiteY3" fmla="*/ 42811 h 569081"/>
                  <a:gd name="connsiteX4" fmla="*/ 197189 w 220904"/>
                  <a:gd name="connsiteY4" fmla="*/ 121114 h 569081"/>
                  <a:gd name="connsiteX5" fmla="*/ 199332 w 220904"/>
                  <a:gd name="connsiteY5" fmla="*/ 332487 h 569081"/>
                  <a:gd name="connsiteX6" fmla="*/ 364 w 220904"/>
                  <a:gd name="connsiteY6" fmla="*/ 569533 h 569081"/>
                  <a:gd name="connsiteX7" fmla="*/ 90213 w 220904"/>
                  <a:gd name="connsiteY7" fmla="*/ 429188 h 569081"/>
                  <a:gd name="connsiteX8" fmla="*/ 112464 w 220904"/>
                  <a:gd name="connsiteY8" fmla="*/ 270016 h 569081"/>
                  <a:gd name="connsiteX9" fmla="*/ 24329 w 220904"/>
                  <a:gd name="connsiteY9" fmla="*/ 122825 h 569081"/>
                  <a:gd name="connsiteX10" fmla="*/ 23900 w 220904"/>
                  <a:gd name="connsiteY10" fmla="*/ 122398 h 569081"/>
                  <a:gd name="connsiteX11" fmla="*/ 22614 w 220904"/>
                  <a:gd name="connsiteY11" fmla="*/ 121969 h 5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904" h="569081">
                    <a:moveTo>
                      <a:pt x="22614" y="121969"/>
                    </a:moveTo>
                    <a:cubicBezTo>
                      <a:pt x="24329" y="102572"/>
                      <a:pt x="27320" y="82747"/>
                      <a:pt x="31597" y="62494"/>
                    </a:cubicBezTo>
                    <a:cubicBezTo>
                      <a:pt x="35873" y="42241"/>
                      <a:pt x="41722" y="21560"/>
                      <a:pt x="49142" y="451"/>
                    </a:cubicBezTo>
                    <a:cubicBezTo>
                      <a:pt x="80517" y="9576"/>
                      <a:pt x="109044" y="23700"/>
                      <a:pt x="134714" y="42811"/>
                    </a:cubicBezTo>
                    <a:cubicBezTo>
                      <a:pt x="160394" y="61923"/>
                      <a:pt x="181215" y="88024"/>
                      <a:pt x="197189" y="121114"/>
                    </a:cubicBezTo>
                    <a:cubicBezTo>
                      <a:pt x="228564" y="185581"/>
                      <a:pt x="229278" y="256039"/>
                      <a:pt x="199332" y="332487"/>
                    </a:cubicBezTo>
                    <a:cubicBezTo>
                      <a:pt x="169376" y="408934"/>
                      <a:pt x="103053" y="487950"/>
                      <a:pt x="364" y="569533"/>
                    </a:cubicBezTo>
                    <a:cubicBezTo>
                      <a:pt x="38016" y="528456"/>
                      <a:pt x="67973" y="481675"/>
                      <a:pt x="90213" y="429188"/>
                    </a:cubicBezTo>
                    <a:cubicBezTo>
                      <a:pt x="112464" y="376701"/>
                      <a:pt x="119884" y="323644"/>
                      <a:pt x="112464" y="270016"/>
                    </a:cubicBezTo>
                    <a:cubicBezTo>
                      <a:pt x="105053" y="216388"/>
                      <a:pt x="75669" y="167325"/>
                      <a:pt x="24329" y="122825"/>
                    </a:cubicBezTo>
                    <a:cubicBezTo>
                      <a:pt x="24329" y="122825"/>
                      <a:pt x="24186" y="122682"/>
                      <a:pt x="23900" y="122398"/>
                    </a:cubicBezTo>
                    <a:cubicBezTo>
                      <a:pt x="23615" y="122112"/>
                      <a:pt x="23186" y="121969"/>
                      <a:pt x="22614" y="121969"/>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1BEB94FE-A0CB-5933-5E1C-86036FD8C7D2}"/>
                  </a:ext>
                </a:extLst>
              </p:cNvPr>
              <p:cNvSpPr/>
              <p:nvPr/>
            </p:nvSpPr>
            <p:spPr>
              <a:xfrm>
                <a:off x="5750380" y="4418324"/>
                <a:ext cx="556244" cy="99267"/>
              </a:xfrm>
              <a:custGeom>
                <a:avLst/>
                <a:gdLst>
                  <a:gd name="connsiteX0" fmla="*/ 556609 w 556244"/>
                  <a:gd name="connsiteY0" fmla="*/ 451 h 99267"/>
                  <a:gd name="connsiteX1" fmla="*/ 553189 w 556244"/>
                  <a:gd name="connsiteY1" fmla="*/ 99719 h 99267"/>
                  <a:gd name="connsiteX2" fmla="*/ 389308 w 556244"/>
                  <a:gd name="connsiteY2" fmla="*/ 89877 h 99267"/>
                  <a:gd name="connsiteX3" fmla="*/ 198900 w 556244"/>
                  <a:gd name="connsiteY3" fmla="*/ 89450 h 99267"/>
                  <a:gd name="connsiteX4" fmla="*/ 160819 w 556244"/>
                  <a:gd name="connsiteY4" fmla="*/ 89450 h 99267"/>
                  <a:gd name="connsiteX5" fmla="*/ 122737 w 556244"/>
                  <a:gd name="connsiteY5" fmla="*/ 89450 h 99267"/>
                  <a:gd name="connsiteX6" fmla="*/ 41013 w 556244"/>
                  <a:gd name="connsiteY6" fmla="*/ 62921 h 99267"/>
                  <a:gd name="connsiteX7" fmla="*/ 364 w 556244"/>
                  <a:gd name="connsiteY7" fmla="*/ 451 h 99267"/>
                  <a:gd name="connsiteX8" fmla="*/ 527510 w 556244"/>
                  <a:gd name="connsiteY8" fmla="*/ 451 h 99267"/>
                  <a:gd name="connsiteX9" fmla="*/ 556609 w 556244"/>
                  <a:gd name="connsiteY9" fmla="*/ 451 h 9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244" h="99267">
                    <a:moveTo>
                      <a:pt x="556609" y="451"/>
                    </a:moveTo>
                    <a:cubicBezTo>
                      <a:pt x="553761" y="38103"/>
                      <a:pt x="552618" y="71193"/>
                      <a:pt x="553189" y="99719"/>
                    </a:cubicBezTo>
                    <a:cubicBezTo>
                      <a:pt x="504698" y="94014"/>
                      <a:pt x="450062" y="90734"/>
                      <a:pt x="389308" y="89877"/>
                    </a:cubicBezTo>
                    <a:cubicBezTo>
                      <a:pt x="328549" y="89022"/>
                      <a:pt x="265080" y="88879"/>
                      <a:pt x="198900" y="89450"/>
                    </a:cubicBezTo>
                    <a:cubicBezTo>
                      <a:pt x="186349" y="89450"/>
                      <a:pt x="173656" y="89450"/>
                      <a:pt x="160819" y="89450"/>
                    </a:cubicBezTo>
                    <a:cubicBezTo>
                      <a:pt x="147983" y="89450"/>
                      <a:pt x="135289" y="89450"/>
                      <a:pt x="122737" y="89450"/>
                    </a:cubicBezTo>
                    <a:cubicBezTo>
                      <a:pt x="88507" y="89450"/>
                      <a:pt x="61266" y="80607"/>
                      <a:pt x="41013" y="62921"/>
                    </a:cubicBezTo>
                    <a:cubicBezTo>
                      <a:pt x="20760" y="45236"/>
                      <a:pt x="7210" y="24416"/>
                      <a:pt x="364" y="451"/>
                    </a:cubicBezTo>
                    <a:lnTo>
                      <a:pt x="527510" y="451"/>
                    </a:lnTo>
                    <a:cubicBezTo>
                      <a:pt x="537216" y="451"/>
                      <a:pt x="546912" y="451"/>
                      <a:pt x="556609" y="451"/>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grpSp>
      </p:grpSp>
      <p:grpSp>
        <p:nvGrpSpPr>
          <p:cNvPr id="89" name="Gruppieren 88">
            <a:extLst>
              <a:ext uri="{FF2B5EF4-FFF2-40B4-BE49-F238E27FC236}">
                <a16:creationId xmlns:a16="http://schemas.microsoft.com/office/drawing/2014/main" id="{7EEE49D4-6F2D-6ADD-2326-EB42DA76B7F3}"/>
              </a:ext>
            </a:extLst>
          </p:cNvPr>
          <p:cNvGrpSpPr>
            <a:grpSpLocks noChangeAspect="1"/>
          </p:cNvGrpSpPr>
          <p:nvPr/>
        </p:nvGrpSpPr>
        <p:grpSpPr>
          <a:xfrm>
            <a:off x="717556" y="4179957"/>
            <a:ext cx="576000" cy="576000"/>
            <a:chOff x="8785057" y="498684"/>
            <a:chExt cx="2233014" cy="2233014"/>
          </a:xfrm>
        </p:grpSpPr>
        <p:sp>
          <p:nvSpPr>
            <p:cNvPr id="90" name="Ellipse 89">
              <a:extLst>
                <a:ext uri="{FF2B5EF4-FFF2-40B4-BE49-F238E27FC236}">
                  <a16:creationId xmlns:a16="http://schemas.microsoft.com/office/drawing/2014/main" id="{3CA8D48B-A6FE-6065-6698-BA5010C4D7D0}"/>
                </a:ext>
              </a:extLst>
            </p:cNvPr>
            <p:cNvSpPr>
              <a:spLocks noChangeAspect="1"/>
            </p:cNvSpPr>
            <p:nvPr/>
          </p:nvSpPr>
          <p:spPr>
            <a:xfrm>
              <a:off x="878505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1" name="Gruppieren 90">
              <a:extLst>
                <a:ext uri="{FF2B5EF4-FFF2-40B4-BE49-F238E27FC236}">
                  <a16:creationId xmlns:a16="http://schemas.microsoft.com/office/drawing/2014/main" id="{7FAB8011-5AC3-7B9F-495E-580A8D0A3C4F}"/>
                </a:ext>
              </a:extLst>
            </p:cNvPr>
            <p:cNvGrpSpPr/>
            <p:nvPr/>
          </p:nvGrpSpPr>
          <p:grpSpPr>
            <a:xfrm>
              <a:off x="9188902" y="864258"/>
              <a:ext cx="1383072" cy="1426044"/>
              <a:chOff x="9043801" y="713814"/>
              <a:chExt cx="1674893" cy="1726932"/>
            </a:xfrm>
          </p:grpSpPr>
          <p:sp>
            <p:nvSpPr>
              <p:cNvPr id="92" name="Freihandform: Form 91">
                <a:extLst>
                  <a:ext uri="{FF2B5EF4-FFF2-40B4-BE49-F238E27FC236}">
                    <a16:creationId xmlns:a16="http://schemas.microsoft.com/office/drawing/2014/main" id="{5D44D93A-6BAC-B3FF-E267-3A0035BCD1A3}"/>
                  </a:ext>
                </a:extLst>
              </p:cNvPr>
              <p:cNvSpPr/>
              <p:nvPr/>
            </p:nvSpPr>
            <p:spPr>
              <a:xfrm>
                <a:off x="9043801" y="900371"/>
                <a:ext cx="1674893" cy="1284502"/>
              </a:xfrm>
              <a:custGeom>
                <a:avLst/>
                <a:gdLst>
                  <a:gd name="connsiteX0" fmla="*/ 959795 w 1674893"/>
                  <a:gd name="connsiteY0" fmla="*/ 59290 h 1284502"/>
                  <a:gd name="connsiteX1" fmla="*/ 1175442 w 1674893"/>
                  <a:gd name="connsiteY1" fmla="*/ 235 h 1284502"/>
                  <a:gd name="connsiteX2" fmla="*/ 1395374 w 1674893"/>
                  <a:gd name="connsiteY2" fmla="*/ 60138 h 1284502"/>
                  <a:gd name="connsiteX3" fmla="*/ 1454419 w 1674893"/>
                  <a:gd name="connsiteY3" fmla="*/ 333134 h 1284502"/>
                  <a:gd name="connsiteX4" fmla="*/ 1454419 w 1674893"/>
                  <a:gd name="connsiteY4" fmla="*/ 812357 h 1284502"/>
                  <a:gd name="connsiteX5" fmla="*/ 1468973 w 1674893"/>
                  <a:gd name="connsiteY5" fmla="*/ 847443 h 1284502"/>
                  <a:gd name="connsiteX6" fmla="*/ 1504054 w 1674893"/>
                  <a:gd name="connsiteY6" fmla="*/ 861991 h 1284502"/>
                  <a:gd name="connsiteX7" fmla="*/ 1636699 w 1674893"/>
                  <a:gd name="connsiteY7" fmla="*/ 861991 h 1284502"/>
                  <a:gd name="connsiteX8" fmla="*/ 1667084 w 1674893"/>
                  <a:gd name="connsiteY8" fmla="*/ 877394 h 1284502"/>
                  <a:gd name="connsiteX9" fmla="*/ 1674351 w 1674893"/>
                  <a:gd name="connsiteY9" fmla="*/ 911625 h 1284502"/>
                  <a:gd name="connsiteX10" fmla="*/ 1649539 w 1674893"/>
                  <a:gd name="connsiteY10" fmla="*/ 986076 h 1284502"/>
                  <a:gd name="connsiteX11" fmla="*/ 838276 w 1674893"/>
                  <a:gd name="connsiteY11" fmla="*/ 1284737 h 1284502"/>
                  <a:gd name="connsiteX12" fmla="*/ 27013 w 1674893"/>
                  <a:gd name="connsiteY12" fmla="*/ 986076 h 1284502"/>
                  <a:gd name="connsiteX13" fmla="*/ 2197 w 1674893"/>
                  <a:gd name="connsiteY13" fmla="*/ 911625 h 1284502"/>
                  <a:gd name="connsiteX14" fmla="*/ 8615 w 1674893"/>
                  <a:gd name="connsiteY14" fmla="*/ 877394 h 1284502"/>
                  <a:gd name="connsiteX15" fmla="*/ 39850 w 1674893"/>
                  <a:gd name="connsiteY15" fmla="*/ 861991 h 1284502"/>
                  <a:gd name="connsiteX16" fmla="*/ 171637 w 1674893"/>
                  <a:gd name="connsiteY16" fmla="*/ 861991 h 1284502"/>
                  <a:gd name="connsiteX17" fmla="*/ 206723 w 1674893"/>
                  <a:gd name="connsiteY17" fmla="*/ 847443 h 1284502"/>
                  <a:gd name="connsiteX18" fmla="*/ 221272 w 1674893"/>
                  <a:gd name="connsiteY18" fmla="*/ 812357 h 1284502"/>
                  <a:gd name="connsiteX19" fmla="*/ 221272 w 1674893"/>
                  <a:gd name="connsiteY19" fmla="*/ 333134 h 1284502"/>
                  <a:gd name="connsiteX20" fmla="*/ 282031 w 1674893"/>
                  <a:gd name="connsiteY20" fmla="*/ 56718 h 1284502"/>
                  <a:gd name="connsiteX21" fmla="*/ 495971 w 1674893"/>
                  <a:gd name="connsiteY21" fmla="*/ 235 h 1284502"/>
                  <a:gd name="connsiteX22" fmla="*/ 714193 w 1674893"/>
                  <a:gd name="connsiteY22" fmla="*/ 56718 h 1284502"/>
                  <a:gd name="connsiteX23" fmla="*/ 757837 w 1674893"/>
                  <a:gd name="connsiteY23" fmla="*/ 183372 h 1284502"/>
                  <a:gd name="connsiteX24" fmla="*/ 917009 w 1674893"/>
                  <a:gd name="connsiteY24" fmla="*/ 183372 h 1284502"/>
                  <a:gd name="connsiteX25" fmla="*/ 959795 w 1674893"/>
                  <a:gd name="connsiteY25" fmla="*/ 59290 h 128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4893" h="1284502">
                    <a:moveTo>
                      <a:pt x="959795" y="59290"/>
                    </a:moveTo>
                    <a:lnTo>
                      <a:pt x="1175442" y="235"/>
                    </a:lnTo>
                    <a:lnTo>
                      <a:pt x="1395374" y="60138"/>
                    </a:lnTo>
                    <a:cubicBezTo>
                      <a:pt x="1434741" y="147996"/>
                      <a:pt x="1454419" y="238998"/>
                      <a:pt x="1454419" y="333134"/>
                    </a:cubicBezTo>
                    <a:lnTo>
                      <a:pt x="1454419" y="812357"/>
                    </a:lnTo>
                    <a:cubicBezTo>
                      <a:pt x="1454419" y="826049"/>
                      <a:pt x="1459277" y="837745"/>
                      <a:pt x="1468973" y="847443"/>
                    </a:cubicBezTo>
                    <a:cubicBezTo>
                      <a:pt x="1478670" y="857141"/>
                      <a:pt x="1490367" y="861991"/>
                      <a:pt x="1504054" y="861991"/>
                    </a:cubicBezTo>
                    <a:lnTo>
                      <a:pt x="1636699" y="861991"/>
                    </a:lnTo>
                    <a:cubicBezTo>
                      <a:pt x="1649253" y="861991"/>
                      <a:pt x="1659378" y="867125"/>
                      <a:pt x="1667084" y="877394"/>
                    </a:cubicBezTo>
                    <a:cubicBezTo>
                      <a:pt x="1674780" y="887664"/>
                      <a:pt x="1677209" y="899074"/>
                      <a:pt x="1674351" y="911625"/>
                    </a:cubicBezTo>
                    <a:cubicBezTo>
                      <a:pt x="1666941" y="936727"/>
                      <a:pt x="1658664" y="961545"/>
                      <a:pt x="1649539" y="986076"/>
                    </a:cubicBezTo>
                    <a:lnTo>
                      <a:pt x="838276" y="1284737"/>
                    </a:lnTo>
                    <a:lnTo>
                      <a:pt x="27013" y="986076"/>
                    </a:lnTo>
                    <a:cubicBezTo>
                      <a:pt x="17885" y="961545"/>
                      <a:pt x="9613" y="936727"/>
                      <a:pt x="2197" y="911625"/>
                    </a:cubicBezTo>
                    <a:cubicBezTo>
                      <a:pt x="-1227" y="899074"/>
                      <a:pt x="913" y="887664"/>
                      <a:pt x="8615" y="877394"/>
                    </a:cubicBezTo>
                    <a:cubicBezTo>
                      <a:pt x="16317" y="867125"/>
                      <a:pt x="26728" y="861991"/>
                      <a:pt x="39850" y="861991"/>
                    </a:cubicBezTo>
                    <a:lnTo>
                      <a:pt x="171637" y="861991"/>
                    </a:lnTo>
                    <a:cubicBezTo>
                      <a:pt x="185329" y="861991"/>
                      <a:pt x="197025" y="857141"/>
                      <a:pt x="206723" y="847443"/>
                    </a:cubicBezTo>
                    <a:cubicBezTo>
                      <a:pt x="216422" y="837745"/>
                      <a:pt x="221272" y="826049"/>
                      <a:pt x="221272" y="812357"/>
                    </a:cubicBezTo>
                    <a:lnTo>
                      <a:pt x="221272" y="333134"/>
                    </a:lnTo>
                    <a:cubicBezTo>
                      <a:pt x="221272" y="237855"/>
                      <a:pt x="241525" y="145720"/>
                      <a:pt x="282031" y="56718"/>
                    </a:cubicBezTo>
                    <a:lnTo>
                      <a:pt x="495971" y="235"/>
                    </a:lnTo>
                    <a:lnTo>
                      <a:pt x="714193" y="56718"/>
                    </a:lnTo>
                    <a:cubicBezTo>
                      <a:pt x="733015" y="98362"/>
                      <a:pt x="747569" y="140586"/>
                      <a:pt x="757837" y="183372"/>
                    </a:cubicBezTo>
                    <a:lnTo>
                      <a:pt x="917009" y="183372"/>
                    </a:lnTo>
                    <a:cubicBezTo>
                      <a:pt x="927277" y="141157"/>
                      <a:pt x="941536" y="99790"/>
                      <a:pt x="959795" y="59290"/>
                    </a:cubicBezTo>
                    <a:close/>
                  </a:path>
                </a:pathLst>
              </a:cu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a:ln w="3175" cap="flat">
                <a:solidFill>
                  <a:schemeClr val="bg2"/>
                </a:solid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id="{BE27FD86-5D07-136E-7283-736A7D39C2B7}"/>
                  </a:ext>
                </a:extLst>
              </p:cNvPr>
              <p:cNvSpPr/>
              <p:nvPr/>
            </p:nvSpPr>
            <p:spPr>
              <a:xfrm>
                <a:off x="9356878" y="832770"/>
                <a:ext cx="355141" cy="543408"/>
              </a:xfrm>
              <a:custGeom>
                <a:avLst/>
                <a:gdLst>
                  <a:gd name="connsiteX0" fmla="*/ 192307 w 355141"/>
                  <a:gd name="connsiteY0" fmla="*/ 3657 h 543408"/>
                  <a:gd name="connsiteX1" fmla="*/ 176904 w 355141"/>
                  <a:gd name="connsiteY1" fmla="*/ 3657 h 543408"/>
                  <a:gd name="connsiteX2" fmla="*/ 47256 w 355141"/>
                  <a:gd name="connsiteY2" fmla="*/ 182089 h 543408"/>
                  <a:gd name="connsiteX3" fmla="*/ 617 w 355141"/>
                  <a:gd name="connsiteY3" fmla="*/ 399021 h 543408"/>
                  <a:gd name="connsiteX4" fmla="*/ 617 w 355141"/>
                  <a:gd name="connsiteY4" fmla="*/ 543643 h 543408"/>
                  <a:gd name="connsiteX5" fmla="*/ 152086 w 355141"/>
                  <a:gd name="connsiteY5" fmla="*/ 376770 h 543408"/>
                  <a:gd name="connsiteX6" fmla="*/ 355758 w 355141"/>
                  <a:gd name="connsiteY6" fmla="*/ 274938 h 543408"/>
                  <a:gd name="connsiteX7" fmla="*/ 192307 w 355141"/>
                  <a:gd name="connsiteY7" fmla="*/ 3657 h 5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141" h="543408">
                    <a:moveTo>
                      <a:pt x="192307" y="3657"/>
                    </a:moveTo>
                    <a:cubicBezTo>
                      <a:pt x="187172" y="-906"/>
                      <a:pt x="182038" y="-906"/>
                      <a:pt x="176904" y="3657"/>
                    </a:cubicBezTo>
                    <a:cubicBezTo>
                      <a:pt x="121564" y="53863"/>
                      <a:pt x="78348" y="113337"/>
                      <a:pt x="47256" y="182089"/>
                    </a:cubicBezTo>
                    <a:cubicBezTo>
                      <a:pt x="16162" y="250831"/>
                      <a:pt x="617" y="323144"/>
                      <a:pt x="617" y="399021"/>
                    </a:cubicBezTo>
                    <a:lnTo>
                      <a:pt x="617" y="543643"/>
                    </a:lnTo>
                    <a:cubicBezTo>
                      <a:pt x="40552" y="479176"/>
                      <a:pt x="91042" y="423552"/>
                      <a:pt x="152086" y="376770"/>
                    </a:cubicBezTo>
                    <a:cubicBezTo>
                      <a:pt x="213131" y="329993"/>
                      <a:pt x="281021" y="296046"/>
                      <a:pt x="355758" y="274938"/>
                    </a:cubicBezTo>
                    <a:cubicBezTo>
                      <a:pt x="329517" y="167677"/>
                      <a:pt x="275031" y="77256"/>
                      <a:pt x="192307" y="3657"/>
                    </a:cubicBezTo>
                    <a:close/>
                  </a:path>
                </a:pathLst>
              </a:custGeom>
              <a:solidFill>
                <a:schemeClr val="accent1"/>
              </a:solidFill>
              <a:ln w="3175" cap="flat">
                <a:no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8F74C127-B57D-9694-5C35-5BB252674A53}"/>
                  </a:ext>
                </a:extLst>
              </p:cNvPr>
              <p:cNvSpPr/>
              <p:nvPr/>
            </p:nvSpPr>
            <p:spPr>
              <a:xfrm>
                <a:off x="10049186" y="833198"/>
                <a:ext cx="355996" cy="542124"/>
              </a:xfrm>
              <a:custGeom>
                <a:avLst/>
                <a:gdLst>
                  <a:gd name="connsiteX0" fmla="*/ 356614 w 355996"/>
                  <a:gd name="connsiteY0" fmla="*/ 400306 h 542124"/>
                  <a:gd name="connsiteX1" fmla="*/ 309551 w 355996"/>
                  <a:gd name="connsiteY1" fmla="*/ 182079 h 542124"/>
                  <a:gd name="connsiteX2" fmla="*/ 178620 w 355996"/>
                  <a:gd name="connsiteY2" fmla="*/ 3228 h 542124"/>
                  <a:gd name="connsiteX3" fmla="*/ 163218 w 355996"/>
                  <a:gd name="connsiteY3" fmla="*/ 3228 h 542124"/>
                  <a:gd name="connsiteX4" fmla="*/ 617 w 355996"/>
                  <a:gd name="connsiteY4" fmla="*/ 274510 h 542124"/>
                  <a:gd name="connsiteX5" fmla="*/ 204719 w 355996"/>
                  <a:gd name="connsiteY5" fmla="*/ 375913 h 542124"/>
                  <a:gd name="connsiteX6" fmla="*/ 356614 w 355996"/>
                  <a:gd name="connsiteY6" fmla="*/ 542359 h 54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96" h="542124">
                    <a:moveTo>
                      <a:pt x="356614" y="400306"/>
                    </a:moveTo>
                    <a:cubicBezTo>
                      <a:pt x="356614" y="323859"/>
                      <a:pt x="340926" y="251116"/>
                      <a:pt x="309551" y="182079"/>
                    </a:cubicBezTo>
                    <a:cubicBezTo>
                      <a:pt x="278175" y="113052"/>
                      <a:pt x="234532" y="53435"/>
                      <a:pt x="178620" y="3228"/>
                    </a:cubicBezTo>
                    <a:cubicBezTo>
                      <a:pt x="173486" y="-763"/>
                      <a:pt x="168352" y="-763"/>
                      <a:pt x="163218" y="3228"/>
                    </a:cubicBezTo>
                    <a:cubicBezTo>
                      <a:pt x="81065" y="76828"/>
                      <a:pt x="26868" y="167249"/>
                      <a:pt x="617" y="274510"/>
                    </a:cubicBezTo>
                    <a:cubicBezTo>
                      <a:pt x="75359" y="295617"/>
                      <a:pt x="143387" y="329421"/>
                      <a:pt x="204719" y="375913"/>
                    </a:cubicBezTo>
                    <a:cubicBezTo>
                      <a:pt x="266050" y="422410"/>
                      <a:pt x="316685" y="477892"/>
                      <a:pt x="356614" y="542359"/>
                    </a:cubicBezTo>
                    <a:close/>
                  </a:path>
                </a:pathLst>
              </a:custGeom>
              <a:solidFill>
                <a:schemeClr val="accent1"/>
              </a:solidFill>
              <a:ln w="3175" cap="flat">
                <a:noFill/>
                <a:prstDash val="solid"/>
                <a:miter/>
              </a:ln>
            </p:spPr>
            <p:txBody>
              <a:bodyPr rtlCol="0" anchor="ctr"/>
              <a:lstStyle/>
              <a:p>
                <a:endParaRPr lang="de-DE"/>
              </a:p>
            </p:txBody>
          </p:sp>
          <p:sp>
            <p:nvSpPr>
              <p:cNvPr id="95" name="Freihandform: Form 94">
                <a:extLst>
                  <a:ext uri="{FF2B5EF4-FFF2-40B4-BE49-F238E27FC236}">
                    <a16:creationId xmlns:a16="http://schemas.microsoft.com/office/drawing/2014/main" id="{F73D2DBE-B5DF-3706-F135-ADFAC8332859}"/>
                  </a:ext>
                </a:extLst>
              </p:cNvPr>
              <p:cNvSpPr/>
              <p:nvPr/>
            </p:nvSpPr>
            <p:spPr>
              <a:xfrm>
                <a:off x="9069342" y="1885357"/>
                <a:ext cx="1623380" cy="555389"/>
              </a:xfrm>
              <a:custGeom>
                <a:avLst/>
                <a:gdLst>
                  <a:gd name="connsiteX0" fmla="*/ 1623998 w 1623380"/>
                  <a:gd name="connsiteY0" fmla="*/ 235 h 555389"/>
                  <a:gd name="connsiteX1" fmla="*/ 1441718 w 1623380"/>
                  <a:gd name="connsiteY1" fmla="*/ 287343 h 555389"/>
                  <a:gd name="connsiteX2" fmla="*/ 1161454 w 1623380"/>
                  <a:gd name="connsiteY2" fmla="*/ 484168 h 555389"/>
                  <a:gd name="connsiteX3" fmla="*/ 816154 w 1623380"/>
                  <a:gd name="connsiteY3" fmla="*/ 555624 h 555389"/>
                  <a:gd name="connsiteX4" fmla="*/ 814020 w 1623380"/>
                  <a:gd name="connsiteY4" fmla="*/ 555624 h 555389"/>
                  <a:gd name="connsiteX5" fmla="*/ 811877 w 1623380"/>
                  <a:gd name="connsiteY5" fmla="*/ 555624 h 555389"/>
                  <a:gd name="connsiteX6" fmla="*/ 809744 w 1623380"/>
                  <a:gd name="connsiteY6" fmla="*/ 555624 h 555389"/>
                  <a:gd name="connsiteX7" fmla="*/ 807600 w 1623380"/>
                  <a:gd name="connsiteY7" fmla="*/ 555624 h 555389"/>
                  <a:gd name="connsiteX8" fmla="*/ 463155 w 1623380"/>
                  <a:gd name="connsiteY8" fmla="*/ 484596 h 555389"/>
                  <a:gd name="connsiteX9" fmla="*/ 182894 w 1623380"/>
                  <a:gd name="connsiteY9" fmla="*/ 288198 h 555389"/>
                  <a:gd name="connsiteX10" fmla="*/ 617 w 1623380"/>
                  <a:gd name="connsiteY10" fmla="*/ 235 h 555389"/>
                  <a:gd name="connsiteX11" fmla="*/ 400257 w 1623380"/>
                  <a:gd name="connsiteY11" fmla="*/ 235 h 555389"/>
                  <a:gd name="connsiteX12" fmla="*/ 700625 w 1623380"/>
                  <a:gd name="connsiteY12" fmla="*/ 96936 h 555389"/>
                  <a:gd name="connsiteX13" fmla="*/ 812734 w 1623380"/>
                  <a:gd name="connsiteY13" fmla="*/ 176522 h 555389"/>
                  <a:gd name="connsiteX14" fmla="*/ 923986 w 1623380"/>
                  <a:gd name="connsiteY14" fmla="*/ 96936 h 555389"/>
                  <a:gd name="connsiteX15" fmla="*/ 1225215 w 1623380"/>
                  <a:gd name="connsiteY15" fmla="*/ 235 h 55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3380" h="555389">
                    <a:moveTo>
                      <a:pt x="1623998" y="235"/>
                    </a:moveTo>
                    <a:cubicBezTo>
                      <a:pt x="1582345" y="108061"/>
                      <a:pt x="1521595" y="203763"/>
                      <a:pt x="1441718" y="287343"/>
                    </a:cubicBezTo>
                    <a:cubicBezTo>
                      <a:pt x="1361851" y="370922"/>
                      <a:pt x="1268429" y="436530"/>
                      <a:pt x="1161454" y="484168"/>
                    </a:cubicBezTo>
                    <a:cubicBezTo>
                      <a:pt x="1054488" y="531805"/>
                      <a:pt x="939388" y="555624"/>
                      <a:pt x="816154" y="555624"/>
                    </a:cubicBezTo>
                    <a:cubicBezTo>
                      <a:pt x="815582" y="555624"/>
                      <a:pt x="814878" y="555624"/>
                      <a:pt x="814020" y="555624"/>
                    </a:cubicBezTo>
                    <a:cubicBezTo>
                      <a:pt x="813163" y="555624"/>
                      <a:pt x="812449" y="555624"/>
                      <a:pt x="811877" y="555624"/>
                    </a:cubicBezTo>
                    <a:cubicBezTo>
                      <a:pt x="811306" y="555624"/>
                      <a:pt x="810591" y="555624"/>
                      <a:pt x="809744" y="555624"/>
                    </a:cubicBezTo>
                    <a:cubicBezTo>
                      <a:pt x="808886" y="555624"/>
                      <a:pt x="808172" y="555624"/>
                      <a:pt x="807600" y="555624"/>
                    </a:cubicBezTo>
                    <a:cubicBezTo>
                      <a:pt x="684938" y="555624"/>
                      <a:pt x="570126" y="531948"/>
                      <a:pt x="463155" y="484596"/>
                    </a:cubicBezTo>
                    <a:cubicBezTo>
                      <a:pt x="356186" y="437244"/>
                      <a:pt x="262765" y="371778"/>
                      <a:pt x="182894" y="288198"/>
                    </a:cubicBezTo>
                    <a:cubicBezTo>
                      <a:pt x="103023" y="204619"/>
                      <a:pt x="42264" y="108631"/>
                      <a:pt x="617" y="235"/>
                    </a:cubicBezTo>
                    <a:lnTo>
                      <a:pt x="400257" y="235"/>
                    </a:lnTo>
                    <a:cubicBezTo>
                      <a:pt x="510936" y="235"/>
                      <a:pt x="611062" y="32469"/>
                      <a:pt x="700625" y="96936"/>
                    </a:cubicBezTo>
                    <a:lnTo>
                      <a:pt x="812734" y="176522"/>
                    </a:lnTo>
                    <a:lnTo>
                      <a:pt x="923986" y="96936"/>
                    </a:lnTo>
                    <a:cubicBezTo>
                      <a:pt x="1014122" y="32469"/>
                      <a:pt x="1114534" y="235"/>
                      <a:pt x="1225215" y="235"/>
                    </a:cubicBezTo>
                    <a:close/>
                  </a:path>
                </a:pathLst>
              </a:custGeom>
              <a:solidFill>
                <a:srgbClr val="FFDEA7"/>
              </a:solidFill>
              <a:ln w="3175" cap="flat">
                <a:solidFill>
                  <a:schemeClr val="bg2"/>
                </a:solidFill>
                <a:prstDash val="solid"/>
                <a:miter/>
              </a:ln>
            </p:spPr>
            <p:txBody>
              <a:bodyPr rtlCol="0" anchor="ctr"/>
              <a:lstStyle/>
              <a:p>
                <a:endParaRPr lang="de-DE"/>
              </a:p>
            </p:txBody>
          </p:sp>
          <p:sp>
            <p:nvSpPr>
              <p:cNvPr id="96" name="Freihandform: Form 95">
                <a:extLst>
                  <a:ext uri="{FF2B5EF4-FFF2-40B4-BE49-F238E27FC236}">
                    <a16:creationId xmlns:a16="http://schemas.microsoft.com/office/drawing/2014/main" id="{A53CBE3B-9356-444C-1475-CC1E51263F91}"/>
                  </a:ext>
                </a:extLst>
              </p:cNvPr>
              <p:cNvSpPr/>
              <p:nvPr/>
            </p:nvSpPr>
            <p:spPr>
              <a:xfrm>
                <a:off x="9325215" y="713814"/>
                <a:ext cx="433019" cy="243897"/>
              </a:xfrm>
              <a:custGeom>
                <a:avLst/>
                <a:gdLst>
                  <a:gd name="connsiteX0" fmla="*/ 433637 w 433019"/>
                  <a:gd name="connsiteY0" fmla="*/ 244132 h 243897"/>
                  <a:gd name="connsiteX1" fmla="*/ 617 w 433019"/>
                  <a:gd name="connsiteY1" fmla="*/ 244132 h 243897"/>
                  <a:gd name="connsiteX2" fmla="*/ 175192 w 433019"/>
                  <a:gd name="connsiteY2" fmla="*/ 14789 h 243897"/>
                  <a:gd name="connsiteX3" fmla="*/ 217980 w 433019"/>
                  <a:gd name="connsiteY3" fmla="*/ 235 h 243897"/>
                  <a:gd name="connsiteX4" fmla="*/ 261624 w 433019"/>
                  <a:gd name="connsiteY4" fmla="*/ 14789 h 243897"/>
                  <a:gd name="connsiteX5" fmla="*/ 360037 w 433019"/>
                  <a:gd name="connsiteY5" fmla="*/ 118335 h 243897"/>
                  <a:gd name="connsiteX6" fmla="*/ 433637 w 433019"/>
                  <a:gd name="connsiteY6" fmla="*/ 244132 h 2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019" h="243897">
                    <a:moveTo>
                      <a:pt x="433637" y="244132"/>
                    </a:moveTo>
                    <a:lnTo>
                      <a:pt x="617" y="244132"/>
                    </a:lnTo>
                    <a:cubicBezTo>
                      <a:pt x="42264" y="151140"/>
                      <a:pt x="100455" y="74692"/>
                      <a:pt x="175192" y="14789"/>
                    </a:cubicBezTo>
                    <a:cubicBezTo>
                      <a:pt x="187172" y="5093"/>
                      <a:pt x="201435" y="235"/>
                      <a:pt x="217980" y="235"/>
                    </a:cubicBezTo>
                    <a:cubicBezTo>
                      <a:pt x="234525" y="235"/>
                      <a:pt x="249073" y="5093"/>
                      <a:pt x="261624" y="14789"/>
                    </a:cubicBezTo>
                    <a:cubicBezTo>
                      <a:pt x="298136" y="44450"/>
                      <a:pt x="330940" y="78969"/>
                      <a:pt x="360037" y="118335"/>
                    </a:cubicBezTo>
                    <a:cubicBezTo>
                      <a:pt x="389136" y="157702"/>
                      <a:pt x="413663" y="199631"/>
                      <a:pt x="433637" y="244132"/>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97" name="Freihandform: Form 96">
                <a:extLst>
                  <a:ext uri="{FF2B5EF4-FFF2-40B4-BE49-F238E27FC236}">
                    <a16:creationId xmlns:a16="http://schemas.microsoft.com/office/drawing/2014/main" id="{F2B38E3D-D1FE-0393-8352-2F9BA6A7C776}"/>
                  </a:ext>
                </a:extLst>
              </p:cNvPr>
              <p:cNvSpPr/>
              <p:nvPr/>
            </p:nvSpPr>
            <p:spPr>
              <a:xfrm>
                <a:off x="10002980" y="713814"/>
                <a:ext cx="435578" cy="246459"/>
              </a:xfrm>
              <a:custGeom>
                <a:avLst/>
                <a:gdLst>
                  <a:gd name="connsiteX0" fmla="*/ 259906 w 435578"/>
                  <a:gd name="connsiteY0" fmla="*/ 14789 h 246459"/>
                  <a:gd name="connsiteX1" fmla="*/ 361748 w 435578"/>
                  <a:gd name="connsiteY1" fmla="*/ 119621 h 246459"/>
                  <a:gd name="connsiteX2" fmla="*/ 436195 w 435578"/>
                  <a:gd name="connsiteY2" fmla="*/ 246694 h 246459"/>
                  <a:gd name="connsiteX3" fmla="*/ 617 w 435578"/>
                  <a:gd name="connsiteY3" fmla="*/ 246694 h 246459"/>
                  <a:gd name="connsiteX4" fmla="*/ 74636 w 435578"/>
                  <a:gd name="connsiteY4" fmla="*/ 120050 h 246459"/>
                  <a:gd name="connsiteX5" fmla="*/ 173477 w 435578"/>
                  <a:gd name="connsiteY5" fmla="*/ 14789 h 246459"/>
                  <a:gd name="connsiteX6" fmla="*/ 217120 w 435578"/>
                  <a:gd name="connsiteY6" fmla="*/ 235 h 246459"/>
                  <a:gd name="connsiteX7" fmla="*/ 259906 w 435578"/>
                  <a:gd name="connsiteY7" fmla="*/ 14789 h 24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578" h="246459">
                    <a:moveTo>
                      <a:pt x="259906" y="14789"/>
                    </a:moveTo>
                    <a:cubicBezTo>
                      <a:pt x="298130" y="45022"/>
                      <a:pt x="332077" y="79969"/>
                      <a:pt x="361748" y="119621"/>
                    </a:cubicBezTo>
                    <a:cubicBezTo>
                      <a:pt x="391408" y="159264"/>
                      <a:pt x="416231" y="201632"/>
                      <a:pt x="436195" y="246694"/>
                    </a:cubicBezTo>
                    <a:lnTo>
                      <a:pt x="617" y="246694"/>
                    </a:lnTo>
                    <a:cubicBezTo>
                      <a:pt x="20581" y="202203"/>
                      <a:pt x="45261" y="159979"/>
                      <a:pt x="74636" y="120050"/>
                    </a:cubicBezTo>
                    <a:cubicBezTo>
                      <a:pt x="104020" y="80112"/>
                      <a:pt x="136967" y="45022"/>
                      <a:pt x="173477" y="14789"/>
                    </a:cubicBezTo>
                    <a:cubicBezTo>
                      <a:pt x="186030" y="5093"/>
                      <a:pt x="200575" y="235"/>
                      <a:pt x="217120" y="235"/>
                    </a:cubicBezTo>
                    <a:cubicBezTo>
                      <a:pt x="233665" y="235"/>
                      <a:pt x="247933" y="5093"/>
                      <a:pt x="259906" y="14789"/>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98" name="Freihandform: Form 97">
                <a:extLst>
                  <a:ext uri="{FF2B5EF4-FFF2-40B4-BE49-F238E27FC236}">
                    <a16:creationId xmlns:a16="http://schemas.microsoft.com/office/drawing/2014/main" id="{47893FEF-F291-431A-4EDD-1351DF0FB2B5}"/>
                  </a:ext>
                </a:extLst>
              </p:cNvPr>
              <p:cNvSpPr/>
              <p:nvPr/>
            </p:nvSpPr>
            <p:spPr>
              <a:xfrm>
                <a:off x="9598751" y="1639191"/>
                <a:ext cx="123231" cy="185125"/>
              </a:xfrm>
              <a:custGeom>
                <a:avLst/>
                <a:gdLst>
                  <a:gd name="connsiteX0" fmla="*/ 617 w 123231"/>
                  <a:gd name="connsiteY0" fmla="*/ 61850 h 185125"/>
                  <a:gd name="connsiteX1" fmla="*/ 617 w 123231"/>
                  <a:gd name="connsiteY1" fmla="*/ 123746 h 185125"/>
                  <a:gd name="connsiteX2" fmla="*/ 18728 w 123231"/>
                  <a:gd name="connsiteY2" fmla="*/ 167243 h 185125"/>
                  <a:gd name="connsiteX3" fmla="*/ 62231 w 123231"/>
                  <a:gd name="connsiteY3" fmla="*/ 185361 h 185125"/>
                  <a:gd name="connsiteX4" fmla="*/ 105875 w 123231"/>
                  <a:gd name="connsiteY4" fmla="*/ 167243 h 185125"/>
                  <a:gd name="connsiteX5" fmla="*/ 123848 w 123231"/>
                  <a:gd name="connsiteY5" fmla="*/ 123746 h 185125"/>
                  <a:gd name="connsiteX6" fmla="*/ 123848 w 123231"/>
                  <a:gd name="connsiteY6" fmla="*/ 61850 h 185125"/>
                  <a:gd name="connsiteX7" fmla="*/ 105875 w 123231"/>
                  <a:gd name="connsiteY7" fmla="*/ 18347 h 185125"/>
                  <a:gd name="connsiteX8" fmla="*/ 62231 w 123231"/>
                  <a:gd name="connsiteY8" fmla="*/ 235 h 185125"/>
                  <a:gd name="connsiteX9" fmla="*/ 18728 w 123231"/>
                  <a:gd name="connsiteY9" fmla="*/ 18347 h 185125"/>
                  <a:gd name="connsiteX10" fmla="*/ 617 w 123231"/>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1" h="185125">
                    <a:moveTo>
                      <a:pt x="617" y="61850"/>
                    </a:moveTo>
                    <a:lnTo>
                      <a:pt x="617" y="123746"/>
                    </a:lnTo>
                    <a:cubicBezTo>
                      <a:pt x="617" y="140665"/>
                      <a:pt x="6654" y="155164"/>
                      <a:pt x="18728" y="167243"/>
                    </a:cubicBezTo>
                    <a:cubicBezTo>
                      <a:pt x="30802" y="179321"/>
                      <a:pt x="45303" y="185361"/>
                      <a:pt x="62231" y="185361"/>
                    </a:cubicBezTo>
                    <a:cubicBezTo>
                      <a:pt x="79348" y="185361"/>
                      <a:pt x="93892" y="179321"/>
                      <a:pt x="105875" y="167243"/>
                    </a:cubicBezTo>
                    <a:cubicBezTo>
                      <a:pt x="117857" y="155164"/>
                      <a:pt x="123848" y="140665"/>
                      <a:pt x="123848" y="123746"/>
                    </a:cubicBezTo>
                    <a:lnTo>
                      <a:pt x="123848" y="61850"/>
                    </a:lnTo>
                    <a:cubicBezTo>
                      <a:pt x="123848" y="44922"/>
                      <a:pt x="117857" y="30421"/>
                      <a:pt x="105875" y="18347"/>
                    </a:cubicBezTo>
                    <a:cubicBezTo>
                      <a:pt x="93892" y="6273"/>
                      <a:pt x="79348" y="235"/>
                      <a:pt x="62231" y="235"/>
                    </a:cubicBezTo>
                    <a:cubicBezTo>
                      <a:pt x="45303" y="235"/>
                      <a:pt x="30802" y="6273"/>
                      <a:pt x="18728" y="18347"/>
                    </a:cubicBezTo>
                    <a:cubicBezTo>
                      <a:pt x="6654"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6B5CB689-2A2C-C11D-109A-06D968EA050C}"/>
                  </a:ext>
                </a:extLst>
              </p:cNvPr>
              <p:cNvSpPr/>
              <p:nvPr/>
            </p:nvSpPr>
            <p:spPr>
              <a:xfrm>
                <a:off x="10030907" y="1639191"/>
                <a:ext cx="123234" cy="185125"/>
              </a:xfrm>
              <a:custGeom>
                <a:avLst/>
                <a:gdLst>
                  <a:gd name="connsiteX0" fmla="*/ 617 w 123234"/>
                  <a:gd name="connsiteY0" fmla="*/ 61850 h 185125"/>
                  <a:gd name="connsiteX1" fmla="*/ 617 w 123234"/>
                  <a:gd name="connsiteY1" fmla="*/ 123746 h 185125"/>
                  <a:gd name="connsiteX2" fmla="*/ 18733 w 123234"/>
                  <a:gd name="connsiteY2" fmla="*/ 167243 h 185125"/>
                  <a:gd name="connsiteX3" fmla="*/ 62234 w 123234"/>
                  <a:gd name="connsiteY3" fmla="*/ 185361 h 185125"/>
                  <a:gd name="connsiteX4" fmla="*/ 105877 w 123234"/>
                  <a:gd name="connsiteY4" fmla="*/ 167243 h 185125"/>
                  <a:gd name="connsiteX5" fmla="*/ 123851 w 123234"/>
                  <a:gd name="connsiteY5" fmla="*/ 123746 h 185125"/>
                  <a:gd name="connsiteX6" fmla="*/ 123851 w 123234"/>
                  <a:gd name="connsiteY6" fmla="*/ 61850 h 185125"/>
                  <a:gd name="connsiteX7" fmla="*/ 105877 w 123234"/>
                  <a:gd name="connsiteY7" fmla="*/ 18347 h 185125"/>
                  <a:gd name="connsiteX8" fmla="*/ 62234 w 123234"/>
                  <a:gd name="connsiteY8" fmla="*/ 235 h 185125"/>
                  <a:gd name="connsiteX9" fmla="*/ 18733 w 123234"/>
                  <a:gd name="connsiteY9" fmla="*/ 18347 h 185125"/>
                  <a:gd name="connsiteX10" fmla="*/ 617 w 123234"/>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4" h="185125">
                    <a:moveTo>
                      <a:pt x="617" y="61850"/>
                    </a:moveTo>
                    <a:lnTo>
                      <a:pt x="617" y="123746"/>
                    </a:lnTo>
                    <a:cubicBezTo>
                      <a:pt x="617" y="140665"/>
                      <a:pt x="6656" y="155164"/>
                      <a:pt x="18733" y="167243"/>
                    </a:cubicBezTo>
                    <a:cubicBezTo>
                      <a:pt x="30801" y="179321"/>
                      <a:pt x="45308" y="185361"/>
                      <a:pt x="62234" y="185361"/>
                    </a:cubicBezTo>
                    <a:cubicBezTo>
                      <a:pt x="79350" y="185361"/>
                      <a:pt x="93895" y="179321"/>
                      <a:pt x="105877" y="167243"/>
                    </a:cubicBezTo>
                    <a:cubicBezTo>
                      <a:pt x="117860" y="155164"/>
                      <a:pt x="123851" y="140665"/>
                      <a:pt x="123851" y="123746"/>
                    </a:cubicBezTo>
                    <a:lnTo>
                      <a:pt x="123851" y="61850"/>
                    </a:lnTo>
                    <a:cubicBezTo>
                      <a:pt x="123851" y="44922"/>
                      <a:pt x="117860" y="30421"/>
                      <a:pt x="105877" y="18347"/>
                    </a:cubicBezTo>
                    <a:cubicBezTo>
                      <a:pt x="93895" y="6273"/>
                      <a:pt x="79350" y="235"/>
                      <a:pt x="62234" y="235"/>
                    </a:cubicBezTo>
                    <a:cubicBezTo>
                      <a:pt x="45308" y="235"/>
                      <a:pt x="30801" y="6273"/>
                      <a:pt x="18733" y="18347"/>
                    </a:cubicBezTo>
                    <a:cubicBezTo>
                      <a:pt x="6656"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9CDBDE7E-0223-25A6-EA22-A07A6AF9B472}"/>
                  </a:ext>
                </a:extLst>
              </p:cNvPr>
              <p:cNvSpPr/>
              <p:nvPr/>
            </p:nvSpPr>
            <p:spPr>
              <a:xfrm>
                <a:off x="9693189" y="1885357"/>
                <a:ext cx="374827" cy="370544"/>
              </a:xfrm>
              <a:custGeom>
                <a:avLst/>
                <a:gdLst>
                  <a:gd name="connsiteX0" fmla="*/ 188888 w 374827"/>
                  <a:gd name="connsiteY0" fmla="*/ 286059 h 370544"/>
                  <a:gd name="connsiteX1" fmla="*/ 121708 w 374827"/>
                  <a:gd name="connsiteY1" fmla="*/ 347246 h 370544"/>
                  <a:gd name="connsiteX2" fmla="*/ 31430 w 374827"/>
                  <a:gd name="connsiteY2" fmla="*/ 370780 h 370544"/>
                  <a:gd name="connsiteX3" fmla="*/ 617 w 374827"/>
                  <a:gd name="connsiteY3" fmla="*/ 339972 h 370544"/>
                  <a:gd name="connsiteX4" fmla="*/ 31430 w 374827"/>
                  <a:gd name="connsiteY4" fmla="*/ 309165 h 370544"/>
                  <a:gd name="connsiteX5" fmla="*/ 120432 w 374827"/>
                  <a:gd name="connsiteY5" fmla="*/ 271939 h 370544"/>
                  <a:gd name="connsiteX6" fmla="*/ 157227 w 374827"/>
                  <a:gd name="connsiteY6" fmla="*/ 183367 h 370544"/>
                  <a:gd name="connsiteX7" fmla="*/ 160646 w 374827"/>
                  <a:gd name="connsiteY7" fmla="*/ 168820 h 370544"/>
                  <a:gd name="connsiteX8" fmla="*/ 150378 w 374827"/>
                  <a:gd name="connsiteY8" fmla="*/ 161118 h 370544"/>
                  <a:gd name="connsiteX9" fmla="*/ 81065 w 374827"/>
                  <a:gd name="connsiteY9" fmla="*/ 90945 h 370544"/>
                  <a:gd name="connsiteX10" fmla="*/ 69082 w 374827"/>
                  <a:gd name="connsiteY10" fmla="*/ 33181 h 370544"/>
                  <a:gd name="connsiteX11" fmla="*/ 118717 w 374827"/>
                  <a:gd name="connsiteY11" fmla="*/ 235 h 370544"/>
                  <a:gd name="connsiteX12" fmla="*/ 258201 w 374827"/>
                  <a:gd name="connsiteY12" fmla="*/ 235 h 370544"/>
                  <a:gd name="connsiteX13" fmla="*/ 307836 w 374827"/>
                  <a:gd name="connsiteY13" fmla="*/ 33181 h 370544"/>
                  <a:gd name="connsiteX14" fmla="*/ 295854 w 374827"/>
                  <a:gd name="connsiteY14" fmla="*/ 90945 h 370544"/>
                  <a:gd name="connsiteX15" fmla="*/ 226540 w 374827"/>
                  <a:gd name="connsiteY15" fmla="*/ 161118 h 370544"/>
                  <a:gd name="connsiteX16" fmla="*/ 215415 w 374827"/>
                  <a:gd name="connsiteY16" fmla="*/ 168820 h 370544"/>
                  <a:gd name="connsiteX17" fmla="*/ 218844 w 374827"/>
                  <a:gd name="connsiteY17" fmla="*/ 183367 h 370544"/>
                  <a:gd name="connsiteX18" fmla="*/ 256068 w 374827"/>
                  <a:gd name="connsiteY18" fmla="*/ 272367 h 370544"/>
                  <a:gd name="connsiteX19" fmla="*/ 344641 w 374827"/>
                  <a:gd name="connsiteY19" fmla="*/ 309165 h 370544"/>
                  <a:gd name="connsiteX20" fmla="*/ 375445 w 374827"/>
                  <a:gd name="connsiteY20" fmla="*/ 339972 h 370544"/>
                  <a:gd name="connsiteX21" fmla="*/ 366882 w 374827"/>
                  <a:gd name="connsiteY21" fmla="*/ 361794 h 370544"/>
                  <a:gd name="connsiteX22" fmla="*/ 345488 w 374827"/>
                  <a:gd name="connsiteY22" fmla="*/ 370780 h 370544"/>
                  <a:gd name="connsiteX23" fmla="*/ 255210 w 374827"/>
                  <a:gd name="connsiteY23" fmla="*/ 347246 h 370544"/>
                  <a:gd name="connsiteX24" fmla="*/ 188888 w 374827"/>
                  <a:gd name="connsiteY24" fmla="*/ 286059 h 37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4827" h="370544">
                    <a:moveTo>
                      <a:pt x="188888" y="286059"/>
                    </a:moveTo>
                    <a:cubicBezTo>
                      <a:pt x="171771" y="311161"/>
                      <a:pt x="149378" y="331557"/>
                      <a:pt x="121708" y="347246"/>
                    </a:cubicBezTo>
                    <a:cubicBezTo>
                      <a:pt x="94038" y="362935"/>
                      <a:pt x="63948" y="370780"/>
                      <a:pt x="31430" y="370780"/>
                    </a:cubicBezTo>
                    <a:cubicBezTo>
                      <a:pt x="10894" y="370780"/>
                      <a:pt x="617" y="360510"/>
                      <a:pt x="617" y="339972"/>
                    </a:cubicBezTo>
                    <a:cubicBezTo>
                      <a:pt x="617" y="319434"/>
                      <a:pt x="10894" y="309165"/>
                      <a:pt x="31430" y="309165"/>
                    </a:cubicBezTo>
                    <a:cubicBezTo>
                      <a:pt x="66225" y="309165"/>
                      <a:pt x="95895" y="296756"/>
                      <a:pt x="120432" y="271939"/>
                    </a:cubicBezTo>
                    <a:cubicBezTo>
                      <a:pt x="144959" y="247122"/>
                      <a:pt x="157227" y="217598"/>
                      <a:pt x="157227" y="183367"/>
                    </a:cubicBezTo>
                    <a:cubicBezTo>
                      <a:pt x="157227" y="178233"/>
                      <a:pt x="158370" y="173383"/>
                      <a:pt x="160646" y="168820"/>
                    </a:cubicBezTo>
                    <a:cubicBezTo>
                      <a:pt x="157227" y="166538"/>
                      <a:pt x="153798" y="163971"/>
                      <a:pt x="150378" y="161118"/>
                    </a:cubicBezTo>
                    <a:lnTo>
                      <a:pt x="81065" y="90945"/>
                    </a:lnTo>
                    <a:cubicBezTo>
                      <a:pt x="63948" y="74400"/>
                      <a:pt x="59957" y="55146"/>
                      <a:pt x="69082" y="33181"/>
                    </a:cubicBezTo>
                    <a:cubicBezTo>
                      <a:pt x="78207" y="11217"/>
                      <a:pt x="94752" y="235"/>
                      <a:pt x="118717" y="235"/>
                    </a:cubicBezTo>
                    <a:lnTo>
                      <a:pt x="258201" y="235"/>
                    </a:lnTo>
                    <a:cubicBezTo>
                      <a:pt x="282166" y="235"/>
                      <a:pt x="298711" y="11217"/>
                      <a:pt x="307836" y="33181"/>
                    </a:cubicBezTo>
                    <a:cubicBezTo>
                      <a:pt x="316971" y="55146"/>
                      <a:pt x="312970" y="74400"/>
                      <a:pt x="295854" y="90945"/>
                    </a:cubicBezTo>
                    <a:lnTo>
                      <a:pt x="226540" y="161118"/>
                    </a:lnTo>
                    <a:cubicBezTo>
                      <a:pt x="223121" y="163971"/>
                      <a:pt x="219406" y="166538"/>
                      <a:pt x="215415" y="168820"/>
                    </a:cubicBezTo>
                    <a:cubicBezTo>
                      <a:pt x="217701" y="173383"/>
                      <a:pt x="218844" y="178233"/>
                      <a:pt x="218844" y="183367"/>
                    </a:cubicBezTo>
                    <a:cubicBezTo>
                      <a:pt x="218844" y="218169"/>
                      <a:pt x="231246" y="247835"/>
                      <a:pt x="256068" y="272367"/>
                    </a:cubicBezTo>
                    <a:cubicBezTo>
                      <a:pt x="280880" y="296899"/>
                      <a:pt x="310408" y="309165"/>
                      <a:pt x="344641" y="309165"/>
                    </a:cubicBezTo>
                    <a:cubicBezTo>
                      <a:pt x="365177" y="309165"/>
                      <a:pt x="375445" y="319434"/>
                      <a:pt x="375445" y="339972"/>
                    </a:cubicBezTo>
                    <a:cubicBezTo>
                      <a:pt x="375445" y="348530"/>
                      <a:pt x="372587" y="355804"/>
                      <a:pt x="366882" y="361794"/>
                    </a:cubicBezTo>
                    <a:cubicBezTo>
                      <a:pt x="361186" y="367784"/>
                      <a:pt x="354051" y="370780"/>
                      <a:pt x="345488" y="370780"/>
                    </a:cubicBezTo>
                    <a:cubicBezTo>
                      <a:pt x="312970" y="370780"/>
                      <a:pt x="282881" y="362935"/>
                      <a:pt x="255210" y="347246"/>
                    </a:cubicBezTo>
                    <a:cubicBezTo>
                      <a:pt x="227540" y="331557"/>
                      <a:pt x="205433" y="311161"/>
                      <a:pt x="188888" y="286059"/>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sp>
        <p:nvSpPr>
          <p:cNvPr id="2" name="Rechteck 1">
            <a:extLst>
              <a:ext uri="{FF2B5EF4-FFF2-40B4-BE49-F238E27FC236}">
                <a16:creationId xmlns:a16="http://schemas.microsoft.com/office/drawing/2014/main" id="{9F693358-D5D5-6BD0-0071-08C33F995D04}"/>
              </a:ext>
            </a:extLst>
          </p:cNvPr>
          <p:cNvSpPr/>
          <p:nvPr/>
        </p:nvSpPr>
        <p:spPr>
          <a:xfrm>
            <a:off x="1663776" y="3722444"/>
            <a:ext cx="7129704" cy="379675"/>
          </a:xfrm>
          <a:prstGeom prst="rect">
            <a:avLst/>
          </a:prstGeom>
          <a:solidFill>
            <a:srgbClr val="B5F74C"/>
          </a:solidFill>
          <a:ln>
            <a:noFill/>
          </a:ln>
        </p:spPr>
        <p:style>
          <a:lnRef idx="2">
            <a:schemeClr val="accent1">
              <a:shade val="50000"/>
            </a:schemeClr>
          </a:lnRef>
          <a:fillRef idx="1">
            <a:schemeClr val="accent1"/>
          </a:fillRef>
          <a:effectRef idx="0">
            <a:schemeClr val="accent1"/>
          </a:effectRef>
          <a:fontRef idx="minor">
            <a:schemeClr val="lt1"/>
          </a:fontRef>
        </p:style>
        <p:txBody>
          <a:bodyPr rIns="612000" rtlCol="0" anchor="ctr"/>
          <a:lstStyle/>
          <a:p>
            <a:pPr algn="ctr"/>
            <a:r>
              <a:rPr lang="de-DE" sz="2000" b="1" dirty="0">
                <a:solidFill>
                  <a:srgbClr val="45195D"/>
                </a:solidFill>
                <a:latin typeface="+mj-lt"/>
              </a:rPr>
              <a:t>???</a:t>
            </a:r>
          </a:p>
        </p:txBody>
      </p:sp>
      <p:sp>
        <p:nvSpPr>
          <p:cNvPr id="4" name="Gleichschenkliges Dreieck 3">
            <a:extLst>
              <a:ext uri="{FF2B5EF4-FFF2-40B4-BE49-F238E27FC236}">
                <a16:creationId xmlns:a16="http://schemas.microsoft.com/office/drawing/2014/main" id="{9368DEDF-9203-9473-B3D2-4AF010173BFA}"/>
              </a:ext>
            </a:extLst>
          </p:cNvPr>
          <p:cNvSpPr/>
          <p:nvPr/>
        </p:nvSpPr>
        <p:spPr>
          <a:xfrm>
            <a:off x="4656482" y="3464169"/>
            <a:ext cx="612768" cy="296721"/>
          </a:xfrm>
          <a:prstGeom prst="triangle">
            <a:avLst/>
          </a:prstGeom>
          <a:solidFill>
            <a:srgbClr val="B5F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588297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p:bldP spid="28" grpId="0"/>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0F8B583-E950-6842-4BAE-F3568BF2A70B}"/>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t="24597" r="24598" b="1198"/>
          <a:stretch/>
        </p:blipFill>
        <p:spPr>
          <a:xfrm>
            <a:off x="-1" y="-1"/>
            <a:ext cx="12195209" cy="6858001"/>
          </a:xfrm>
          <a:prstGeom prst="rect">
            <a:avLst/>
          </a:prstGeom>
        </p:spPr>
      </p:pic>
      <p:sp>
        <p:nvSpPr>
          <p:cNvPr id="2" name="Rechteck 1">
            <a:extLst>
              <a:ext uri="{FF2B5EF4-FFF2-40B4-BE49-F238E27FC236}">
                <a16:creationId xmlns:a16="http://schemas.microsoft.com/office/drawing/2014/main" id="{FCA1E938-B710-8D41-88D7-F73C128AF151}"/>
              </a:ext>
            </a:extLst>
          </p:cNvPr>
          <p:cNvSpPr/>
          <p:nvPr/>
        </p:nvSpPr>
        <p:spPr>
          <a:xfrm>
            <a:off x="958727" y="1527358"/>
            <a:ext cx="6971402" cy="1825242"/>
          </a:xfrm>
          <a:prstGeom prst="rect">
            <a:avLst/>
          </a:prstGeom>
          <a:noFill/>
        </p:spPr>
        <p:txBody>
          <a:bodyPr wrap="none" lIns="36000">
            <a:noAutofit/>
          </a:bodyPr>
          <a:lstStyle/>
          <a:p>
            <a:pPr>
              <a:lnSpc>
                <a:spcPct val="80000"/>
              </a:lnSpc>
            </a:pPr>
            <a:r>
              <a:rPr lang="de-DE" sz="6000" b="1" dirty="0">
                <a:solidFill>
                  <a:schemeClr val="bg1"/>
                </a:solidFill>
                <a:latin typeface="Montserrat" panose="00000500000000000000" pitchFamily="2" charset="0"/>
                <a:cs typeface="Calibri Light" panose="020F0302020204030204" pitchFamily="34" charset="0"/>
              </a:rPr>
              <a:t>Müssen wir </a:t>
            </a:r>
            <a:r>
              <a:rPr lang="de-DE" sz="6000" b="1" dirty="0">
                <a:solidFill>
                  <a:srgbClr val="B5F74C"/>
                </a:solidFill>
                <a:latin typeface="Montserrat" panose="00000500000000000000" pitchFamily="2" charset="0"/>
                <a:cs typeface="Calibri Light" panose="020F0302020204030204" pitchFamily="34" charset="0"/>
              </a:rPr>
              <a:t>besser </a:t>
            </a:r>
            <a:br>
              <a:rPr lang="de-DE" sz="6000" b="1" dirty="0">
                <a:solidFill>
                  <a:srgbClr val="B5F74C"/>
                </a:solidFill>
                <a:latin typeface="Montserrat" panose="00000500000000000000" pitchFamily="2" charset="0"/>
                <a:cs typeface="Calibri Light" panose="020F0302020204030204" pitchFamily="34" charset="0"/>
              </a:rPr>
            </a:br>
            <a:r>
              <a:rPr lang="de-DE" sz="6000" b="1" dirty="0">
                <a:solidFill>
                  <a:srgbClr val="B5F74C"/>
                </a:solidFill>
                <a:latin typeface="Montserrat" panose="00000500000000000000" pitchFamily="2" charset="0"/>
                <a:cs typeface="Calibri Light" panose="020F0302020204030204" pitchFamily="34" charset="0"/>
              </a:rPr>
              <a:t>werden</a:t>
            </a:r>
            <a:r>
              <a:rPr lang="de-DE" sz="6000" b="1" dirty="0">
                <a:solidFill>
                  <a:schemeClr val="bg1"/>
                </a:solidFill>
                <a:latin typeface="Montserrat" panose="00000500000000000000" pitchFamily="2" charset="0"/>
                <a:cs typeface="Calibri Light" panose="020F0302020204030204" pitchFamily="34" charset="0"/>
              </a:rPr>
              <a:t>, in dem, </a:t>
            </a:r>
            <a:br>
              <a:rPr lang="de-DE" sz="6000" b="1" dirty="0">
                <a:solidFill>
                  <a:schemeClr val="bg1"/>
                </a:solidFill>
                <a:latin typeface="Montserrat" panose="00000500000000000000" pitchFamily="2" charset="0"/>
                <a:cs typeface="Calibri Light" panose="020F0302020204030204" pitchFamily="34" charset="0"/>
              </a:rPr>
            </a:br>
            <a:r>
              <a:rPr lang="de-DE" sz="6000" b="1" dirty="0">
                <a:solidFill>
                  <a:schemeClr val="bg1"/>
                </a:solidFill>
                <a:latin typeface="Montserrat" panose="00000500000000000000" pitchFamily="2" charset="0"/>
                <a:cs typeface="Calibri Light" panose="020F0302020204030204" pitchFamily="34" charset="0"/>
              </a:rPr>
              <a:t>was wir aktuell tun?</a:t>
            </a:r>
          </a:p>
        </p:txBody>
      </p:sp>
    </p:spTree>
    <p:custDataLst>
      <p:tags r:id="rId1"/>
    </p:custDataLst>
    <p:extLst>
      <p:ext uri="{BB962C8B-B14F-4D97-AF65-F5344CB8AC3E}">
        <p14:creationId xmlns:p14="http://schemas.microsoft.com/office/powerpoint/2010/main" val="166558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2E003FF5-DDA8-E0E9-1130-27E906C434D9}"/>
              </a:ext>
            </a:extLst>
          </p:cNvPr>
          <p:cNvSpPr/>
          <p:nvPr/>
        </p:nvSpPr>
        <p:spPr>
          <a:xfrm>
            <a:off x="1663776" y="4905237"/>
            <a:ext cx="7129704" cy="540000"/>
          </a:xfrm>
          <a:prstGeom prst="roundRect">
            <a:avLst/>
          </a:prstGeom>
          <a:solidFill>
            <a:schemeClr val="accent1">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direkte</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Effekte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zu erzielen und die Zielgruppen zu bespielen?</a:t>
            </a:r>
          </a:p>
        </p:txBody>
      </p:sp>
      <p:grpSp>
        <p:nvGrpSpPr>
          <p:cNvPr id="77" name="Gruppieren 76">
            <a:extLst>
              <a:ext uri="{FF2B5EF4-FFF2-40B4-BE49-F238E27FC236}">
                <a16:creationId xmlns:a16="http://schemas.microsoft.com/office/drawing/2014/main" id="{8C278A51-8CB7-362C-5D04-CB2A02C3B46C}"/>
              </a:ext>
            </a:extLst>
          </p:cNvPr>
          <p:cNvGrpSpPr>
            <a:grpSpLocks noChangeAspect="1"/>
          </p:cNvGrpSpPr>
          <p:nvPr/>
        </p:nvGrpSpPr>
        <p:grpSpPr>
          <a:xfrm>
            <a:off x="708067" y="4923386"/>
            <a:ext cx="576000" cy="576000"/>
            <a:chOff x="1911377" y="498684"/>
            <a:chExt cx="2233014" cy="2233014"/>
          </a:xfrm>
        </p:grpSpPr>
        <p:sp>
          <p:nvSpPr>
            <p:cNvPr id="78" name="Ellipse 77">
              <a:extLst>
                <a:ext uri="{FF2B5EF4-FFF2-40B4-BE49-F238E27FC236}">
                  <a16:creationId xmlns:a16="http://schemas.microsoft.com/office/drawing/2014/main" id="{377ED4B9-F9A8-A599-76D6-72BBEF49BD92}"/>
                </a:ext>
              </a:extLst>
            </p:cNvPr>
            <p:cNvSpPr>
              <a:spLocks noChangeAspect="1"/>
            </p:cNvSpPr>
            <p:nvPr/>
          </p:nvSpPr>
          <p:spPr>
            <a:xfrm>
              <a:off x="191137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9" name="Gruppieren 78">
              <a:extLst>
                <a:ext uri="{FF2B5EF4-FFF2-40B4-BE49-F238E27FC236}">
                  <a16:creationId xmlns:a16="http://schemas.microsoft.com/office/drawing/2014/main" id="{6B5982FB-D053-8F40-33AB-7FB9AA851AFF}"/>
                </a:ext>
              </a:extLst>
            </p:cNvPr>
            <p:cNvGrpSpPr/>
            <p:nvPr/>
          </p:nvGrpSpPr>
          <p:grpSpPr>
            <a:xfrm>
              <a:off x="2317548" y="922905"/>
              <a:ext cx="1357262" cy="1308834"/>
              <a:chOff x="2237082" y="845309"/>
              <a:chExt cx="1518193" cy="1464025"/>
            </a:xfrm>
          </p:grpSpPr>
          <p:sp>
            <p:nvSpPr>
              <p:cNvPr id="80" name="Freihandform: Form 79">
                <a:extLst>
                  <a:ext uri="{FF2B5EF4-FFF2-40B4-BE49-F238E27FC236}">
                    <a16:creationId xmlns:a16="http://schemas.microsoft.com/office/drawing/2014/main" id="{F96EF3EC-5EF9-E084-EAD1-20386AB7652E}"/>
                  </a:ext>
                </a:extLst>
              </p:cNvPr>
              <p:cNvSpPr/>
              <p:nvPr/>
            </p:nvSpPr>
            <p:spPr>
              <a:xfrm>
                <a:off x="3267767" y="845309"/>
                <a:ext cx="487508" cy="1464025"/>
              </a:xfrm>
              <a:custGeom>
                <a:avLst/>
                <a:gdLst>
                  <a:gd name="connsiteX0" fmla="*/ 435690 w 554536"/>
                  <a:gd name="connsiteY0" fmla="*/ 372491 h 1665314"/>
                  <a:gd name="connsiteX1" fmla="*/ 522558 w 554536"/>
                  <a:gd name="connsiteY1" fmla="*/ 451653 h 1665314"/>
                  <a:gd name="connsiteX2" fmla="*/ 554647 w 554536"/>
                  <a:gd name="connsiteY2" fmla="*/ 565040 h 1665314"/>
                  <a:gd name="connsiteX3" fmla="*/ 554647 w 554536"/>
                  <a:gd name="connsiteY3" fmla="*/ 1419090 h 1665314"/>
                  <a:gd name="connsiteX4" fmla="*/ 521272 w 554536"/>
                  <a:gd name="connsiteY4" fmla="*/ 1542748 h 1665314"/>
                  <a:gd name="connsiteX5" fmla="*/ 432270 w 554536"/>
                  <a:gd name="connsiteY5" fmla="*/ 1632174 h 1665314"/>
                  <a:gd name="connsiteX6" fmla="*/ 308188 w 554536"/>
                  <a:gd name="connsiteY6" fmla="*/ 1665550 h 1665314"/>
                  <a:gd name="connsiteX7" fmla="*/ 31773 w 554536"/>
                  <a:gd name="connsiteY7" fmla="*/ 1665550 h 1665314"/>
                  <a:gd name="connsiteX8" fmla="*/ 31773 w 554536"/>
                  <a:gd name="connsiteY8" fmla="*/ 1419090 h 1665314"/>
                  <a:gd name="connsiteX9" fmla="*/ 308188 w 554536"/>
                  <a:gd name="connsiteY9" fmla="*/ 1419090 h 1665314"/>
                  <a:gd name="connsiteX10" fmla="*/ 308188 w 554536"/>
                  <a:gd name="connsiteY10" fmla="*/ 684846 h 1665314"/>
                  <a:gd name="connsiteX11" fmla="*/ 249133 w 554536"/>
                  <a:gd name="connsiteY11" fmla="*/ 582155 h 1665314"/>
                  <a:gd name="connsiteX12" fmla="*/ 133614 w 554536"/>
                  <a:gd name="connsiteY12" fmla="*/ 511983 h 1665314"/>
                  <a:gd name="connsiteX13" fmla="*/ 35621 w 554536"/>
                  <a:gd name="connsiteY13" fmla="*/ 411429 h 1665314"/>
                  <a:gd name="connsiteX14" fmla="*/ 111 w 554536"/>
                  <a:gd name="connsiteY14" fmla="*/ 275793 h 1665314"/>
                  <a:gd name="connsiteX15" fmla="*/ 36907 w 554536"/>
                  <a:gd name="connsiteY15" fmla="*/ 137157 h 1665314"/>
                  <a:gd name="connsiteX16" fmla="*/ 136605 w 554536"/>
                  <a:gd name="connsiteY16" fmla="*/ 37459 h 1665314"/>
                  <a:gd name="connsiteX17" fmla="*/ 275670 w 554536"/>
                  <a:gd name="connsiteY17" fmla="*/ 235 h 1665314"/>
                  <a:gd name="connsiteX18" fmla="*/ 400609 w 554536"/>
                  <a:gd name="connsiteY18" fmla="*/ 235 h 1665314"/>
                  <a:gd name="connsiteX19" fmla="*/ 509718 w 554536"/>
                  <a:gd name="connsiteY19" fmla="*/ 45593 h 1665314"/>
                  <a:gd name="connsiteX20" fmla="*/ 554647 w 554536"/>
                  <a:gd name="connsiteY20" fmla="*/ 154273 h 1665314"/>
                  <a:gd name="connsiteX21" fmla="*/ 509718 w 554536"/>
                  <a:gd name="connsiteY21" fmla="*/ 263382 h 1665314"/>
                  <a:gd name="connsiteX22" fmla="*/ 400609 w 554536"/>
                  <a:gd name="connsiteY22" fmla="*/ 308312 h 1665314"/>
                  <a:gd name="connsiteX23" fmla="*/ 364662 w 554536"/>
                  <a:gd name="connsiteY23" fmla="*/ 308312 h 1665314"/>
                  <a:gd name="connsiteX24" fmla="*/ 351832 w 554536"/>
                  <a:gd name="connsiteY24" fmla="*/ 319008 h 1665314"/>
                  <a:gd name="connsiteX25" fmla="*/ 358670 w 554536"/>
                  <a:gd name="connsiteY25" fmla="*/ 334839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4536" h="1665314">
                    <a:moveTo>
                      <a:pt x="435690" y="372491"/>
                    </a:moveTo>
                    <a:cubicBezTo>
                      <a:pt x="472208" y="390750"/>
                      <a:pt x="501155" y="417135"/>
                      <a:pt x="522558" y="451653"/>
                    </a:cubicBezTo>
                    <a:cubicBezTo>
                      <a:pt x="543951" y="486167"/>
                      <a:pt x="554647" y="523963"/>
                      <a:pt x="554647" y="565040"/>
                    </a:cubicBezTo>
                    <a:lnTo>
                      <a:pt x="554647" y="1419090"/>
                    </a:lnTo>
                    <a:cubicBezTo>
                      <a:pt x="554647" y="1464160"/>
                      <a:pt x="543522" y="1505379"/>
                      <a:pt x="521272" y="1542748"/>
                    </a:cubicBezTo>
                    <a:cubicBezTo>
                      <a:pt x="499021" y="1580116"/>
                      <a:pt x="469351" y="1609925"/>
                      <a:pt x="432270" y="1632174"/>
                    </a:cubicBezTo>
                    <a:cubicBezTo>
                      <a:pt x="395189" y="1654425"/>
                      <a:pt x="353822" y="1665550"/>
                      <a:pt x="308188" y="1665550"/>
                    </a:cubicBezTo>
                    <a:lnTo>
                      <a:pt x="31773" y="1665550"/>
                    </a:lnTo>
                    <a:lnTo>
                      <a:pt x="31773" y="1419090"/>
                    </a:lnTo>
                    <a:lnTo>
                      <a:pt x="308188" y="1419090"/>
                    </a:lnTo>
                    <a:lnTo>
                      <a:pt x="308188" y="684846"/>
                    </a:lnTo>
                    <a:cubicBezTo>
                      <a:pt x="308188" y="639206"/>
                      <a:pt x="288500" y="604975"/>
                      <a:pt x="249133" y="582155"/>
                    </a:cubicBezTo>
                    <a:lnTo>
                      <a:pt x="133614" y="511983"/>
                    </a:lnTo>
                    <a:cubicBezTo>
                      <a:pt x="91961" y="486881"/>
                      <a:pt x="59300" y="453358"/>
                      <a:pt x="35621" y="411429"/>
                    </a:cubicBezTo>
                    <a:cubicBezTo>
                      <a:pt x="11951" y="369500"/>
                      <a:pt x="111" y="324285"/>
                      <a:pt x="111" y="275793"/>
                    </a:cubicBezTo>
                    <a:cubicBezTo>
                      <a:pt x="111" y="225015"/>
                      <a:pt x="12380" y="178810"/>
                      <a:pt x="36907" y="137157"/>
                    </a:cubicBezTo>
                    <a:cubicBezTo>
                      <a:pt x="61443" y="95513"/>
                      <a:pt x="94676" y="62281"/>
                      <a:pt x="136605" y="37459"/>
                    </a:cubicBezTo>
                    <a:cubicBezTo>
                      <a:pt x="178534" y="12646"/>
                      <a:pt x="224892" y="235"/>
                      <a:pt x="275670" y="235"/>
                    </a:cubicBezTo>
                    <a:lnTo>
                      <a:pt x="400609" y="235"/>
                    </a:lnTo>
                    <a:cubicBezTo>
                      <a:pt x="443395" y="235"/>
                      <a:pt x="479762" y="15351"/>
                      <a:pt x="509718" y="45593"/>
                    </a:cubicBezTo>
                    <a:cubicBezTo>
                      <a:pt x="539665" y="75825"/>
                      <a:pt x="554647" y="112058"/>
                      <a:pt x="554647" y="154273"/>
                    </a:cubicBezTo>
                    <a:cubicBezTo>
                      <a:pt x="554647" y="197060"/>
                      <a:pt x="539665" y="233436"/>
                      <a:pt x="509718" y="263382"/>
                    </a:cubicBezTo>
                    <a:cubicBezTo>
                      <a:pt x="479762" y="293338"/>
                      <a:pt x="443395" y="308312"/>
                      <a:pt x="400609" y="308312"/>
                    </a:cubicBezTo>
                    <a:lnTo>
                      <a:pt x="364662" y="308312"/>
                    </a:lnTo>
                    <a:cubicBezTo>
                      <a:pt x="357823" y="308312"/>
                      <a:pt x="353536" y="311874"/>
                      <a:pt x="351832" y="319008"/>
                    </a:cubicBezTo>
                    <a:cubicBezTo>
                      <a:pt x="350117" y="326142"/>
                      <a:pt x="352403" y="331419"/>
                      <a:pt x="358670" y="334839"/>
                    </a:cubicBezTo>
                    <a:close/>
                  </a:path>
                </a:pathLst>
              </a:custGeom>
              <a:solidFill>
                <a:schemeClr val="accent1">
                  <a:lumMod val="60000"/>
                  <a:lumOff val="40000"/>
                </a:schemeClr>
              </a:solidFill>
              <a:ln w="3175" cap="flat">
                <a:solidFill>
                  <a:schemeClr val="accent1">
                    <a:lumMod val="75000"/>
                  </a:schemeClr>
                </a:solid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0A15A08E-4A82-81CA-3312-D6F2586CB179}"/>
                  </a:ext>
                </a:extLst>
              </p:cNvPr>
              <p:cNvSpPr/>
              <p:nvPr/>
            </p:nvSpPr>
            <p:spPr>
              <a:xfrm>
                <a:off x="2337893" y="1603653"/>
                <a:ext cx="217422" cy="217798"/>
              </a:xfrm>
              <a:custGeom>
                <a:avLst/>
                <a:gdLst>
                  <a:gd name="connsiteX0" fmla="*/ 111 w 247315"/>
                  <a:gd name="connsiteY0" fmla="*/ 235 h 247743"/>
                  <a:gd name="connsiteX1" fmla="*/ 247427 w 247315"/>
                  <a:gd name="connsiteY1" fmla="*/ 235 h 247743"/>
                  <a:gd name="connsiteX2" fmla="*/ 247427 w 247315"/>
                  <a:gd name="connsiteY2" fmla="*/ 123465 h 247743"/>
                  <a:gd name="connsiteX3" fmla="*/ 184956 w 247315"/>
                  <a:gd name="connsiteY3" fmla="*/ 223589 h 247743"/>
                  <a:gd name="connsiteX4" fmla="*/ 142168 w 247315"/>
                  <a:gd name="connsiteY4" fmla="*/ 243271 h 247743"/>
                  <a:gd name="connsiteX5" fmla="*/ 105370 w 247315"/>
                  <a:gd name="connsiteY5" fmla="*/ 243271 h 247743"/>
                  <a:gd name="connsiteX6" fmla="*/ 62582 w 247315"/>
                  <a:gd name="connsiteY6" fmla="*/ 223589 h 247743"/>
                  <a:gd name="connsiteX7" fmla="*/ 111 w 247315"/>
                  <a:gd name="connsiteY7" fmla="*/ 123465 h 24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315" h="247743">
                    <a:moveTo>
                      <a:pt x="111" y="235"/>
                    </a:moveTo>
                    <a:lnTo>
                      <a:pt x="247427" y="235"/>
                    </a:lnTo>
                    <a:lnTo>
                      <a:pt x="247427" y="123465"/>
                    </a:lnTo>
                    <a:cubicBezTo>
                      <a:pt x="247427" y="169676"/>
                      <a:pt x="226604" y="203051"/>
                      <a:pt x="184956" y="223589"/>
                    </a:cubicBezTo>
                    <a:lnTo>
                      <a:pt x="142168" y="243271"/>
                    </a:lnTo>
                    <a:cubicBezTo>
                      <a:pt x="129617" y="249547"/>
                      <a:pt x="117351" y="249547"/>
                      <a:pt x="105370" y="243271"/>
                    </a:cubicBezTo>
                    <a:lnTo>
                      <a:pt x="62582" y="223589"/>
                    </a:lnTo>
                    <a:cubicBezTo>
                      <a:pt x="20935" y="203051"/>
                      <a:pt x="111" y="169676"/>
                      <a:pt x="111" y="123465"/>
                    </a:cubicBezTo>
                    <a:close/>
                  </a:path>
                </a:pathLst>
              </a:custGeom>
              <a:solidFill>
                <a:srgbClr val="6D4534"/>
              </a:solidFill>
              <a:ln w="3175" cap="flat">
                <a:solidFill>
                  <a:schemeClr val="accent1">
                    <a:lumMod val="50000"/>
                  </a:schemeClr>
                </a:solid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3BF9EB6B-E004-3AD6-CF76-343C959A1591}"/>
                  </a:ext>
                </a:extLst>
              </p:cNvPr>
              <p:cNvSpPr/>
              <p:nvPr/>
            </p:nvSpPr>
            <p:spPr>
              <a:xfrm>
                <a:off x="2253632" y="845309"/>
                <a:ext cx="1230803" cy="1464025"/>
              </a:xfrm>
              <a:custGeom>
                <a:avLst/>
                <a:gdLst>
                  <a:gd name="connsiteX0" fmla="*/ 740342 w 1400027"/>
                  <a:gd name="connsiteY0" fmla="*/ 408438 h 1665314"/>
                  <a:gd name="connsiteX1" fmla="*/ 696698 w 1400027"/>
                  <a:gd name="connsiteY1" fmla="*/ 320294 h 1665314"/>
                  <a:gd name="connsiteX2" fmla="*/ 660761 w 1400027"/>
                  <a:gd name="connsiteY2" fmla="*/ 167113 h 1665314"/>
                  <a:gd name="connsiteX3" fmla="*/ 612412 w 1400027"/>
                  <a:gd name="connsiteY3" fmla="*/ 49441 h 1665314"/>
                  <a:gd name="connsiteX4" fmla="*/ 495598 w 1400027"/>
                  <a:gd name="connsiteY4" fmla="*/ 235 h 1665314"/>
                  <a:gd name="connsiteX5" fmla="*/ 475059 w 1400027"/>
                  <a:gd name="connsiteY5" fmla="*/ 20771 h 1665314"/>
                  <a:gd name="connsiteX6" fmla="*/ 475059 w 1400027"/>
                  <a:gd name="connsiteY6" fmla="*/ 123469 h 1665314"/>
                  <a:gd name="connsiteX7" fmla="*/ 389483 w 1400027"/>
                  <a:gd name="connsiteY7" fmla="*/ 123469 h 1665314"/>
                  <a:gd name="connsiteX8" fmla="*/ 251706 w 1400027"/>
                  <a:gd name="connsiteY8" fmla="*/ 158979 h 1665314"/>
                  <a:gd name="connsiteX9" fmla="*/ 150725 w 1400027"/>
                  <a:gd name="connsiteY9" fmla="*/ 253543 h 1665314"/>
                  <a:gd name="connsiteX10" fmla="*/ 147303 w 1400027"/>
                  <a:gd name="connsiteY10" fmla="*/ 258677 h 1665314"/>
                  <a:gd name="connsiteX11" fmla="*/ 146447 w 1400027"/>
                  <a:gd name="connsiteY11" fmla="*/ 259534 h 1665314"/>
                  <a:gd name="connsiteX12" fmla="*/ 145591 w 1400027"/>
                  <a:gd name="connsiteY12" fmla="*/ 261249 h 1665314"/>
                  <a:gd name="connsiteX13" fmla="*/ 111 w 1400027"/>
                  <a:gd name="connsiteY13" fmla="*/ 494012 h 1665314"/>
                  <a:gd name="connsiteX14" fmla="*/ 475059 w 1400027"/>
                  <a:gd name="connsiteY14" fmla="*/ 740471 h 1665314"/>
                  <a:gd name="connsiteX15" fmla="*/ 413445 w 1400027"/>
                  <a:gd name="connsiteY15" fmla="*/ 925315 h 1665314"/>
                  <a:gd name="connsiteX16" fmla="*/ 322734 w 1400027"/>
                  <a:gd name="connsiteY16" fmla="*/ 925315 h 1665314"/>
                  <a:gd name="connsiteX17" fmla="*/ 255129 w 1400027"/>
                  <a:gd name="connsiteY17" fmla="*/ 953127 h 1665314"/>
                  <a:gd name="connsiteX18" fmla="*/ 227745 w 1400027"/>
                  <a:gd name="connsiteY18" fmla="*/ 1019449 h 1665314"/>
                  <a:gd name="connsiteX19" fmla="*/ 255984 w 1400027"/>
                  <a:gd name="connsiteY19" fmla="*/ 1084059 h 1665314"/>
                  <a:gd name="connsiteX20" fmla="*/ 321022 w 1400027"/>
                  <a:gd name="connsiteY20" fmla="*/ 1110160 h 1665314"/>
                  <a:gd name="connsiteX21" fmla="*/ 444252 w 1400027"/>
                  <a:gd name="connsiteY21" fmla="*/ 1112727 h 1665314"/>
                  <a:gd name="connsiteX22" fmla="*/ 444252 w 1400027"/>
                  <a:gd name="connsiteY22" fmla="*/ 1291581 h 1665314"/>
                  <a:gd name="connsiteX23" fmla="*/ 526405 w 1400027"/>
                  <a:gd name="connsiteY23" fmla="*/ 1542320 h 1665314"/>
                  <a:gd name="connsiteX24" fmla="*/ 413445 w 1400027"/>
                  <a:gd name="connsiteY24" fmla="*/ 1542320 h 1665314"/>
                  <a:gd name="connsiteX25" fmla="*/ 336853 w 1400027"/>
                  <a:gd name="connsiteY25" fmla="*/ 1568848 h 1665314"/>
                  <a:gd name="connsiteX26" fmla="*/ 293638 w 1400027"/>
                  <a:gd name="connsiteY26" fmla="*/ 1635598 h 1665314"/>
                  <a:gd name="connsiteX27" fmla="*/ 298345 w 1400027"/>
                  <a:gd name="connsiteY27" fmla="*/ 1656136 h 1665314"/>
                  <a:gd name="connsiteX28" fmla="*/ 316743 w 1400027"/>
                  <a:gd name="connsiteY28" fmla="*/ 1665550 h 1665314"/>
                  <a:gd name="connsiteX29" fmla="*/ 1211868 w 1400027"/>
                  <a:gd name="connsiteY29" fmla="*/ 1665550 h 1665314"/>
                  <a:gd name="connsiteX30" fmla="*/ 1345370 w 1400027"/>
                  <a:gd name="connsiteY30" fmla="*/ 1610781 h 1665314"/>
                  <a:gd name="connsiteX31" fmla="*/ 1400139 w 1400027"/>
                  <a:gd name="connsiteY31" fmla="*/ 1477282 h 1665314"/>
                  <a:gd name="connsiteX32" fmla="*/ 1400139 w 1400027"/>
                  <a:gd name="connsiteY32" fmla="*/ 1015170 h 1665314"/>
                  <a:gd name="connsiteX33" fmla="*/ 1400139 w 1400027"/>
                  <a:gd name="connsiteY33" fmla="*/ 1014315 h 1665314"/>
                  <a:gd name="connsiteX34" fmla="*/ 1400139 w 1400027"/>
                  <a:gd name="connsiteY34" fmla="*/ 986931 h 1665314"/>
                  <a:gd name="connsiteX35" fmla="*/ 1399282 w 1400027"/>
                  <a:gd name="connsiteY35" fmla="*/ 986931 h 1665314"/>
                  <a:gd name="connsiteX36" fmla="*/ 1351361 w 1400027"/>
                  <a:gd name="connsiteY36" fmla="*/ 794384 h 1665314"/>
                  <a:gd name="connsiteX37" fmla="*/ 1237976 w 1400027"/>
                  <a:gd name="connsiteY37" fmla="*/ 636924 h 1665314"/>
                  <a:gd name="connsiteX38" fmla="*/ 1075374 w 1400027"/>
                  <a:gd name="connsiteY38" fmla="*/ 531665 h 1665314"/>
                  <a:gd name="connsiteX39" fmla="*/ 878978 w 1400027"/>
                  <a:gd name="connsiteY39" fmla="*/ 494012 h 1665314"/>
                  <a:gd name="connsiteX40" fmla="*/ 797254 w 1400027"/>
                  <a:gd name="connsiteY40" fmla="*/ 470906 h 1665314"/>
                  <a:gd name="connsiteX41" fmla="*/ 740342 w 1400027"/>
                  <a:gd name="connsiteY41" fmla="*/ 408438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00027" h="1665314">
                    <a:moveTo>
                      <a:pt x="740342" y="408438"/>
                    </a:moveTo>
                    <a:lnTo>
                      <a:pt x="696698" y="320294"/>
                    </a:lnTo>
                    <a:cubicBezTo>
                      <a:pt x="672172" y="271231"/>
                      <a:pt x="660189" y="220167"/>
                      <a:pt x="660761" y="167113"/>
                    </a:cubicBezTo>
                    <a:cubicBezTo>
                      <a:pt x="660761" y="121469"/>
                      <a:pt x="644644" y="82245"/>
                      <a:pt x="612412" y="49441"/>
                    </a:cubicBezTo>
                    <a:cubicBezTo>
                      <a:pt x="580175" y="16637"/>
                      <a:pt x="541238" y="235"/>
                      <a:pt x="495598" y="235"/>
                    </a:cubicBezTo>
                    <a:cubicBezTo>
                      <a:pt x="481906" y="235"/>
                      <a:pt x="475059" y="7083"/>
                      <a:pt x="475059" y="20771"/>
                    </a:cubicBezTo>
                    <a:lnTo>
                      <a:pt x="475059" y="123469"/>
                    </a:lnTo>
                    <a:lnTo>
                      <a:pt x="389483" y="123469"/>
                    </a:lnTo>
                    <a:cubicBezTo>
                      <a:pt x="339279" y="123469"/>
                      <a:pt x="293353" y="135309"/>
                      <a:pt x="251706" y="158979"/>
                    </a:cubicBezTo>
                    <a:cubicBezTo>
                      <a:pt x="210059" y="182658"/>
                      <a:pt x="176398" y="214176"/>
                      <a:pt x="150725" y="253543"/>
                    </a:cubicBezTo>
                    <a:lnTo>
                      <a:pt x="147303" y="258677"/>
                    </a:lnTo>
                    <a:cubicBezTo>
                      <a:pt x="147303" y="258677"/>
                      <a:pt x="147017" y="258963"/>
                      <a:pt x="146447" y="259534"/>
                    </a:cubicBezTo>
                    <a:cubicBezTo>
                      <a:pt x="145876" y="260106"/>
                      <a:pt x="145591" y="260677"/>
                      <a:pt x="145591" y="261249"/>
                    </a:cubicBezTo>
                    <a:lnTo>
                      <a:pt x="111" y="494012"/>
                    </a:lnTo>
                    <a:lnTo>
                      <a:pt x="475059" y="740471"/>
                    </a:lnTo>
                    <a:lnTo>
                      <a:pt x="413445" y="925315"/>
                    </a:lnTo>
                    <a:lnTo>
                      <a:pt x="322734" y="925315"/>
                    </a:lnTo>
                    <a:cubicBezTo>
                      <a:pt x="296490" y="925315"/>
                      <a:pt x="273955" y="934586"/>
                      <a:pt x="255129" y="953127"/>
                    </a:cubicBezTo>
                    <a:cubicBezTo>
                      <a:pt x="236302" y="971670"/>
                      <a:pt x="227174" y="993776"/>
                      <a:pt x="227745" y="1019449"/>
                    </a:cubicBezTo>
                    <a:cubicBezTo>
                      <a:pt x="228886" y="1045122"/>
                      <a:pt x="238298" y="1066659"/>
                      <a:pt x="255984" y="1084059"/>
                    </a:cubicBezTo>
                    <a:cubicBezTo>
                      <a:pt x="273670" y="1101460"/>
                      <a:pt x="295349" y="1110160"/>
                      <a:pt x="321022" y="1110160"/>
                    </a:cubicBezTo>
                    <a:lnTo>
                      <a:pt x="444252" y="1112727"/>
                    </a:lnTo>
                    <a:lnTo>
                      <a:pt x="444252" y="1291581"/>
                    </a:lnTo>
                    <a:cubicBezTo>
                      <a:pt x="444252" y="1389709"/>
                      <a:pt x="471636" y="1473288"/>
                      <a:pt x="526405" y="1542320"/>
                    </a:cubicBezTo>
                    <a:lnTo>
                      <a:pt x="413445" y="1542320"/>
                    </a:lnTo>
                    <a:cubicBezTo>
                      <a:pt x="384349" y="1542320"/>
                      <a:pt x="358818" y="1551162"/>
                      <a:pt x="336853" y="1568848"/>
                    </a:cubicBezTo>
                    <a:cubicBezTo>
                      <a:pt x="314890" y="1586534"/>
                      <a:pt x="300484" y="1608784"/>
                      <a:pt x="293638" y="1635598"/>
                    </a:cubicBezTo>
                    <a:cubicBezTo>
                      <a:pt x="291926" y="1643015"/>
                      <a:pt x="293496" y="1649860"/>
                      <a:pt x="298345" y="1656136"/>
                    </a:cubicBezTo>
                    <a:cubicBezTo>
                      <a:pt x="303194" y="1662411"/>
                      <a:pt x="309327" y="1665550"/>
                      <a:pt x="316743" y="1665550"/>
                    </a:cubicBezTo>
                    <a:lnTo>
                      <a:pt x="1211868" y="1665550"/>
                    </a:lnTo>
                    <a:cubicBezTo>
                      <a:pt x="1263788" y="1665550"/>
                      <a:pt x="1308289" y="1647293"/>
                      <a:pt x="1345370" y="1610781"/>
                    </a:cubicBezTo>
                    <a:cubicBezTo>
                      <a:pt x="1381879" y="1573697"/>
                      <a:pt x="1400139" y="1529198"/>
                      <a:pt x="1400139" y="1477282"/>
                    </a:cubicBezTo>
                    <a:lnTo>
                      <a:pt x="1400139" y="1015170"/>
                    </a:lnTo>
                    <a:lnTo>
                      <a:pt x="1400139" y="1014315"/>
                    </a:lnTo>
                    <a:lnTo>
                      <a:pt x="1400139" y="986931"/>
                    </a:lnTo>
                    <a:lnTo>
                      <a:pt x="1399282" y="986931"/>
                    </a:lnTo>
                    <a:cubicBezTo>
                      <a:pt x="1395862" y="918470"/>
                      <a:pt x="1379889" y="854287"/>
                      <a:pt x="1351361" y="794384"/>
                    </a:cubicBezTo>
                    <a:cubicBezTo>
                      <a:pt x="1322834" y="734481"/>
                      <a:pt x="1285039" y="681993"/>
                      <a:pt x="1237976" y="636924"/>
                    </a:cubicBezTo>
                    <a:cubicBezTo>
                      <a:pt x="1190903" y="591854"/>
                      <a:pt x="1136706" y="556767"/>
                      <a:pt x="1075374" y="531665"/>
                    </a:cubicBezTo>
                    <a:cubicBezTo>
                      <a:pt x="1014043" y="506563"/>
                      <a:pt x="948578" y="494012"/>
                      <a:pt x="878978" y="494012"/>
                    </a:cubicBezTo>
                    <a:cubicBezTo>
                      <a:pt x="849308" y="494012"/>
                      <a:pt x="822067" y="486310"/>
                      <a:pt x="797254" y="470906"/>
                    </a:cubicBezTo>
                    <a:cubicBezTo>
                      <a:pt x="772441" y="455501"/>
                      <a:pt x="753467" y="434680"/>
                      <a:pt x="740342" y="408438"/>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3175" cap="flat">
                <a:solidFill>
                  <a:schemeClr val="accent1">
                    <a:lumMod val="50000"/>
                  </a:schemeClr>
                </a:solid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460A1B60-15F4-581D-383F-300E86329A99}"/>
                  </a:ext>
                </a:extLst>
              </p:cNvPr>
              <p:cNvSpPr/>
              <p:nvPr/>
            </p:nvSpPr>
            <p:spPr>
              <a:xfrm>
                <a:off x="2311562" y="1576570"/>
                <a:ext cx="270084" cy="81251"/>
              </a:xfrm>
              <a:custGeom>
                <a:avLst/>
                <a:gdLst>
                  <a:gd name="connsiteX0" fmla="*/ 261118 w 307218"/>
                  <a:gd name="connsiteY0" fmla="*/ 235 h 92422"/>
                  <a:gd name="connsiteX1" fmla="*/ 46323 w 307218"/>
                  <a:gd name="connsiteY1" fmla="*/ 235 h 92422"/>
                  <a:gd name="connsiteX2" fmla="*/ 13804 w 307218"/>
                  <a:gd name="connsiteY2" fmla="*/ 13927 h 92422"/>
                  <a:gd name="connsiteX3" fmla="*/ 111 w 307218"/>
                  <a:gd name="connsiteY3" fmla="*/ 46446 h 92422"/>
                  <a:gd name="connsiteX4" fmla="*/ 13804 w 307218"/>
                  <a:gd name="connsiteY4" fmla="*/ 79393 h 92422"/>
                  <a:gd name="connsiteX5" fmla="*/ 46323 w 307218"/>
                  <a:gd name="connsiteY5" fmla="*/ 92658 h 92422"/>
                  <a:gd name="connsiteX6" fmla="*/ 261118 w 307218"/>
                  <a:gd name="connsiteY6" fmla="*/ 92658 h 92422"/>
                  <a:gd name="connsiteX7" fmla="*/ 293638 w 307218"/>
                  <a:gd name="connsiteY7" fmla="*/ 79393 h 92422"/>
                  <a:gd name="connsiteX8" fmla="*/ 307330 w 307218"/>
                  <a:gd name="connsiteY8" fmla="*/ 46446 h 92422"/>
                  <a:gd name="connsiteX9" fmla="*/ 293638 w 307218"/>
                  <a:gd name="connsiteY9" fmla="*/ 13927 h 92422"/>
                  <a:gd name="connsiteX10" fmla="*/ 261118 w 307218"/>
                  <a:gd name="connsiteY10" fmla="*/ 235 h 9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18" h="92422">
                    <a:moveTo>
                      <a:pt x="261118" y="235"/>
                    </a:moveTo>
                    <a:lnTo>
                      <a:pt x="46323" y="235"/>
                    </a:lnTo>
                    <a:cubicBezTo>
                      <a:pt x="33772" y="235"/>
                      <a:pt x="22931" y="4799"/>
                      <a:pt x="13804" y="13927"/>
                    </a:cubicBezTo>
                    <a:cubicBezTo>
                      <a:pt x="4676" y="23056"/>
                      <a:pt x="111" y="33895"/>
                      <a:pt x="111" y="46446"/>
                    </a:cubicBezTo>
                    <a:cubicBezTo>
                      <a:pt x="111" y="59568"/>
                      <a:pt x="4676" y="70550"/>
                      <a:pt x="13804" y="79393"/>
                    </a:cubicBezTo>
                    <a:cubicBezTo>
                      <a:pt x="22931" y="88236"/>
                      <a:pt x="33772" y="92658"/>
                      <a:pt x="46323" y="92658"/>
                    </a:cubicBezTo>
                    <a:lnTo>
                      <a:pt x="261118" y="92658"/>
                    </a:lnTo>
                    <a:cubicBezTo>
                      <a:pt x="273669" y="92658"/>
                      <a:pt x="284510" y="88236"/>
                      <a:pt x="293638" y="79393"/>
                    </a:cubicBezTo>
                    <a:cubicBezTo>
                      <a:pt x="302765" y="70550"/>
                      <a:pt x="307330" y="59568"/>
                      <a:pt x="307330" y="46446"/>
                    </a:cubicBezTo>
                    <a:cubicBezTo>
                      <a:pt x="307330" y="33895"/>
                      <a:pt x="302765" y="23056"/>
                      <a:pt x="293638" y="13927"/>
                    </a:cubicBezTo>
                    <a:cubicBezTo>
                      <a:pt x="284510" y="4799"/>
                      <a:pt x="273669" y="235"/>
                      <a:pt x="261118" y="235"/>
                    </a:cubicBezTo>
                    <a:close/>
                  </a:path>
                </a:pathLst>
              </a:custGeom>
              <a:solidFill>
                <a:srgbClr val="F3AD61"/>
              </a:solidFill>
              <a:ln w="3175" cap="flat">
                <a:solidFill>
                  <a:schemeClr val="accent1">
                    <a:lumMod val="50000"/>
                  </a:schemeClr>
                </a:solid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FEF68F9C-0496-FE7E-1DFB-49298C281D00}"/>
                  </a:ext>
                </a:extLst>
              </p:cNvPr>
              <p:cNvSpPr/>
              <p:nvPr/>
            </p:nvSpPr>
            <p:spPr>
              <a:xfrm>
                <a:off x="2237082" y="1116147"/>
                <a:ext cx="488258" cy="542425"/>
              </a:xfrm>
              <a:custGeom>
                <a:avLst/>
                <a:gdLst>
                  <a:gd name="connsiteX0" fmla="*/ 225177 w 555389"/>
                  <a:gd name="connsiteY0" fmla="*/ 71263 h 617003"/>
                  <a:gd name="connsiteX1" fmla="*/ 221326 w 555389"/>
                  <a:gd name="connsiteY1" fmla="*/ 82817 h 617003"/>
                  <a:gd name="connsiteX2" fmla="*/ 217475 w 555389"/>
                  <a:gd name="connsiteY2" fmla="*/ 94371 h 617003"/>
                  <a:gd name="connsiteX3" fmla="*/ 214051 w 555389"/>
                  <a:gd name="connsiteY3" fmla="*/ 102924 h 617003"/>
                  <a:gd name="connsiteX4" fmla="*/ 211485 w 555389"/>
                  <a:gd name="connsiteY4" fmla="*/ 111487 h 617003"/>
                  <a:gd name="connsiteX5" fmla="*/ 170836 w 555389"/>
                  <a:gd name="connsiteY5" fmla="*/ 165397 h 617003"/>
                  <a:gd name="connsiteX6" fmla="*/ 106226 w 555389"/>
                  <a:gd name="connsiteY6" fmla="*/ 185935 h 617003"/>
                  <a:gd name="connsiteX7" fmla="*/ 18938 w 555389"/>
                  <a:gd name="connsiteY7" fmla="*/ 185935 h 617003"/>
                  <a:gd name="connsiteX8" fmla="*/ 111 w 555389"/>
                  <a:gd name="connsiteY8" fmla="*/ 239848 h 617003"/>
                  <a:gd name="connsiteX9" fmla="*/ 56592 w 555389"/>
                  <a:gd name="connsiteY9" fmla="*/ 376342 h 617003"/>
                  <a:gd name="connsiteX10" fmla="*/ 192657 w 555389"/>
                  <a:gd name="connsiteY10" fmla="*/ 432395 h 617003"/>
                  <a:gd name="connsiteX11" fmla="*/ 432271 w 555389"/>
                  <a:gd name="connsiteY11" fmla="*/ 432395 h 617003"/>
                  <a:gd name="connsiteX12" fmla="*/ 432271 w 555389"/>
                  <a:gd name="connsiteY12" fmla="*/ 617239 h 617003"/>
                  <a:gd name="connsiteX13" fmla="*/ 472491 w 555389"/>
                  <a:gd name="connsiteY13" fmla="*/ 600980 h 617003"/>
                  <a:gd name="connsiteX14" fmla="*/ 555501 w 555389"/>
                  <a:gd name="connsiteY14" fmla="*/ 517115 h 617003"/>
                  <a:gd name="connsiteX15" fmla="*/ 555501 w 555389"/>
                  <a:gd name="connsiteY15" fmla="*/ 293761 h 617003"/>
                  <a:gd name="connsiteX16" fmla="*/ 523837 w 555389"/>
                  <a:gd name="connsiteY16" fmla="*/ 217171 h 617003"/>
                  <a:gd name="connsiteX17" fmla="*/ 447674 w 555389"/>
                  <a:gd name="connsiteY17" fmla="*/ 185935 h 617003"/>
                  <a:gd name="connsiteX18" fmla="*/ 432271 w 555389"/>
                  <a:gd name="connsiteY18" fmla="*/ 170532 h 617003"/>
                  <a:gd name="connsiteX19" fmla="*/ 432271 w 555389"/>
                  <a:gd name="connsiteY19" fmla="*/ 106353 h 617003"/>
                  <a:gd name="connsiteX20" fmla="*/ 401036 w 555389"/>
                  <a:gd name="connsiteY20" fmla="*/ 31467 h 617003"/>
                  <a:gd name="connsiteX21" fmla="*/ 326156 w 555389"/>
                  <a:gd name="connsiteY21" fmla="*/ 235 h 617003"/>
                  <a:gd name="connsiteX22" fmla="*/ 264114 w 555389"/>
                  <a:gd name="connsiteY22" fmla="*/ 19914 h 617003"/>
                  <a:gd name="connsiteX23" fmla="*/ 225177 w 555389"/>
                  <a:gd name="connsiteY23" fmla="*/ 71263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389" h="617003">
                    <a:moveTo>
                      <a:pt x="225177" y="71263"/>
                    </a:moveTo>
                    <a:cubicBezTo>
                      <a:pt x="224036" y="75254"/>
                      <a:pt x="222752" y="79112"/>
                      <a:pt x="221326" y="82817"/>
                    </a:cubicBezTo>
                    <a:cubicBezTo>
                      <a:pt x="219899" y="86522"/>
                      <a:pt x="218616" y="90380"/>
                      <a:pt x="217475" y="94371"/>
                    </a:cubicBezTo>
                    <a:cubicBezTo>
                      <a:pt x="216334" y="97219"/>
                      <a:pt x="215193" y="100076"/>
                      <a:pt x="214051" y="102924"/>
                    </a:cubicBezTo>
                    <a:cubicBezTo>
                      <a:pt x="212910" y="105782"/>
                      <a:pt x="212055" y="108629"/>
                      <a:pt x="211485" y="111487"/>
                    </a:cubicBezTo>
                    <a:cubicBezTo>
                      <a:pt x="203497" y="133737"/>
                      <a:pt x="189948" y="151702"/>
                      <a:pt x="170836" y="165397"/>
                    </a:cubicBezTo>
                    <a:cubicBezTo>
                      <a:pt x="151724" y="179089"/>
                      <a:pt x="130187" y="185935"/>
                      <a:pt x="106226" y="185935"/>
                    </a:cubicBezTo>
                    <a:lnTo>
                      <a:pt x="18938" y="185935"/>
                    </a:lnTo>
                    <a:cubicBezTo>
                      <a:pt x="6386" y="201909"/>
                      <a:pt x="111" y="219881"/>
                      <a:pt x="111" y="239848"/>
                    </a:cubicBezTo>
                    <a:cubicBezTo>
                      <a:pt x="111" y="293475"/>
                      <a:pt x="18938" y="338974"/>
                      <a:pt x="56592" y="376342"/>
                    </a:cubicBezTo>
                    <a:cubicBezTo>
                      <a:pt x="94245" y="413711"/>
                      <a:pt x="139600" y="432395"/>
                      <a:pt x="192657" y="432395"/>
                    </a:cubicBezTo>
                    <a:lnTo>
                      <a:pt x="432271" y="432395"/>
                    </a:lnTo>
                    <a:lnTo>
                      <a:pt x="432271" y="617239"/>
                    </a:lnTo>
                    <a:cubicBezTo>
                      <a:pt x="448815" y="616098"/>
                      <a:pt x="462223" y="610678"/>
                      <a:pt x="472491" y="600980"/>
                    </a:cubicBezTo>
                    <a:lnTo>
                      <a:pt x="555501" y="517115"/>
                    </a:lnTo>
                    <a:lnTo>
                      <a:pt x="555501" y="293761"/>
                    </a:lnTo>
                    <a:cubicBezTo>
                      <a:pt x="555501" y="263524"/>
                      <a:pt x="544946" y="237994"/>
                      <a:pt x="523837" y="217171"/>
                    </a:cubicBezTo>
                    <a:cubicBezTo>
                      <a:pt x="502729" y="196347"/>
                      <a:pt x="477341" y="185935"/>
                      <a:pt x="447674" y="185935"/>
                    </a:cubicBezTo>
                    <a:cubicBezTo>
                      <a:pt x="437405" y="185935"/>
                      <a:pt x="432271" y="180800"/>
                      <a:pt x="432271" y="170532"/>
                    </a:cubicBezTo>
                    <a:lnTo>
                      <a:pt x="432271" y="106353"/>
                    </a:lnTo>
                    <a:cubicBezTo>
                      <a:pt x="432271" y="77254"/>
                      <a:pt x="421859" y="52289"/>
                      <a:pt x="401036" y="31467"/>
                    </a:cubicBezTo>
                    <a:cubicBezTo>
                      <a:pt x="380212" y="10646"/>
                      <a:pt x="355252" y="235"/>
                      <a:pt x="326156" y="235"/>
                    </a:cubicBezTo>
                    <a:cubicBezTo>
                      <a:pt x="303336" y="235"/>
                      <a:pt x="282655" y="6798"/>
                      <a:pt x="264114" y="19914"/>
                    </a:cubicBezTo>
                    <a:cubicBezTo>
                      <a:pt x="245572" y="33039"/>
                      <a:pt x="232593" y="50156"/>
                      <a:pt x="225177" y="71263"/>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8787831F-6078-15BB-E87D-DAC024C54AD7}"/>
                  </a:ext>
                </a:extLst>
              </p:cNvPr>
              <p:cNvSpPr/>
              <p:nvPr/>
            </p:nvSpPr>
            <p:spPr>
              <a:xfrm>
                <a:off x="2617006" y="1734558"/>
                <a:ext cx="270837" cy="466441"/>
              </a:xfrm>
              <a:custGeom>
                <a:avLst/>
                <a:gdLst>
                  <a:gd name="connsiteX0" fmla="*/ 290213 w 308075"/>
                  <a:gd name="connsiteY0" fmla="*/ 21629 h 530572"/>
                  <a:gd name="connsiteX1" fmla="*/ 308187 w 308075"/>
                  <a:gd name="connsiteY1" fmla="*/ 235 h 530572"/>
                  <a:gd name="connsiteX2" fmla="*/ 308187 w 308075"/>
                  <a:gd name="connsiteY2" fmla="*/ 450366 h 530572"/>
                  <a:gd name="connsiteX3" fmla="*/ 308187 w 308075"/>
                  <a:gd name="connsiteY3" fmla="*/ 451222 h 530572"/>
                  <a:gd name="connsiteX4" fmla="*/ 308187 w 308075"/>
                  <a:gd name="connsiteY4" fmla="*/ 452077 h 530572"/>
                  <a:gd name="connsiteX5" fmla="*/ 308187 w 308075"/>
                  <a:gd name="connsiteY5" fmla="*/ 530808 h 530572"/>
                  <a:gd name="connsiteX6" fmla="*/ 69428 w 308075"/>
                  <a:gd name="connsiteY6" fmla="*/ 530808 h 530572"/>
                  <a:gd name="connsiteX7" fmla="*/ 111 w 308075"/>
                  <a:gd name="connsiteY7" fmla="*/ 280069 h 530572"/>
                  <a:gd name="connsiteX8" fmla="*/ 111 w 308075"/>
                  <a:gd name="connsiteY8" fmla="*/ 101215 h 530572"/>
                  <a:gd name="connsiteX9" fmla="*/ 94245 w 308075"/>
                  <a:gd name="connsiteY9" fmla="*/ 101215 h 530572"/>
                  <a:gd name="connsiteX10" fmla="*/ 290213 w 308075"/>
                  <a:gd name="connsiteY10" fmla="*/ 21629 h 5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075" h="530572">
                    <a:moveTo>
                      <a:pt x="290213" y="21629"/>
                    </a:moveTo>
                    <a:lnTo>
                      <a:pt x="308187" y="235"/>
                    </a:lnTo>
                    <a:lnTo>
                      <a:pt x="308187" y="450366"/>
                    </a:lnTo>
                    <a:cubicBezTo>
                      <a:pt x="308187" y="450936"/>
                      <a:pt x="308187" y="451222"/>
                      <a:pt x="308187" y="451222"/>
                    </a:cubicBezTo>
                    <a:cubicBezTo>
                      <a:pt x="308187" y="451222"/>
                      <a:pt x="308187" y="451507"/>
                      <a:pt x="308187" y="452077"/>
                    </a:cubicBezTo>
                    <a:lnTo>
                      <a:pt x="308187" y="530808"/>
                    </a:lnTo>
                    <a:lnTo>
                      <a:pt x="69428" y="530808"/>
                    </a:lnTo>
                    <a:cubicBezTo>
                      <a:pt x="23216" y="464058"/>
                      <a:pt x="111" y="380479"/>
                      <a:pt x="111" y="280069"/>
                    </a:cubicBezTo>
                    <a:lnTo>
                      <a:pt x="111" y="101215"/>
                    </a:lnTo>
                    <a:lnTo>
                      <a:pt x="94245" y="101215"/>
                    </a:lnTo>
                    <a:cubicBezTo>
                      <a:pt x="170122" y="101215"/>
                      <a:pt x="235445" y="74686"/>
                      <a:pt x="290213" y="21629"/>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19FC8585-0A19-4F11-0561-568BF79FD09D}"/>
                  </a:ext>
                </a:extLst>
              </p:cNvPr>
              <p:cNvSpPr/>
              <p:nvPr/>
            </p:nvSpPr>
            <p:spPr>
              <a:xfrm>
                <a:off x="3104513" y="1381889"/>
                <a:ext cx="298672" cy="710776"/>
              </a:xfrm>
              <a:custGeom>
                <a:avLst/>
                <a:gdLst>
                  <a:gd name="connsiteX0" fmla="*/ 247428 w 339737"/>
                  <a:gd name="connsiteY0" fmla="*/ 404817 h 808501"/>
                  <a:gd name="connsiteX1" fmla="*/ 186239 w 339737"/>
                  <a:gd name="connsiteY1" fmla="*/ 211842 h 808501"/>
                  <a:gd name="connsiteX2" fmla="*/ 30058 w 339737"/>
                  <a:gd name="connsiteY2" fmla="*/ 90752 h 808501"/>
                  <a:gd name="connsiteX3" fmla="*/ 111 w 339737"/>
                  <a:gd name="connsiteY3" fmla="*/ 47108 h 808501"/>
                  <a:gd name="connsiteX4" fmla="*/ 20219 w 339737"/>
                  <a:gd name="connsiteY4" fmla="*/ 9027 h 808501"/>
                  <a:gd name="connsiteX5" fmla="*/ 63434 w 339737"/>
                  <a:gd name="connsiteY5" fmla="*/ 3464 h 808501"/>
                  <a:gd name="connsiteX6" fmla="*/ 206347 w 339737"/>
                  <a:gd name="connsiteY6" fmla="*/ 94175 h 808501"/>
                  <a:gd name="connsiteX7" fmla="*/ 304330 w 339737"/>
                  <a:gd name="connsiteY7" fmla="*/ 233665 h 808501"/>
                  <a:gd name="connsiteX8" fmla="*/ 339849 w 339737"/>
                  <a:gd name="connsiteY8" fmla="*/ 404817 h 808501"/>
                  <a:gd name="connsiteX9" fmla="*/ 339849 w 339737"/>
                  <a:gd name="connsiteY9" fmla="*/ 762525 h 808501"/>
                  <a:gd name="connsiteX10" fmla="*/ 326152 w 339737"/>
                  <a:gd name="connsiteY10" fmla="*/ 795044 h 808501"/>
                  <a:gd name="connsiteX11" fmla="*/ 293634 w 339737"/>
                  <a:gd name="connsiteY11" fmla="*/ 808736 h 808501"/>
                  <a:gd name="connsiteX12" fmla="*/ 261116 w 339737"/>
                  <a:gd name="connsiteY12" fmla="*/ 795044 h 808501"/>
                  <a:gd name="connsiteX13" fmla="*/ 247428 w 339737"/>
                  <a:gd name="connsiteY13" fmla="*/ 762525 h 8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737" h="808501">
                    <a:moveTo>
                      <a:pt x="247428" y="404817"/>
                    </a:moveTo>
                    <a:cubicBezTo>
                      <a:pt x="247428" y="332932"/>
                      <a:pt x="227025" y="268608"/>
                      <a:pt x="186239" y="211842"/>
                    </a:cubicBezTo>
                    <a:cubicBezTo>
                      <a:pt x="145444" y="155077"/>
                      <a:pt x="93390" y="114714"/>
                      <a:pt x="30058" y="90752"/>
                    </a:cubicBezTo>
                    <a:cubicBezTo>
                      <a:pt x="10094" y="83335"/>
                      <a:pt x="111" y="68788"/>
                      <a:pt x="111" y="47108"/>
                    </a:cubicBezTo>
                    <a:cubicBezTo>
                      <a:pt x="111" y="31134"/>
                      <a:pt x="6817" y="18441"/>
                      <a:pt x="20219" y="9027"/>
                    </a:cubicBezTo>
                    <a:cubicBezTo>
                      <a:pt x="33630" y="-387"/>
                      <a:pt x="48032" y="-2241"/>
                      <a:pt x="63434" y="3464"/>
                    </a:cubicBezTo>
                    <a:cubicBezTo>
                      <a:pt x="117059" y="24002"/>
                      <a:pt x="164703" y="54239"/>
                      <a:pt x="206347" y="94175"/>
                    </a:cubicBezTo>
                    <a:cubicBezTo>
                      <a:pt x="248000" y="134110"/>
                      <a:pt x="280661" y="180607"/>
                      <a:pt x="304330" y="233665"/>
                    </a:cubicBezTo>
                    <a:cubicBezTo>
                      <a:pt x="328010" y="286722"/>
                      <a:pt x="339849" y="343773"/>
                      <a:pt x="339849" y="404817"/>
                    </a:cubicBezTo>
                    <a:lnTo>
                      <a:pt x="339849" y="762525"/>
                    </a:lnTo>
                    <a:cubicBezTo>
                      <a:pt x="339849" y="775076"/>
                      <a:pt x="335287" y="785916"/>
                      <a:pt x="326152" y="795044"/>
                    </a:cubicBezTo>
                    <a:cubicBezTo>
                      <a:pt x="317027" y="804172"/>
                      <a:pt x="306188" y="808736"/>
                      <a:pt x="293634" y="808736"/>
                    </a:cubicBezTo>
                    <a:cubicBezTo>
                      <a:pt x="281089" y="808736"/>
                      <a:pt x="270240" y="804172"/>
                      <a:pt x="261116" y="795044"/>
                    </a:cubicBezTo>
                    <a:cubicBezTo>
                      <a:pt x="251990" y="785916"/>
                      <a:pt x="247428" y="775076"/>
                      <a:pt x="247428" y="762525"/>
                    </a:cubicBezTo>
                    <a:close/>
                  </a:path>
                </a:pathLst>
              </a:custGeom>
              <a:solidFill>
                <a:schemeClr val="accent1">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5AB0AC12-58AA-D0C6-FF02-C6BFFA016761}"/>
                  </a:ext>
                </a:extLst>
              </p:cNvPr>
              <p:cNvSpPr/>
              <p:nvPr/>
            </p:nvSpPr>
            <p:spPr>
              <a:xfrm>
                <a:off x="2453810" y="1224738"/>
                <a:ext cx="81333" cy="81336"/>
              </a:xfrm>
              <a:custGeom>
                <a:avLst/>
                <a:gdLst>
                  <a:gd name="connsiteX0" fmla="*/ 92627 w 92515"/>
                  <a:gd name="connsiteY0" fmla="*/ 46423 h 92519"/>
                  <a:gd name="connsiteX1" fmla="*/ 86383 w 92515"/>
                  <a:gd name="connsiteY1" fmla="*/ 23181 h 92519"/>
                  <a:gd name="connsiteX2" fmla="*/ 69609 w 92515"/>
                  <a:gd name="connsiteY2" fmla="*/ 6483 h 92519"/>
                  <a:gd name="connsiteX3" fmla="*/ 46295 w 92515"/>
                  <a:gd name="connsiteY3" fmla="*/ 235 h 92519"/>
                  <a:gd name="connsiteX4" fmla="*/ 23129 w 92515"/>
                  <a:gd name="connsiteY4" fmla="*/ 6483 h 92519"/>
                  <a:gd name="connsiteX5" fmla="*/ 6356 w 92515"/>
                  <a:gd name="connsiteY5" fmla="*/ 23181 h 92519"/>
                  <a:gd name="connsiteX6" fmla="*/ 111 w 92515"/>
                  <a:gd name="connsiteY6" fmla="*/ 46423 h 92519"/>
                  <a:gd name="connsiteX7" fmla="*/ 6356 w 92515"/>
                  <a:gd name="connsiteY7" fmla="*/ 69735 h 92519"/>
                  <a:gd name="connsiteX8" fmla="*/ 23129 w 92515"/>
                  <a:gd name="connsiteY8" fmla="*/ 86510 h 92519"/>
                  <a:gd name="connsiteX9" fmla="*/ 46295 w 92515"/>
                  <a:gd name="connsiteY9" fmla="*/ 92754 h 92519"/>
                  <a:gd name="connsiteX10" fmla="*/ 69609 w 92515"/>
                  <a:gd name="connsiteY10" fmla="*/ 86510 h 92519"/>
                  <a:gd name="connsiteX11" fmla="*/ 86383 w 92515"/>
                  <a:gd name="connsiteY11" fmla="*/ 69735 h 92519"/>
                  <a:gd name="connsiteX12" fmla="*/ 92627 w 92515"/>
                  <a:gd name="connsiteY12" fmla="*/ 46423 h 9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15" h="92519">
                    <a:moveTo>
                      <a:pt x="92627" y="46423"/>
                    </a:moveTo>
                    <a:cubicBezTo>
                      <a:pt x="92627" y="37901"/>
                      <a:pt x="90546" y="30153"/>
                      <a:pt x="86383" y="23181"/>
                    </a:cubicBezTo>
                    <a:cubicBezTo>
                      <a:pt x="82220" y="16208"/>
                      <a:pt x="76629" y="10646"/>
                      <a:pt x="69609" y="6483"/>
                    </a:cubicBezTo>
                    <a:cubicBezTo>
                      <a:pt x="62589" y="2321"/>
                      <a:pt x="54817" y="235"/>
                      <a:pt x="46295" y="235"/>
                    </a:cubicBezTo>
                    <a:cubicBezTo>
                      <a:pt x="37871" y="235"/>
                      <a:pt x="30149" y="2321"/>
                      <a:pt x="23129" y="6483"/>
                    </a:cubicBezTo>
                    <a:cubicBezTo>
                      <a:pt x="16110" y="10646"/>
                      <a:pt x="10518" y="16208"/>
                      <a:pt x="6356" y="23181"/>
                    </a:cubicBezTo>
                    <a:cubicBezTo>
                      <a:pt x="2193" y="30153"/>
                      <a:pt x="111" y="37901"/>
                      <a:pt x="111" y="46423"/>
                    </a:cubicBezTo>
                    <a:cubicBezTo>
                      <a:pt x="111" y="54945"/>
                      <a:pt x="2193" y="62715"/>
                      <a:pt x="6356" y="69735"/>
                    </a:cubicBezTo>
                    <a:cubicBezTo>
                      <a:pt x="10518" y="76755"/>
                      <a:pt x="16110" y="82347"/>
                      <a:pt x="23129" y="86510"/>
                    </a:cubicBezTo>
                    <a:cubicBezTo>
                      <a:pt x="30149" y="90673"/>
                      <a:pt x="37871" y="92754"/>
                      <a:pt x="46295" y="92754"/>
                    </a:cubicBezTo>
                    <a:cubicBezTo>
                      <a:pt x="54817" y="92754"/>
                      <a:pt x="62589" y="90673"/>
                      <a:pt x="69609" y="86510"/>
                    </a:cubicBezTo>
                    <a:cubicBezTo>
                      <a:pt x="76629" y="82347"/>
                      <a:pt x="82220" y="76755"/>
                      <a:pt x="86383" y="69735"/>
                    </a:cubicBezTo>
                    <a:cubicBezTo>
                      <a:pt x="90546" y="62715"/>
                      <a:pt x="92627" y="54945"/>
                      <a:pt x="92627" y="46423"/>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2EDE2729-B901-461B-0CCB-64E52BB7BD61}"/>
                  </a:ext>
                </a:extLst>
              </p:cNvPr>
              <p:cNvSpPr/>
              <p:nvPr/>
            </p:nvSpPr>
            <p:spPr>
              <a:xfrm>
                <a:off x="2237082" y="1279402"/>
                <a:ext cx="68461" cy="103820"/>
              </a:xfrm>
              <a:custGeom>
                <a:avLst/>
                <a:gdLst>
                  <a:gd name="connsiteX0" fmla="*/ 18938 w 77874"/>
                  <a:gd name="connsiteY0" fmla="*/ 235 h 118094"/>
                  <a:gd name="connsiteX1" fmla="*/ 111 w 77874"/>
                  <a:gd name="connsiteY1" fmla="*/ 54147 h 118094"/>
                  <a:gd name="connsiteX2" fmla="*/ 10380 w 77874"/>
                  <a:gd name="connsiteY2" fmla="*/ 117474 h 118094"/>
                  <a:gd name="connsiteX3" fmla="*/ 18938 w 77874"/>
                  <a:gd name="connsiteY3" fmla="*/ 118330 h 118094"/>
                  <a:gd name="connsiteX4" fmla="*/ 60443 w 77874"/>
                  <a:gd name="connsiteY4" fmla="*/ 100787 h 118094"/>
                  <a:gd name="connsiteX5" fmla="*/ 77986 w 77874"/>
                  <a:gd name="connsiteY5" fmla="*/ 59282 h 118094"/>
                  <a:gd name="connsiteX6" fmla="*/ 60870 w 77874"/>
                  <a:gd name="connsiteY6" fmla="*/ 17350 h 118094"/>
                  <a:gd name="connsiteX7" fmla="*/ 18938 w 77874"/>
                  <a:gd name="connsiteY7" fmla="*/ 235 h 11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74" h="118094">
                    <a:moveTo>
                      <a:pt x="18938" y="235"/>
                    </a:moveTo>
                    <a:cubicBezTo>
                      <a:pt x="6386" y="16208"/>
                      <a:pt x="111" y="34180"/>
                      <a:pt x="111" y="54147"/>
                    </a:cubicBezTo>
                    <a:cubicBezTo>
                      <a:pt x="111" y="76398"/>
                      <a:pt x="3534" y="97506"/>
                      <a:pt x="10380" y="117474"/>
                    </a:cubicBezTo>
                    <a:cubicBezTo>
                      <a:pt x="12662" y="118045"/>
                      <a:pt x="15515" y="118330"/>
                      <a:pt x="18938" y="118330"/>
                    </a:cubicBezTo>
                    <a:cubicBezTo>
                      <a:pt x="34912" y="118330"/>
                      <a:pt x="48747" y="112482"/>
                      <a:pt x="60443" y="100787"/>
                    </a:cubicBezTo>
                    <a:cubicBezTo>
                      <a:pt x="72138" y="89091"/>
                      <a:pt x="77986" y="75257"/>
                      <a:pt x="77986" y="59282"/>
                    </a:cubicBezTo>
                    <a:cubicBezTo>
                      <a:pt x="77986" y="42737"/>
                      <a:pt x="72280" y="28760"/>
                      <a:pt x="60870" y="17350"/>
                    </a:cubicBezTo>
                    <a:cubicBezTo>
                      <a:pt x="49460" y="5940"/>
                      <a:pt x="35482" y="235"/>
                      <a:pt x="18938" y="235"/>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grpSp>
      </p:grpSp>
      <p:pic>
        <p:nvPicPr>
          <p:cNvPr id="7" name="Grafik 6" descr="Ein Bild, das Schrift, Text, Grafiken, Logo enthält.&#10;&#10;Automatisch generierte Beschreibung">
            <a:extLst>
              <a:ext uri="{FF2B5EF4-FFF2-40B4-BE49-F238E27FC236}">
                <a16:creationId xmlns:a16="http://schemas.microsoft.com/office/drawing/2014/main" id="{6C83B610-9C88-8BF9-F30D-D9D14EDD68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r="79132" b="-15032"/>
          <a:stretch/>
        </p:blipFill>
        <p:spPr>
          <a:xfrm>
            <a:off x="11255455" y="343855"/>
            <a:ext cx="480126" cy="661672"/>
          </a:xfrm>
          <a:prstGeom prst="rect">
            <a:avLst/>
          </a:prstGeom>
        </p:spPr>
      </p:pic>
      <p:sp>
        <p:nvSpPr>
          <p:cNvPr id="21" name="Pfeil: nach rechts 20">
            <a:extLst>
              <a:ext uri="{FF2B5EF4-FFF2-40B4-BE49-F238E27FC236}">
                <a16:creationId xmlns:a16="http://schemas.microsoft.com/office/drawing/2014/main" id="{98706B69-4D31-5618-0259-2AC7959B309C}"/>
              </a:ext>
            </a:extLst>
          </p:cNvPr>
          <p:cNvSpPr/>
          <p:nvPr/>
        </p:nvSpPr>
        <p:spPr>
          <a:xfrm>
            <a:off x="8879975" y="1740334"/>
            <a:ext cx="423675" cy="1939051"/>
          </a:xfrm>
          <a:prstGeom prst="rightArrow">
            <a:avLst>
              <a:gd name="adj1" fmla="val 50000"/>
              <a:gd name="adj2"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abgerundete Ecken 7">
            <a:extLst>
              <a:ext uri="{FF2B5EF4-FFF2-40B4-BE49-F238E27FC236}">
                <a16:creationId xmlns:a16="http://schemas.microsoft.com/office/drawing/2014/main" id="{3D4C4ACC-88B2-CC02-80B7-9B15515213CA}"/>
              </a:ext>
            </a:extLst>
          </p:cNvPr>
          <p:cNvSpPr/>
          <p:nvPr/>
        </p:nvSpPr>
        <p:spPr>
          <a:xfrm>
            <a:off x="1663776" y="5612666"/>
            <a:ext cx="7129704" cy="540000"/>
          </a:xfrm>
          <a:prstGeom prst="roundRect">
            <a:avLst/>
          </a:prstGeom>
          <a:solidFill>
            <a:schemeClr val="accent1">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ein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guter Dienstleister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für interne &amp;  externe Stakeholder zu sein?</a:t>
            </a:r>
          </a:p>
        </p:txBody>
      </p:sp>
      <p:sp>
        <p:nvSpPr>
          <p:cNvPr id="9" name="Rechteck: abgerundete Ecken 8">
            <a:extLst>
              <a:ext uri="{FF2B5EF4-FFF2-40B4-BE49-F238E27FC236}">
                <a16:creationId xmlns:a16="http://schemas.microsoft.com/office/drawing/2014/main" id="{C7A2A077-43F9-CCB2-A72C-CFC0D0DB4C75}"/>
              </a:ext>
            </a:extLst>
          </p:cNvPr>
          <p:cNvSpPr/>
          <p:nvPr/>
        </p:nvSpPr>
        <p:spPr>
          <a:xfrm>
            <a:off x="1663776" y="4194613"/>
            <a:ext cx="7129704" cy="540000"/>
          </a:xfrm>
          <a:prstGeom prst="roundRect">
            <a:avLst/>
          </a:prstGeom>
          <a:solidFill>
            <a:schemeClr val="accent1">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a:t>
            </a:r>
            <a:r>
              <a:rPr lang="de-DE"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messbare Ergebnisse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mit nachweisbarem ROI zu produzieren?</a:t>
            </a:r>
          </a:p>
        </p:txBody>
      </p:sp>
      <p:sp>
        <p:nvSpPr>
          <p:cNvPr id="10" name="Rechteck: abgerundete Ecken 9">
            <a:extLst>
              <a:ext uri="{FF2B5EF4-FFF2-40B4-BE49-F238E27FC236}">
                <a16:creationId xmlns:a16="http://schemas.microsoft.com/office/drawing/2014/main" id="{8228611C-F5F1-2113-D9A3-D2A0AF2ABE07}"/>
              </a:ext>
            </a:extLst>
          </p:cNvPr>
          <p:cNvSpPr/>
          <p:nvPr/>
        </p:nvSpPr>
        <p:spPr>
          <a:xfrm>
            <a:off x="1663776" y="3079881"/>
            <a:ext cx="7129704" cy="540000"/>
          </a:xfrm>
          <a:prstGeom prst="roundRect">
            <a:avLst/>
          </a:prstGeom>
          <a:solidFill>
            <a:schemeClr val="accent2">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langfristige und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strategische Kommunikationsziele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zu erreichen?</a:t>
            </a:r>
          </a:p>
        </p:txBody>
      </p:sp>
      <p:sp>
        <p:nvSpPr>
          <p:cNvPr id="11" name="Rechteck: abgerundete Ecken 10">
            <a:extLst>
              <a:ext uri="{FF2B5EF4-FFF2-40B4-BE49-F238E27FC236}">
                <a16:creationId xmlns:a16="http://schemas.microsoft.com/office/drawing/2014/main" id="{8F936E4B-870C-CF47-270D-F033606853F2}"/>
              </a:ext>
            </a:extLst>
          </p:cNvPr>
          <p:cNvSpPr/>
          <p:nvPr/>
        </p:nvSpPr>
        <p:spPr>
          <a:xfrm>
            <a:off x="1663776" y="2418728"/>
            <a:ext cx="7129704" cy="540000"/>
          </a:xfrm>
          <a:prstGeom prst="roundRect">
            <a:avLst/>
          </a:prstGeom>
          <a:solidFill>
            <a:schemeClr val="accent2">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unserem Unternehmen mit Kommunikation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Bedeutung zu geben</a:t>
            </a:r>
            <a:r>
              <a:rPr lang="de-DE"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t>
            </a:r>
          </a:p>
        </p:txBody>
      </p:sp>
      <p:sp>
        <p:nvSpPr>
          <p:cNvPr id="12" name="Rechteck: abgerundete Ecken 11">
            <a:extLst>
              <a:ext uri="{FF2B5EF4-FFF2-40B4-BE49-F238E27FC236}">
                <a16:creationId xmlns:a16="http://schemas.microsoft.com/office/drawing/2014/main" id="{6AEABA31-5DA6-D52F-7A0C-EC3E072FC6B8}"/>
              </a:ext>
            </a:extLst>
          </p:cNvPr>
          <p:cNvSpPr/>
          <p:nvPr/>
        </p:nvSpPr>
        <p:spPr>
          <a:xfrm>
            <a:off x="1663776" y="1722546"/>
            <a:ext cx="7129704" cy="540000"/>
          </a:xfrm>
          <a:prstGeom prst="roundRect">
            <a:avLst/>
          </a:prstGeom>
          <a:solidFill>
            <a:schemeClr val="accent2">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mit Kommunikation einen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direkten Wertbeitrag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zu leisten?</a:t>
            </a:r>
          </a:p>
        </p:txBody>
      </p:sp>
      <p:sp>
        <p:nvSpPr>
          <p:cNvPr id="25" name="Textfeld 24">
            <a:extLst>
              <a:ext uri="{FF2B5EF4-FFF2-40B4-BE49-F238E27FC236}">
                <a16:creationId xmlns:a16="http://schemas.microsoft.com/office/drawing/2014/main" id="{04655CC4-2B64-2960-6FD6-C64AEB0E35A4}"/>
              </a:ext>
            </a:extLst>
          </p:cNvPr>
          <p:cNvSpPr txBox="1"/>
          <p:nvPr/>
        </p:nvSpPr>
        <p:spPr>
          <a:xfrm>
            <a:off x="619856" y="588639"/>
            <a:ext cx="10235508" cy="584775"/>
          </a:xfrm>
          <a:prstGeom prst="rect">
            <a:avLst/>
          </a:prstGeom>
          <a:noFill/>
        </p:spPr>
        <p:txBody>
          <a:bodyPr wrap="square" rtlCol="0">
            <a:spAutoFit/>
          </a:bodyPr>
          <a:lstStyle>
            <a:defPPr>
              <a:defRPr lang="de-DE"/>
            </a:defPPr>
            <a:lvl1pPr marL="0" marR="0" lvl="0" indent="0" defTabSz="914400" eaLnBrk="1" latinLnBrk="0" hangingPunct="1">
              <a:lnSpc>
                <a:spcPct val="100000"/>
              </a:lnSpc>
              <a:buClrTx/>
              <a:buSzTx/>
              <a:buFontTx/>
              <a:buNone/>
              <a:tabLst/>
              <a:defRPr kumimoji="0" sz="2400" b="1" i="0" u="none" strike="noStrike" cap="none" spc="0" normalizeH="0" baseline="0">
                <a:ln>
                  <a:noFill/>
                </a:ln>
                <a:solidFill>
                  <a:prstClr val="white"/>
                </a:solidFill>
                <a:effectLst/>
                <a:uLnTx/>
                <a:uFillTx/>
                <a:latin typeface="Montserrat" panose="00000500000000000000" pitchFamily="2" charset="0"/>
                <a:cs typeface="Calibri" panose="020F0502020204030204" pitchFamily="34" charset="0"/>
              </a:defRPr>
            </a:lvl1pPr>
          </a:lstStyle>
          <a:p>
            <a:r>
              <a:rPr lang="de-DE" sz="3200" dirty="0">
                <a:solidFill>
                  <a:schemeClr val="accent4"/>
                </a:solidFill>
              </a:rPr>
              <a:t>Wozu</a:t>
            </a:r>
            <a:r>
              <a:rPr lang="de-DE" sz="3200" dirty="0"/>
              <a:t> machen wir das alles eigentlich?</a:t>
            </a:r>
          </a:p>
        </p:txBody>
      </p:sp>
      <p:sp>
        <p:nvSpPr>
          <p:cNvPr id="20" name="Pfeil: nach rechts 19">
            <a:extLst>
              <a:ext uri="{FF2B5EF4-FFF2-40B4-BE49-F238E27FC236}">
                <a16:creationId xmlns:a16="http://schemas.microsoft.com/office/drawing/2014/main" id="{CB7DEC94-55C0-F787-AF16-76CA2E87759A}"/>
              </a:ext>
            </a:extLst>
          </p:cNvPr>
          <p:cNvSpPr/>
          <p:nvPr/>
        </p:nvSpPr>
        <p:spPr>
          <a:xfrm>
            <a:off x="8879975" y="4194613"/>
            <a:ext cx="423675" cy="1939051"/>
          </a:xfrm>
          <a:prstGeom prst="rightArrow">
            <a:avLst>
              <a:gd name="adj1" fmla="val 50000"/>
              <a:gd name="adj2"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3" name="Gruppieren 22">
            <a:extLst>
              <a:ext uri="{FF2B5EF4-FFF2-40B4-BE49-F238E27FC236}">
                <a16:creationId xmlns:a16="http://schemas.microsoft.com/office/drawing/2014/main" id="{937E1317-CC88-8DB8-E672-F349330F628E}"/>
              </a:ext>
            </a:extLst>
          </p:cNvPr>
          <p:cNvGrpSpPr>
            <a:grpSpLocks noChangeAspect="1"/>
          </p:cNvGrpSpPr>
          <p:nvPr/>
        </p:nvGrpSpPr>
        <p:grpSpPr>
          <a:xfrm>
            <a:off x="717556" y="5610566"/>
            <a:ext cx="576000" cy="576000"/>
            <a:chOff x="5312762" y="498684"/>
            <a:chExt cx="2233014" cy="2233014"/>
          </a:xfrm>
        </p:grpSpPr>
        <p:sp>
          <p:nvSpPr>
            <p:cNvPr id="24" name="Ellipse 23">
              <a:extLst>
                <a:ext uri="{FF2B5EF4-FFF2-40B4-BE49-F238E27FC236}">
                  <a16:creationId xmlns:a16="http://schemas.microsoft.com/office/drawing/2014/main" id="{71E7F7D5-0C58-21A4-F5B9-ADE7389CAC8A}"/>
                </a:ext>
              </a:extLst>
            </p:cNvPr>
            <p:cNvSpPr>
              <a:spLocks noChangeAspect="1"/>
            </p:cNvSpPr>
            <p:nvPr/>
          </p:nvSpPr>
          <p:spPr>
            <a:xfrm>
              <a:off x="5312762"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a16="http://schemas.microsoft.com/office/drawing/2014/main" id="{39FBD89F-F62D-7214-2A30-0189449A6C40}"/>
                </a:ext>
              </a:extLst>
            </p:cNvPr>
            <p:cNvGrpSpPr/>
            <p:nvPr/>
          </p:nvGrpSpPr>
          <p:grpSpPr>
            <a:xfrm>
              <a:off x="5677356" y="882308"/>
              <a:ext cx="1496442" cy="1388998"/>
              <a:chOff x="5562112" y="775338"/>
              <a:chExt cx="1726930" cy="1602937"/>
            </a:xfrm>
          </p:grpSpPr>
          <p:sp>
            <p:nvSpPr>
              <p:cNvPr id="29" name="Freihandform: Form 28">
                <a:extLst>
                  <a:ext uri="{FF2B5EF4-FFF2-40B4-BE49-F238E27FC236}">
                    <a16:creationId xmlns:a16="http://schemas.microsoft.com/office/drawing/2014/main" id="{F10B3ADB-ADCB-E109-9B24-CC2607423581}"/>
                  </a:ext>
                </a:extLst>
              </p:cNvPr>
              <p:cNvSpPr/>
              <p:nvPr/>
            </p:nvSpPr>
            <p:spPr>
              <a:xfrm>
                <a:off x="5620233" y="1145613"/>
                <a:ext cx="184060" cy="269074"/>
              </a:xfrm>
              <a:custGeom>
                <a:avLst/>
                <a:gdLst>
                  <a:gd name="connsiteX0" fmla="*/ 153617 w 184060"/>
                  <a:gd name="connsiteY0" fmla="*/ 269310 h 269074"/>
                  <a:gd name="connsiteX1" fmla="*/ 184425 w 184060"/>
                  <a:gd name="connsiteY1" fmla="*/ 238502 h 269074"/>
                  <a:gd name="connsiteX2" fmla="*/ 184425 w 184060"/>
                  <a:gd name="connsiteY2" fmla="*/ 185445 h 269074"/>
                  <a:gd name="connsiteX3" fmla="*/ 158323 w 184060"/>
                  <a:gd name="connsiteY3" fmla="*/ 91740 h 269074"/>
                  <a:gd name="connsiteX4" fmla="*/ 86868 w 184060"/>
                  <a:gd name="connsiteY4" fmla="*/ 27132 h 269074"/>
                  <a:gd name="connsiteX5" fmla="*/ 44935 w 184060"/>
                  <a:gd name="connsiteY5" fmla="*/ 3167 h 269074"/>
                  <a:gd name="connsiteX6" fmla="*/ 20974 w 184060"/>
                  <a:gd name="connsiteY6" fmla="*/ 1881 h 269074"/>
                  <a:gd name="connsiteX7" fmla="*/ 3858 w 184060"/>
                  <a:gd name="connsiteY7" fmla="*/ 17712 h 269074"/>
                  <a:gd name="connsiteX8" fmla="*/ 2147 w 184060"/>
                  <a:gd name="connsiteY8" fmla="*/ 41248 h 269074"/>
                  <a:gd name="connsiteX9" fmla="*/ 17550 w 184060"/>
                  <a:gd name="connsiteY9" fmla="*/ 58793 h 269074"/>
                  <a:gd name="connsiteX10" fmla="*/ 58627 w 184060"/>
                  <a:gd name="connsiteY10" fmla="*/ 81901 h 269074"/>
                  <a:gd name="connsiteX11" fmla="*/ 122809 w 184060"/>
                  <a:gd name="connsiteY11" fmla="*/ 185445 h 269074"/>
                  <a:gd name="connsiteX12" fmla="*/ 122809 w 184060"/>
                  <a:gd name="connsiteY12" fmla="*/ 238502 h 269074"/>
                  <a:gd name="connsiteX13" fmla="*/ 153617 w 184060"/>
                  <a:gd name="connsiteY13" fmla="*/ 269310 h 2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060" h="269074">
                    <a:moveTo>
                      <a:pt x="153617" y="269310"/>
                    </a:moveTo>
                    <a:cubicBezTo>
                      <a:pt x="174155" y="269310"/>
                      <a:pt x="184425" y="259041"/>
                      <a:pt x="184425" y="238502"/>
                    </a:cubicBezTo>
                    <a:lnTo>
                      <a:pt x="184425" y="185445"/>
                    </a:lnTo>
                    <a:cubicBezTo>
                      <a:pt x="184425" y="151215"/>
                      <a:pt x="175724" y="119980"/>
                      <a:pt x="158323" y="91740"/>
                    </a:cubicBezTo>
                    <a:cubicBezTo>
                      <a:pt x="140923" y="63498"/>
                      <a:pt x="117104" y="41962"/>
                      <a:pt x="86868" y="27132"/>
                    </a:cubicBezTo>
                    <a:lnTo>
                      <a:pt x="44935" y="3167"/>
                    </a:lnTo>
                    <a:cubicBezTo>
                      <a:pt x="36948" y="-252"/>
                      <a:pt x="28960" y="-681"/>
                      <a:pt x="20974" y="1881"/>
                    </a:cubicBezTo>
                    <a:cubicBezTo>
                      <a:pt x="12987" y="4453"/>
                      <a:pt x="7282" y="9730"/>
                      <a:pt x="3858" y="17712"/>
                    </a:cubicBezTo>
                    <a:cubicBezTo>
                      <a:pt x="-136" y="25132"/>
                      <a:pt x="-705" y="32980"/>
                      <a:pt x="2147" y="41248"/>
                    </a:cubicBezTo>
                    <a:cubicBezTo>
                      <a:pt x="4999" y="49525"/>
                      <a:pt x="10134" y="55374"/>
                      <a:pt x="17550" y="58793"/>
                    </a:cubicBezTo>
                    <a:lnTo>
                      <a:pt x="58627" y="81901"/>
                    </a:lnTo>
                    <a:cubicBezTo>
                      <a:pt x="101415" y="103578"/>
                      <a:pt x="122809" y="138094"/>
                      <a:pt x="122809" y="185445"/>
                    </a:cubicBezTo>
                    <a:lnTo>
                      <a:pt x="122809" y="238502"/>
                    </a:lnTo>
                    <a:cubicBezTo>
                      <a:pt x="122809" y="259041"/>
                      <a:pt x="133078" y="269310"/>
                      <a:pt x="153617" y="2693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090CA1DD-400A-2182-63FA-BA1B3250E4FA}"/>
                  </a:ext>
                </a:extLst>
              </p:cNvPr>
              <p:cNvSpPr/>
              <p:nvPr/>
            </p:nvSpPr>
            <p:spPr>
              <a:xfrm>
                <a:off x="6733649" y="1888779"/>
                <a:ext cx="249878" cy="367122"/>
              </a:xfrm>
              <a:custGeom>
                <a:avLst/>
                <a:gdLst>
                  <a:gd name="connsiteX0" fmla="*/ 204037 w 249878"/>
                  <a:gd name="connsiteY0" fmla="*/ 367357 h 367122"/>
                  <a:gd name="connsiteX1" fmla="*/ 236984 w 249878"/>
                  <a:gd name="connsiteY1" fmla="*/ 353237 h 367122"/>
                  <a:gd name="connsiteX2" fmla="*/ 250243 w 249878"/>
                  <a:gd name="connsiteY2" fmla="*/ 320290 h 367122"/>
                  <a:gd name="connsiteX3" fmla="*/ 236984 w 249878"/>
                  <a:gd name="connsiteY3" fmla="*/ 287771 h 367122"/>
                  <a:gd name="connsiteX4" fmla="*/ 204037 w 249878"/>
                  <a:gd name="connsiteY4" fmla="*/ 274079 h 367122"/>
                  <a:gd name="connsiteX5" fmla="*/ 113321 w 249878"/>
                  <a:gd name="connsiteY5" fmla="*/ 274079 h 367122"/>
                  <a:gd name="connsiteX6" fmla="*/ 92785 w 249878"/>
                  <a:gd name="connsiteY6" fmla="*/ 253541 h 367122"/>
                  <a:gd name="connsiteX7" fmla="*/ 92785 w 249878"/>
                  <a:gd name="connsiteY7" fmla="*/ 46446 h 367122"/>
                  <a:gd name="connsiteX8" fmla="*/ 79098 w 249878"/>
                  <a:gd name="connsiteY8" fmla="*/ 13927 h 367122"/>
                  <a:gd name="connsiteX9" fmla="*/ 46579 w 249878"/>
                  <a:gd name="connsiteY9" fmla="*/ 235 h 367122"/>
                  <a:gd name="connsiteX10" fmla="*/ 14061 w 249878"/>
                  <a:gd name="connsiteY10" fmla="*/ 13927 h 367122"/>
                  <a:gd name="connsiteX11" fmla="*/ 364 w 249878"/>
                  <a:gd name="connsiteY11" fmla="*/ 46446 h 367122"/>
                  <a:gd name="connsiteX12" fmla="*/ 364 w 249878"/>
                  <a:gd name="connsiteY12" fmla="*/ 253541 h 367122"/>
                  <a:gd name="connsiteX13" fmla="*/ 33311 w 249878"/>
                  <a:gd name="connsiteY13" fmla="*/ 333982 h 367122"/>
                  <a:gd name="connsiteX14" fmla="*/ 113321 w 249878"/>
                  <a:gd name="connsiteY14" fmla="*/ 367357 h 36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878" h="367122">
                    <a:moveTo>
                      <a:pt x="204037" y="367357"/>
                    </a:moveTo>
                    <a:cubicBezTo>
                      <a:pt x="217153" y="367357"/>
                      <a:pt x="228135" y="362651"/>
                      <a:pt x="236984" y="353237"/>
                    </a:cubicBezTo>
                    <a:cubicBezTo>
                      <a:pt x="245823" y="343824"/>
                      <a:pt x="250243" y="332841"/>
                      <a:pt x="250243" y="320290"/>
                    </a:cubicBezTo>
                    <a:cubicBezTo>
                      <a:pt x="250243" y="307739"/>
                      <a:pt x="245823" y="296899"/>
                      <a:pt x="236984" y="287771"/>
                    </a:cubicBezTo>
                    <a:cubicBezTo>
                      <a:pt x="228135" y="278643"/>
                      <a:pt x="217153" y="274079"/>
                      <a:pt x="204037" y="274079"/>
                    </a:cubicBezTo>
                    <a:lnTo>
                      <a:pt x="113321" y="274079"/>
                    </a:lnTo>
                    <a:cubicBezTo>
                      <a:pt x="99634" y="274079"/>
                      <a:pt x="92785" y="267233"/>
                      <a:pt x="92785" y="253541"/>
                    </a:cubicBezTo>
                    <a:lnTo>
                      <a:pt x="92785" y="46446"/>
                    </a:lnTo>
                    <a:cubicBezTo>
                      <a:pt x="92785" y="33895"/>
                      <a:pt x="88223" y="23056"/>
                      <a:pt x="79098" y="13927"/>
                    </a:cubicBezTo>
                    <a:cubicBezTo>
                      <a:pt x="69963" y="4799"/>
                      <a:pt x="59124" y="235"/>
                      <a:pt x="46579" y="235"/>
                    </a:cubicBezTo>
                    <a:cubicBezTo>
                      <a:pt x="34025" y="235"/>
                      <a:pt x="23186" y="4799"/>
                      <a:pt x="14061" y="13927"/>
                    </a:cubicBezTo>
                    <a:cubicBezTo>
                      <a:pt x="4927" y="23056"/>
                      <a:pt x="364" y="33895"/>
                      <a:pt x="364" y="46446"/>
                    </a:cubicBezTo>
                    <a:lnTo>
                      <a:pt x="364" y="253541"/>
                    </a:lnTo>
                    <a:cubicBezTo>
                      <a:pt x="364" y="284919"/>
                      <a:pt x="11346" y="311733"/>
                      <a:pt x="33311" y="333982"/>
                    </a:cubicBezTo>
                    <a:cubicBezTo>
                      <a:pt x="55276" y="356232"/>
                      <a:pt x="81946" y="367357"/>
                      <a:pt x="113321" y="367357"/>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80F69EE8-652F-C7D7-F886-33785B8A1D87}"/>
                  </a:ext>
                </a:extLst>
              </p:cNvPr>
              <p:cNvSpPr/>
              <p:nvPr/>
            </p:nvSpPr>
            <p:spPr>
              <a:xfrm>
                <a:off x="5996839" y="2012009"/>
                <a:ext cx="180569" cy="366266"/>
              </a:xfrm>
              <a:custGeom>
                <a:avLst/>
                <a:gdLst>
                  <a:gd name="connsiteX0" fmla="*/ 46576 w 180569"/>
                  <a:gd name="connsiteY0" fmla="*/ 366502 h 366266"/>
                  <a:gd name="connsiteX1" fmla="*/ 79950 w 180569"/>
                  <a:gd name="connsiteY1" fmla="*/ 352810 h 366266"/>
                  <a:gd name="connsiteX2" fmla="*/ 119315 w 180569"/>
                  <a:gd name="connsiteY2" fmla="*/ 312588 h 366266"/>
                  <a:gd name="connsiteX3" fmla="*/ 180933 w 180569"/>
                  <a:gd name="connsiteY3" fmla="*/ 162830 h 366266"/>
                  <a:gd name="connsiteX4" fmla="*/ 180933 w 180569"/>
                  <a:gd name="connsiteY4" fmla="*/ 46446 h 366266"/>
                  <a:gd name="connsiteX5" fmla="*/ 167665 w 180569"/>
                  <a:gd name="connsiteY5" fmla="*/ 13927 h 366266"/>
                  <a:gd name="connsiteX6" fmla="*/ 134719 w 180569"/>
                  <a:gd name="connsiteY6" fmla="*/ 235 h 366266"/>
                  <a:gd name="connsiteX7" fmla="*/ 102200 w 180569"/>
                  <a:gd name="connsiteY7" fmla="*/ 13927 h 366266"/>
                  <a:gd name="connsiteX8" fmla="*/ 88507 w 180569"/>
                  <a:gd name="connsiteY8" fmla="*/ 46446 h 366266"/>
                  <a:gd name="connsiteX9" fmla="*/ 88507 w 180569"/>
                  <a:gd name="connsiteY9" fmla="*/ 162830 h 366266"/>
                  <a:gd name="connsiteX10" fmla="*/ 54277 w 180569"/>
                  <a:gd name="connsiteY10" fmla="*/ 247550 h 366266"/>
                  <a:gd name="connsiteX11" fmla="*/ 14056 w 180569"/>
                  <a:gd name="connsiteY11" fmla="*/ 286916 h 366266"/>
                  <a:gd name="connsiteX12" fmla="*/ 364 w 180569"/>
                  <a:gd name="connsiteY12" fmla="*/ 319863 h 366266"/>
                  <a:gd name="connsiteX13" fmla="*/ 14056 w 180569"/>
                  <a:gd name="connsiteY13" fmla="*/ 352810 h 366266"/>
                  <a:gd name="connsiteX14" fmla="*/ 46576 w 180569"/>
                  <a:gd name="connsiteY14" fmla="*/ 366502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9" h="366266">
                    <a:moveTo>
                      <a:pt x="46576" y="366502"/>
                    </a:moveTo>
                    <a:cubicBezTo>
                      <a:pt x="59697" y="366502"/>
                      <a:pt x="70821" y="361937"/>
                      <a:pt x="79950" y="352810"/>
                    </a:cubicBezTo>
                    <a:lnTo>
                      <a:pt x="119315" y="312588"/>
                    </a:lnTo>
                    <a:cubicBezTo>
                      <a:pt x="160392" y="270941"/>
                      <a:pt x="180933" y="221022"/>
                      <a:pt x="180933" y="162830"/>
                    </a:cubicBezTo>
                    <a:lnTo>
                      <a:pt x="180933" y="46446"/>
                    </a:lnTo>
                    <a:cubicBezTo>
                      <a:pt x="180933" y="33895"/>
                      <a:pt x="176508" y="23056"/>
                      <a:pt x="167665" y="13927"/>
                    </a:cubicBezTo>
                    <a:cubicBezTo>
                      <a:pt x="158823" y="4799"/>
                      <a:pt x="147841" y="235"/>
                      <a:pt x="134719" y="235"/>
                    </a:cubicBezTo>
                    <a:cubicBezTo>
                      <a:pt x="122168" y="235"/>
                      <a:pt x="111327" y="4799"/>
                      <a:pt x="102200" y="13927"/>
                    </a:cubicBezTo>
                    <a:cubicBezTo>
                      <a:pt x="93072" y="23056"/>
                      <a:pt x="88507" y="33895"/>
                      <a:pt x="88507" y="46446"/>
                    </a:cubicBezTo>
                    <a:lnTo>
                      <a:pt x="88507" y="162830"/>
                    </a:lnTo>
                    <a:cubicBezTo>
                      <a:pt x="88507" y="195920"/>
                      <a:pt x="77097" y="224160"/>
                      <a:pt x="54277" y="247550"/>
                    </a:cubicBezTo>
                    <a:lnTo>
                      <a:pt x="14056" y="286916"/>
                    </a:lnTo>
                    <a:cubicBezTo>
                      <a:pt x="4928" y="296043"/>
                      <a:pt x="364" y="307026"/>
                      <a:pt x="364" y="319863"/>
                    </a:cubicBezTo>
                    <a:cubicBezTo>
                      <a:pt x="364" y="332698"/>
                      <a:pt x="4928" y="343681"/>
                      <a:pt x="14056" y="352810"/>
                    </a:cubicBezTo>
                    <a:cubicBezTo>
                      <a:pt x="23184" y="361937"/>
                      <a:pt x="34023" y="366502"/>
                      <a:pt x="46576" y="366502"/>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8C8D3723-582A-0096-DCE8-06BB68E3B18B}"/>
                  </a:ext>
                </a:extLst>
              </p:cNvPr>
              <p:cNvSpPr/>
              <p:nvPr/>
            </p:nvSpPr>
            <p:spPr>
              <a:xfrm>
                <a:off x="6487190" y="2012009"/>
                <a:ext cx="180565" cy="366266"/>
              </a:xfrm>
              <a:custGeom>
                <a:avLst/>
                <a:gdLst>
                  <a:gd name="connsiteX0" fmla="*/ 101348 w 180565"/>
                  <a:gd name="connsiteY0" fmla="*/ 352810 h 366266"/>
                  <a:gd name="connsiteX1" fmla="*/ 61981 w 180565"/>
                  <a:gd name="connsiteY1" fmla="*/ 312588 h 366266"/>
                  <a:gd name="connsiteX2" fmla="*/ 364 w 180565"/>
                  <a:gd name="connsiteY2" fmla="*/ 162830 h 366266"/>
                  <a:gd name="connsiteX3" fmla="*/ 364 w 180565"/>
                  <a:gd name="connsiteY3" fmla="*/ 46446 h 366266"/>
                  <a:gd name="connsiteX4" fmla="*/ 13632 w 180565"/>
                  <a:gd name="connsiteY4" fmla="*/ 13927 h 366266"/>
                  <a:gd name="connsiteX5" fmla="*/ 46579 w 180565"/>
                  <a:gd name="connsiteY5" fmla="*/ 235 h 366266"/>
                  <a:gd name="connsiteX6" fmla="*/ 79098 w 180565"/>
                  <a:gd name="connsiteY6" fmla="*/ 13927 h 366266"/>
                  <a:gd name="connsiteX7" fmla="*/ 92785 w 180565"/>
                  <a:gd name="connsiteY7" fmla="*/ 46446 h 366266"/>
                  <a:gd name="connsiteX8" fmla="*/ 92785 w 180565"/>
                  <a:gd name="connsiteY8" fmla="*/ 162830 h 366266"/>
                  <a:gd name="connsiteX9" fmla="*/ 127018 w 180565"/>
                  <a:gd name="connsiteY9" fmla="*/ 247550 h 366266"/>
                  <a:gd name="connsiteX10" fmla="*/ 167242 w 180565"/>
                  <a:gd name="connsiteY10" fmla="*/ 286916 h 366266"/>
                  <a:gd name="connsiteX11" fmla="*/ 180929 w 180565"/>
                  <a:gd name="connsiteY11" fmla="*/ 319863 h 366266"/>
                  <a:gd name="connsiteX12" fmla="*/ 167242 w 180565"/>
                  <a:gd name="connsiteY12" fmla="*/ 352810 h 366266"/>
                  <a:gd name="connsiteX13" fmla="*/ 134724 w 180565"/>
                  <a:gd name="connsiteY13" fmla="*/ 366502 h 366266"/>
                  <a:gd name="connsiteX14" fmla="*/ 101348 w 180565"/>
                  <a:gd name="connsiteY14" fmla="*/ 352810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5" h="366266">
                    <a:moveTo>
                      <a:pt x="101348" y="352810"/>
                    </a:moveTo>
                    <a:lnTo>
                      <a:pt x="61981" y="312588"/>
                    </a:lnTo>
                    <a:cubicBezTo>
                      <a:pt x="20900" y="271512"/>
                      <a:pt x="364" y="221592"/>
                      <a:pt x="364" y="162830"/>
                    </a:cubicBezTo>
                    <a:lnTo>
                      <a:pt x="364" y="46446"/>
                    </a:lnTo>
                    <a:cubicBezTo>
                      <a:pt x="364" y="33895"/>
                      <a:pt x="4784" y="23056"/>
                      <a:pt x="13632" y="13927"/>
                    </a:cubicBezTo>
                    <a:cubicBezTo>
                      <a:pt x="22472" y="4799"/>
                      <a:pt x="33454" y="235"/>
                      <a:pt x="46579" y="235"/>
                    </a:cubicBezTo>
                    <a:cubicBezTo>
                      <a:pt x="59124" y="235"/>
                      <a:pt x="69963" y="4799"/>
                      <a:pt x="79098" y="13927"/>
                    </a:cubicBezTo>
                    <a:cubicBezTo>
                      <a:pt x="88223" y="23056"/>
                      <a:pt x="92785" y="33895"/>
                      <a:pt x="92785" y="46446"/>
                    </a:cubicBezTo>
                    <a:lnTo>
                      <a:pt x="92785" y="162830"/>
                    </a:lnTo>
                    <a:cubicBezTo>
                      <a:pt x="92785" y="195920"/>
                      <a:pt x="104196" y="224160"/>
                      <a:pt x="127018" y="247550"/>
                    </a:cubicBezTo>
                    <a:lnTo>
                      <a:pt x="167242" y="286916"/>
                    </a:lnTo>
                    <a:cubicBezTo>
                      <a:pt x="176367" y="296043"/>
                      <a:pt x="180929" y="307026"/>
                      <a:pt x="180929" y="319863"/>
                    </a:cubicBezTo>
                    <a:cubicBezTo>
                      <a:pt x="180929" y="332698"/>
                      <a:pt x="176367" y="343681"/>
                      <a:pt x="167242" y="352810"/>
                    </a:cubicBezTo>
                    <a:cubicBezTo>
                      <a:pt x="158108" y="361937"/>
                      <a:pt x="147268" y="366502"/>
                      <a:pt x="134724" y="366502"/>
                    </a:cubicBezTo>
                    <a:cubicBezTo>
                      <a:pt x="121598" y="366502"/>
                      <a:pt x="110473" y="361937"/>
                      <a:pt x="101348" y="3528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FB7BB12A-C6B8-623B-0AEF-3318C9252B27}"/>
                  </a:ext>
                </a:extLst>
              </p:cNvPr>
              <p:cNvSpPr/>
              <p:nvPr/>
            </p:nvSpPr>
            <p:spPr>
              <a:xfrm>
                <a:off x="7104191" y="1599533"/>
                <a:ext cx="184851" cy="80441"/>
              </a:xfrm>
              <a:custGeom>
                <a:avLst/>
                <a:gdLst>
                  <a:gd name="connsiteX0" fmla="*/ 61981 w 184851"/>
                  <a:gd name="connsiteY0" fmla="*/ 235 h 80441"/>
                  <a:gd name="connsiteX1" fmla="*/ 364 w 184851"/>
                  <a:gd name="connsiteY1" fmla="*/ 39600 h 80441"/>
                  <a:gd name="connsiteX2" fmla="*/ 61981 w 184851"/>
                  <a:gd name="connsiteY2" fmla="*/ 80676 h 80441"/>
                  <a:gd name="connsiteX3" fmla="*/ 171519 w 184851"/>
                  <a:gd name="connsiteY3" fmla="*/ 56714 h 80441"/>
                  <a:gd name="connsiteX4" fmla="*/ 185216 w 184851"/>
                  <a:gd name="connsiteY4" fmla="*/ 40455 h 80441"/>
                  <a:gd name="connsiteX5" fmla="*/ 171519 w 184851"/>
                  <a:gd name="connsiteY5" fmla="*/ 23340 h 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51" h="80441">
                    <a:moveTo>
                      <a:pt x="61981" y="235"/>
                    </a:moveTo>
                    <a:lnTo>
                      <a:pt x="364" y="39600"/>
                    </a:lnTo>
                    <a:lnTo>
                      <a:pt x="61981" y="80676"/>
                    </a:lnTo>
                    <a:lnTo>
                      <a:pt x="171519" y="56714"/>
                    </a:lnTo>
                    <a:cubicBezTo>
                      <a:pt x="180644" y="55004"/>
                      <a:pt x="185216" y="49583"/>
                      <a:pt x="185216" y="40455"/>
                    </a:cubicBezTo>
                    <a:cubicBezTo>
                      <a:pt x="185216" y="31327"/>
                      <a:pt x="180644" y="25622"/>
                      <a:pt x="171519" y="2334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AF3B0BC4-600D-8AF4-2396-127286FFCEB1}"/>
                  </a:ext>
                </a:extLst>
              </p:cNvPr>
              <p:cNvSpPr/>
              <p:nvPr/>
            </p:nvSpPr>
            <p:spPr>
              <a:xfrm>
                <a:off x="6363965" y="1146831"/>
                <a:ext cx="524579" cy="985841"/>
              </a:xfrm>
              <a:custGeom>
                <a:avLst/>
                <a:gdLst>
                  <a:gd name="connsiteX0" fmla="*/ 123589 w 524579"/>
                  <a:gd name="connsiteY0" fmla="*/ 986076 h 985841"/>
                  <a:gd name="connsiteX1" fmla="*/ 364 w 524579"/>
                  <a:gd name="connsiteY1" fmla="*/ 492302 h 985841"/>
                  <a:gd name="connsiteX2" fmla="*/ 123589 w 524579"/>
                  <a:gd name="connsiteY2" fmla="*/ 235 h 985841"/>
                  <a:gd name="connsiteX3" fmla="*/ 253662 w 524579"/>
                  <a:gd name="connsiteY3" fmla="*/ 235 h 985841"/>
                  <a:gd name="connsiteX4" fmla="*/ 370906 w 524579"/>
                  <a:gd name="connsiteY4" fmla="*/ 16494 h 985841"/>
                  <a:gd name="connsiteX5" fmla="*/ 524944 w 524579"/>
                  <a:gd name="connsiteY5" fmla="*/ 492302 h 985841"/>
                  <a:gd name="connsiteX6" fmla="*/ 370906 w 524579"/>
                  <a:gd name="connsiteY6" fmla="*/ 969817 h 985841"/>
                  <a:gd name="connsiteX7" fmla="*/ 253662 w 524579"/>
                  <a:gd name="connsiteY7" fmla="*/ 986076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79" h="985841">
                    <a:moveTo>
                      <a:pt x="123589" y="986076"/>
                    </a:moveTo>
                    <a:lnTo>
                      <a:pt x="364" y="492302"/>
                    </a:lnTo>
                    <a:lnTo>
                      <a:pt x="123589" y="235"/>
                    </a:lnTo>
                    <a:lnTo>
                      <a:pt x="253662" y="235"/>
                    </a:lnTo>
                    <a:cubicBezTo>
                      <a:pt x="293601" y="235"/>
                      <a:pt x="332682" y="5655"/>
                      <a:pt x="370906" y="16494"/>
                    </a:cubicBezTo>
                    <a:lnTo>
                      <a:pt x="524944" y="492302"/>
                    </a:lnTo>
                    <a:lnTo>
                      <a:pt x="370906" y="969817"/>
                    </a:lnTo>
                    <a:cubicBezTo>
                      <a:pt x="332682" y="980657"/>
                      <a:pt x="293601" y="986076"/>
                      <a:pt x="253662" y="986076"/>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EBEF457E-BBD0-A725-4A8D-6738329CC411}"/>
                  </a:ext>
                </a:extLst>
              </p:cNvPr>
              <p:cNvSpPr/>
              <p:nvPr/>
            </p:nvSpPr>
            <p:spPr>
              <a:xfrm>
                <a:off x="5882167" y="1154536"/>
                <a:ext cx="450984" cy="970433"/>
              </a:xfrm>
              <a:custGeom>
                <a:avLst/>
                <a:gdLst>
                  <a:gd name="connsiteX0" fmla="*/ 297311 w 450984"/>
                  <a:gd name="connsiteY0" fmla="*/ 235 h 970433"/>
                  <a:gd name="connsiteX1" fmla="*/ 451349 w 450984"/>
                  <a:gd name="connsiteY1" fmla="*/ 484597 h 970433"/>
                  <a:gd name="connsiteX2" fmla="*/ 297311 w 450984"/>
                  <a:gd name="connsiteY2" fmla="*/ 970669 h 970433"/>
                  <a:gd name="connsiteX3" fmla="*/ 131296 w 450984"/>
                  <a:gd name="connsiteY3" fmla="*/ 908198 h 970433"/>
                  <a:gd name="connsiteX4" fmla="*/ 1220 w 450984"/>
                  <a:gd name="connsiteY4" fmla="*/ 793527 h 970433"/>
                  <a:gd name="connsiteX5" fmla="*/ 20046 w 450984"/>
                  <a:gd name="connsiteY5" fmla="*/ 700248 h 970433"/>
                  <a:gd name="connsiteX6" fmla="*/ 20046 w 450984"/>
                  <a:gd name="connsiteY6" fmla="*/ 268944 h 970433"/>
                  <a:gd name="connsiteX7" fmla="*/ 364 w 450984"/>
                  <a:gd name="connsiteY7" fmla="*/ 178233 h 970433"/>
                  <a:gd name="connsiteX8" fmla="*/ 130868 w 450984"/>
                  <a:gd name="connsiteY8" fmla="*/ 63138 h 970433"/>
                  <a:gd name="connsiteX9" fmla="*/ 297311 w 450984"/>
                  <a:gd name="connsiteY9" fmla="*/ 235 h 97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984" h="970433">
                    <a:moveTo>
                      <a:pt x="297311" y="235"/>
                    </a:moveTo>
                    <a:lnTo>
                      <a:pt x="451349" y="484597"/>
                    </a:lnTo>
                    <a:lnTo>
                      <a:pt x="297311" y="970669"/>
                    </a:lnTo>
                    <a:cubicBezTo>
                      <a:pt x="237410" y="959829"/>
                      <a:pt x="182071" y="939006"/>
                      <a:pt x="131296" y="908198"/>
                    </a:cubicBezTo>
                    <a:cubicBezTo>
                      <a:pt x="80521" y="877390"/>
                      <a:pt x="37162" y="839167"/>
                      <a:pt x="1220" y="793527"/>
                    </a:cubicBezTo>
                    <a:lnTo>
                      <a:pt x="20046" y="700248"/>
                    </a:lnTo>
                    <a:lnTo>
                      <a:pt x="20046" y="268944"/>
                    </a:lnTo>
                    <a:lnTo>
                      <a:pt x="364" y="178233"/>
                    </a:lnTo>
                    <a:cubicBezTo>
                      <a:pt x="36307" y="132592"/>
                      <a:pt x="79807" y="94226"/>
                      <a:pt x="130868" y="63138"/>
                    </a:cubicBezTo>
                    <a:cubicBezTo>
                      <a:pt x="181929" y="32039"/>
                      <a:pt x="237410" y="11074"/>
                      <a:pt x="297311" y="235"/>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297C2EB5-47F8-7264-173E-663125EEB0BC}"/>
                  </a:ext>
                </a:extLst>
              </p:cNvPr>
              <p:cNvSpPr/>
              <p:nvPr/>
            </p:nvSpPr>
            <p:spPr>
              <a:xfrm>
                <a:off x="6950162" y="1430947"/>
                <a:ext cx="215645" cy="417612"/>
              </a:xfrm>
              <a:custGeom>
                <a:avLst/>
                <a:gdLst>
                  <a:gd name="connsiteX0" fmla="*/ 364 w 215645"/>
                  <a:gd name="connsiteY0" fmla="*/ 208186 h 417612"/>
                  <a:gd name="connsiteX1" fmla="*/ 92785 w 215645"/>
                  <a:gd name="connsiteY1" fmla="*/ 417847 h 417612"/>
                  <a:gd name="connsiteX2" fmla="*/ 216010 w 215645"/>
                  <a:gd name="connsiteY2" fmla="*/ 248406 h 417612"/>
                  <a:gd name="connsiteX3" fmla="*/ 216010 w 215645"/>
                  <a:gd name="connsiteY3" fmla="*/ 169676 h 417612"/>
                  <a:gd name="connsiteX4" fmla="*/ 92785 w 215645"/>
                  <a:gd name="connsiteY4" fmla="*/ 235 h 4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5" h="417612">
                    <a:moveTo>
                      <a:pt x="364" y="208186"/>
                    </a:moveTo>
                    <a:lnTo>
                      <a:pt x="92785" y="417847"/>
                    </a:lnTo>
                    <a:lnTo>
                      <a:pt x="216010" y="248406"/>
                    </a:lnTo>
                    <a:lnTo>
                      <a:pt x="216010" y="169676"/>
                    </a:lnTo>
                    <a:lnTo>
                      <a:pt x="92785" y="235"/>
                    </a:ln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AD79ED9F-103C-AE13-EA4B-E18B3D76D7F6}"/>
                  </a:ext>
                </a:extLst>
              </p:cNvPr>
              <p:cNvSpPr/>
              <p:nvPr/>
            </p:nvSpPr>
            <p:spPr>
              <a:xfrm>
                <a:off x="6177408" y="1146831"/>
                <a:ext cx="308924" cy="985841"/>
              </a:xfrm>
              <a:custGeom>
                <a:avLst/>
                <a:gdLst>
                  <a:gd name="connsiteX0" fmla="*/ 309288 w 308924"/>
                  <a:gd name="connsiteY0" fmla="*/ 235 h 985841"/>
                  <a:gd name="connsiteX1" fmla="*/ 309288 w 308924"/>
                  <a:gd name="connsiteY1" fmla="*/ 986076 h 985841"/>
                  <a:gd name="connsiteX2" fmla="*/ 76526 w 308924"/>
                  <a:gd name="connsiteY2" fmla="*/ 986076 h 985841"/>
                  <a:gd name="connsiteX3" fmla="*/ 38016 w 308924"/>
                  <a:gd name="connsiteY3" fmla="*/ 983081 h 985841"/>
                  <a:gd name="connsiteX4" fmla="*/ 364 w 308924"/>
                  <a:gd name="connsiteY4" fmla="*/ 977519 h 985841"/>
                  <a:gd name="connsiteX5" fmla="*/ 364 w 308924"/>
                  <a:gd name="connsiteY5" fmla="*/ 7941 h 985841"/>
                  <a:gd name="connsiteX6" fmla="*/ 38016 w 308924"/>
                  <a:gd name="connsiteY6" fmla="*/ 3235 h 985841"/>
                  <a:gd name="connsiteX7" fmla="*/ 76526 w 308924"/>
                  <a:gd name="connsiteY7" fmla="*/ 235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24" h="985841">
                    <a:moveTo>
                      <a:pt x="309288" y="235"/>
                    </a:moveTo>
                    <a:lnTo>
                      <a:pt x="309288" y="986076"/>
                    </a:lnTo>
                    <a:lnTo>
                      <a:pt x="76526" y="986076"/>
                    </a:lnTo>
                    <a:cubicBezTo>
                      <a:pt x="63401" y="985506"/>
                      <a:pt x="50561" y="984507"/>
                      <a:pt x="38016" y="983081"/>
                    </a:cubicBezTo>
                    <a:cubicBezTo>
                      <a:pt x="25462" y="981655"/>
                      <a:pt x="12908" y="979801"/>
                      <a:pt x="364" y="977519"/>
                    </a:cubicBezTo>
                    <a:lnTo>
                      <a:pt x="364" y="7941"/>
                    </a:lnTo>
                    <a:cubicBezTo>
                      <a:pt x="12908" y="6226"/>
                      <a:pt x="25462" y="4664"/>
                      <a:pt x="38016" y="3235"/>
                    </a:cubicBezTo>
                    <a:cubicBezTo>
                      <a:pt x="50561" y="1807"/>
                      <a:pt x="63401" y="806"/>
                      <a:pt x="76526" y="235"/>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14EAD48C-5231-2AAF-5620-FA59E4995346}"/>
                  </a:ext>
                </a:extLst>
              </p:cNvPr>
              <p:cNvSpPr/>
              <p:nvPr/>
            </p:nvSpPr>
            <p:spPr>
              <a:xfrm>
                <a:off x="5562112" y="1331679"/>
                <a:ext cx="392793" cy="617003"/>
              </a:xfrm>
              <a:custGeom>
                <a:avLst/>
                <a:gdLst>
                  <a:gd name="connsiteX0" fmla="*/ 393158 w 392793"/>
                  <a:gd name="connsiteY0" fmla="*/ 84099 h 617003"/>
                  <a:gd name="connsiteX1" fmla="*/ 393158 w 392793"/>
                  <a:gd name="connsiteY1" fmla="*/ 532519 h 617003"/>
                  <a:gd name="connsiteX2" fmla="*/ 369197 w 392793"/>
                  <a:gd name="connsiteY2" fmla="*/ 591994 h 617003"/>
                  <a:gd name="connsiteX3" fmla="*/ 311005 w 392793"/>
                  <a:gd name="connsiteY3" fmla="*/ 617239 h 617003"/>
                  <a:gd name="connsiteX4" fmla="*/ 305871 w 392793"/>
                  <a:gd name="connsiteY4" fmla="*/ 617239 h 617003"/>
                  <a:gd name="connsiteX5" fmla="*/ 152690 w 392793"/>
                  <a:gd name="connsiteY5" fmla="*/ 575735 h 617003"/>
                  <a:gd name="connsiteX6" fmla="*/ 41868 w 392793"/>
                  <a:gd name="connsiteY6" fmla="*/ 464058 h 617003"/>
                  <a:gd name="connsiteX7" fmla="*/ 364 w 392793"/>
                  <a:gd name="connsiteY7" fmla="*/ 309164 h 617003"/>
                  <a:gd name="connsiteX8" fmla="*/ 41441 w 392793"/>
                  <a:gd name="connsiteY8" fmla="*/ 153844 h 617003"/>
                  <a:gd name="connsiteX9" fmla="*/ 151833 w 392793"/>
                  <a:gd name="connsiteY9" fmla="*/ 42167 h 617003"/>
                  <a:gd name="connsiteX10" fmla="*/ 305871 w 392793"/>
                  <a:gd name="connsiteY10" fmla="*/ 235 h 617003"/>
                  <a:gd name="connsiteX11" fmla="*/ 311005 w 392793"/>
                  <a:gd name="connsiteY11" fmla="*/ 235 h 617003"/>
                  <a:gd name="connsiteX12" fmla="*/ 369197 w 392793"/>
                  <a:gd name="connsiteY12" fmla="*/ 25479 h 617003"/>
                  <a:gd name="connsiteX13" fmla="*/ 393158 w 392793"/>
                  <a:gd name="connsiteY13" fmla="*/ 84099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793" h="617003">
                    <a:moveTo>
                      <a:pt x="393158" y="84099"/>
                    </a:moveTo>
                    <a:lnTo>
                      <a:pt x="393158" y="532519"/>
                    </a:lnTo>
                    <a:cubicBezTo>
                      <a:pt x="393158" y="555909"/>
                      <a:pt x="385171" y="575735"/>
                      <a:pt x="369197" y="591994"/>
                    </a:cubicBezTo>
                    <a:cubicBezTo>
                      <a:pt x="353222" y="608253"/>
                      <a:pt x="333826" y="616668"/>
                      <a:pt x="311005" y="617239"/>
                    </a:cubicBezTo>
                    <a:lnTo>
                      <a:pt x="305871" y="617239"/>
                    </a:lnTo>
                    <a:cubicBezTo>
                      <a:pt x="249961" y="617239"/>
                      <a:pt x="198900" y="603404"/>
                      <a:pt x="152690" y="575735"/>
                    </a:cubicBezTo>
                    <a:cubicBezTo>
                      <a:pt x="106478" y="548064"/>
                      <a:pt x="69537" y="510839"/>
                      <a:pt x="41868" y="464058"/>
                    </a:cubicBezTo>
                    <a:cubicBezTo>
                      <a:pt x="14198" y="417276"/>
                      <a:pt x="364" y="365644"/>
                      <a:pt x="364" y="309164"/>
                    </a:cubicBezTo>
                    <a:cubicBezTo>
                      <a:pt x="364" y="252114"/>
                      <a:pt x="14056" y="200340"/>
                      <a:pt x="41441" y="153844"/>
                    </a:cubicBezTo>
                    <a:cubicBezTo>
                      <a:pt x="68825" y="107347"/>
                      <a:pt x="105623" y="70122"/>
                      <a:pt x="151833" y="42167"/>
                    </a:cubicBezTo>
                    <a:cubicBezTo>
                      <a:pt x="198045" y="14212"/>
                      <a:pt x="249390" y="235"/>
                      <a:pt x="305871" y="235"/>
                    </a:cubicBezTo>
                    <a:lnTo>
                      <a:pt x="311005" y="235"/>
                    </a:lnTo>
                    <a:cubicBezTo>
                      <a:pt x="333826" y="806"/>
                      <a:pt x="353222" y="9220"/>
                      <a:pt x="369197" y="25479"/>
                    </a:cubicBezTo>
                    <a:cubicBezTo>
                      <a:pt x="385171" y="41739"/>
                      <a:pt x="393158" y="61279"/>
                      <a:pt x="393158" y="84099"/>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D9AF786A-3A2F-AD06-A4F8-A93886974F66}"/>
                  </a:ext>
                </a:extLst>
              </p:cNvPr>
              <p:cNvSpPr/>
              <p:nvPr/>
            </p:nvSpPr>
            <p:spPr>
              <a:xfrm>
                <a:off x="6732792" y="1162242"/>
                <a:ext cx="308933" cy="953314"/>
              </a:xfrm>
              <a:custGeom>
                <a:avLst/>
                <a:gdLst>
                  <a:gd name="connsiteX0" fmla="*/ 251100 w 308933"/>
                  <a:gd name="connsiteY0" fmla="*/ 186787 h 953314"/>
                  <a:gd name="connsiteX1" fmla="*/ 142420 w 308933"/>
                  <a:gd name="connsiteY1" fmla="*/ 69548 h 953314"/>
                  <a:gd name="connsiteX2" fmla="*/ 364 w 308933"/>
                  <a:gd name="connsiteY2" fmla="*/ 235 h 953314"/>
                  <a:gd name="connsiteX3" fmla="*/ 364 w 308933"/>
                  <a:gd name="connsiteY3" fmla="*/ 953550 h 953314"/>
                  <a:gd name="connsiteX4" fmla="*/ 142420 w 308933"/>
                  <a:gd name="connsiteY4" fmla="*/ 884233 h 953314"/>
                  <a:gd name="connsiteX5" fmla="*/ 251100 w 308933"/>
                  <a:gd name="connsiteY5" fmla="*/ 766994 h 953314"/>
                  <a:gd name="connsiteX6" fmla="*/ 309298 w 308933"/>
                  <a:gd name="connsiteY6" fmla="*/ 686552 h 953314"/>
                  <a:gd name="connsiteX7" fmla="*/ 309298 w 308933"/>
                  <a:gd name="connsiteY7" fmla="*/ 267228 h 9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33" h="953314">
                    <a:moveTo>
                      <a:pt x="251100" y="186787"/>
                    </a:moveTo>
                    <a:cubicBezTo>
                      <a:pt x="222011" y="140576"/>
                      <a:pt x="185778" y="101496"/>
                      <a:pt x="142420" y="69548"/>
                    </a:cubicBezTo>
                    <a:cubicBezTo>
                      <a:pt x="99062" y="37602"/>
                      <a:pt x="51713" y="14494"/>
                      <a:pt x="364" y="235"/>
                    </a:cubicBezTo>
                    <a:lnTo>
                      <a:pt x="364" y="953550"/>
                    </a:lnTo>
                    <a:cubicBezTo>
                      <a:pt x="51713" y="939287"/>
                      <a:pt x="99062" y="916182"/>
                      <a:pt x="142420" y="884233"/>
                    </a:cubicBezTo>
                    <a:cubicBezTo>
                      <a:pt x="185778" y="852284"/>
                      <a:pt x="222011" y="813205"/>
                      <a:pt x="251100" y="766994"/>
                    </a:cubicBezTo>
                    <a:lnTo>
                      <a:pt x="309298" y="686552"/>
                    </a:lnTo>
                    <a:lnTo>
                      <a:pt x="309298" y="267228"/>
                    </a:ln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959B29EB-9193-544E-377F-C08D31566428}"/>
                  </a:ext>
                </a:extLst>
              </p:cNvPr>
              <p:cNvSpPr/>
              <p:nvPr/>
            </p:nvSpPr>
            <p:spPr>
              <a:xfrm>
                <a:off x="6069335" y="775338"/>
                <a:ext cx="786768" cy="553773"/>
              </a:xfrm>
              <a:custGeom>
                <a:avLst/>
                <a:gdLst>
                  <a:gd name="connsiteX0" fmla="*/ 291566 w 786768"/>
                  <a:gd name="connsiteY0" fmla="*/ 108162 h 553773"/>
                  <a:gd name="connsiteX1" fmla="*/ 289851 w 786768"/>
                  <a:gd name="connsiteY1" fmla="*/ 109867 h 553773"/>
                  <a:gd name="connsiteX2" fmla="*/ 288146 w 786768"/>
                  <a:gd name="connsiteY2" fmla="*/ 112010 h 553773"/>
                  <a:gd name="connsiteX3" fmla="*/ 286432 w 786768"/>
                  <a:gd name="connsiteY3" fmla="*/ 114143 h 553773"/>
                  <a:gd name="connsiteX4" fmla="*/ 9166 w 786768"/>
                  <a:gd name="connsiteY4" fmla="*/ 488116 h 553773"/>
                  <a:gd name="connsiteX5" fmla="*/ 5315 w 786768"/>
                  <a:gd name="connsiteY5" fmla="*/ 531332 h 553773"/>
                  <a:gd name="connsiteX6" fmla="*/ 42541 w 786768"/>
                  <a:gd name="connsiteY6" fmla="*/ 554009 h 553773"/>
                  <a:gd name="connsiteX7" fmla="*/ 510641 w 786768"/>
                  <a:gd name="connsiteY7" fmla="*/ 554009 h 553773"/>
                  <a:gd name="connsiteX8" fmla="*/ 651411 w 786768"/>
                  <a:gd name="connsiteY8" fmla="*/ 515928 h 553773"/>
                  <a:gd name="connsiteX9" fmla="*/ 751966 w 786768"/>
                  <a:gd name="connsiteY9" fmla="*/ 413238 h 553773"/>
                  <a:gd name="connsiteX10" fmla="*/ 787056 w 786768"/>
                  <a:gd name="connsiteY10" fmla="*/ 270753 h 553773"/>
                  <a:gd name="connsiteX11" fmla="*/ 748118 w 786768"/>
                  <a:gd name="connsiteY11" fmla="*/ 135965 h 553773"/>
                  <a:gd name="connsiteX12" fmla="*/ 650134 w 786768"/>
                  <a:gd name="connsiteY12" fmla="*/ 38410 h 553773"/>
                  <a:gd name="connsiteX13" fmla="*/ 514917 w 786768"/>
                  <a:gd name="connsiteY13" fmla="*/ 329 h 553773"/>
                  <a:gd name="connsiteX14" fmla="*/ 388273 w 786768"/>
                  <a:gd name="connsiteY14" fmla="*/ 28142 h 553773"/>
                  <a:gd name="connsiteX15" fmla="*/ 291566 w 786768"/>
                  <a:gd name="connsiteY15" fmla="*/ 108162 h 55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8" h="553773">
                    <a:moveTo>
                      <a:pt x="291566" y="108162"/>
                    </a:moveTo>
                    <a:lnTo>
                      <a:pt x="289851" y="109867"/>
                    </a:lnTo>
                    <a:cubicBezTo>
                      <a:pt x="289289" y="110438"/>
                      <a:pt x="288718" y="111152"/>
                      <a:pt x="288146" y="112010"/>
                    </a:cubicBezTo>
                    <a:cubicBezTo>
                      <a:pt x="287575" y="112867"/>
                      <a:pt x="287003" y="113581"/>
                      <a:pt x="286432" y="114143"/>
                    </a:cubicBezTo>
                    <a:lnTo>
                      <a:pt x="9166" y="488116"/>
                    </a:lnTo>
                    <a:cubicBezTo>
                      <a:pt x="-1103" y="501808"/>
                      <a:pt x="-2386" y="516213"/>
                      <a:pt x="5315" y="531332"/>
                    </a:cubicBezTo>
                    <a:cubicBezTo>
                      <a:pt x="13016" y="546450"/>
                      <a:pt x="25426" y="554009"/>
                      <a:pt x="42541" y="554009"/>
                    </a:cubicBezTo>
                    <a:lnTo>
                      <a:pt x="510641" y="554009"/>
                    </a:lnTo>
                    <a:cubicBezTo>
                      <a:pt x="561990" y="554009"/>
                      <a:pt x="608910" y="541315"/>
                      <a:pt x="651411" y="515928"/>
                    </a:cubicBezTo>
                    <a:cubicBezTo>
                      <a:pt x="693921" y="490540"/>
                      <a:pt x="727439" y="456310"/>
                      <a:pt x="751966" y="413238"/>
                    </a:cubicBezTo>
                    <a:cubicBezTo>
                      <a:pt x="776502" y="370166"/>
                      <a:pt x="788199" y="322665"/>
                      <a:pt x="787056" y="270753"/>
                    </a:cubicBezTo>
                    <a:cubicBezTo>
                      <a:pt x="785913" y="221690"/>
                      <a:pt x="772931" y="176761"/>
                      <a:pt x="748118" y="135965"/>
                    </a:cubicBezTo>
                    <a:cubicBezTo>
                      <a:pt x="723296" y="95179"/>
                      <a:pt x="690635" y="62661"/>
                      <a:pt x="650134" y="38410"/>
                    </a:cubicBezTo>
                    <a:cubicBezTo>
                      <a:pt x="609624" y="14169"/>
                      <a:pt x="564552" y="1472"/>
                      <a:pt x="514917" y="329"/>
                    </a:cubicBezTo>
                    <a:cubicBezTo>
                      <a:pt x="469283" y="-814"/>
                      <a:pt x="427059" y="8463"/>
                      <a:pt x="388273" y="28142"/>
                    </a:cubicBezTo>
                    <a:cubicBezTo>
                      <a:pt x="349478" y="47830"/>
                      <a:pt x="317245" y="74500"/>
                      <a:pt x="291566" y="108162"/>
                    </a:cubicBezTo>
                    <a:close/>
                  </a:path>
                </a:pathLst>
              </a:custGeom>
              <a:solidFill>
                <a:schemeClr val="accent1">
                  <a:lumMod val="40000"/>
                  <a:lumOff val="60000"/>
                </a:schemeClr>
              </a:solidFill>
              <a:ln w="3175" cap="flat">
                <a:solidFill>
                  <a:schemeClr val="bg2"/>
                </a:solid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3290A976-D457-D470-E54B-37678343080B}"/>
                  </a:ext>
                </a:extLst>
              </p:cNvPr>
              <p:cNvSpPr/>
              <p:nvPr/>
            </p:nvSpPr>
            <p:spPr>
              <a:xfrm>
                <a:off x="5712807" y="1577322"/>
                <a:ext cx="123416" cy="123430"/>
              </a:xfrm>
              <a:custGeom>
                <a:avLst/>
                <a:gdLst>
                  <a:gd name="connsiteX0" fmla="*/ 62073 w 123416"/>
                  <a:gd name="connsiteY0" fmla="*/ 123666 h 123430"/>
                  <a:gd name="connsiteX1" fmla="*/ 38097 w 123416"/>
                  <a:gd name="connsiteY1" fmla="*/ 118872 h 123430"/>
                  <a:gd name="connsiteX2" fmla="*/ 18428 w 123416"/>
                  <a:gd name="connsiteY2" fmla="*/ 105601 h 123430"/>
                  <a:gd name="connsiteX3" fmla="*/ 5158 w 123416"/>
                  <a:gd name="connsiteY3" fmla="*/ 85931 h 123430"/>
                  <a:gd name="connsiteX4" fmla="*/ 364 w 123416"/>
                  <a:gd name="connsiteY4" fmla="*/ 61957 h 123430"/>
                  <a:gd name="connsiteX5" fmla="*/ 5158 w 123416"/>
                  <a:gd name="connsiteY5" fmla="*/ 37976 h 123430"/>
                  <a:gd name="connsiteX6" fmla="*/ 18428 w 123416"/>
                  <a:gd name="connsiteY6" fmla="*/ 18313 h 123430"/>
                  <a:gd name="connsiteX7" fmla="*/ 38097 w 123416"/>
                  <a:gd name="connsiteY7" fmla="*/ 5036 h 123430"/>
                  <a:gd name="connsiteX8" fmla="*/ 62073 w 123416"/>
                  <a:gd name="connsiteY8" fmla="*/ 235 h 123430"/>
                  <a:gd name="connsiteX9" fmla="*/ 86047 w 123416"/>
                  <a:gd name="connsiteY9" fmla="*/ 5036 h 123430"/>
                  <a:gd name="connsiteX10" fmla="*/ 105716 w 123416"/>
                  <a:gd name="connsiteY10" fmla="*/ 18313 h 123430"/>
                  <a:gd name="connsiteX11" fmla="*/ 118987 w 123416"/>
                  <a:gd name="connsiteY11" fmla="*/ 37976 h 123430"/>
                  <a:gd name="connsiteX12" fmla="*/ 123780 w 123416"/>
                  <a:gd name="connsiteY12" fmla="*/ 61957 h 123430"/>
                  <a:gd name="connsiteX13" fmla="*/ 118987 w 123416"/>
                  <a:gd name="connsiteY13" fmla="*/ 85931 h 123430"/>
                  <a:gd name="connsiteX14" fmla="*/ 105716 w 123416"/>
                  <a:gd name="connsiteY14" fmla="*/ 105601 h 123430"/>
                  <a:gd name="connsiteX15" fmla="*/ 86047 w 123416"/>
                  <a:gd name="connsiteY15" fmla="*/ 118872 h 123430"/>
                  <a:gd name="connsiteX16" fmla="*/ 62073 w 123416"/>
                  <a:gd name="connsiteY16" fmla="*/ 123666 h 12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416" h="123430">
                    <a:moveTo>
                      <a:pt x="62073" y="123666"/>
                    </a:moveTo>
                    <a:cubicBezTo>
                      <a:pt x="53551" y="123666"/>
                      <a:pt x="45559" y="122067"/>
                      <a:pt x="38097" y="118872"/>
                    </a:cubicBezTo>
                    <a:cubicBezTo>
                      <a:pt x="30636" y="115676"/>
                      <a:pt x="24080" y="111253"/>
                      <a:pt x="18428" y="105601"/>
                    </a:cubicBezTo>
                    <a:cubicBezTo>
                      <a:pt x="12777" y="99949"/>
                      <a:pt x="8354" y="93393"/>
                      <a:pt x="5158" y="85931"/>
                    </a:cubicBezTo>
                    <a:cubicBezTo>
                      <a:pt x="1961" y="78470"/>
                      <a:pt x="364" y="70479"/>
                      <a:pt x="364" y="61957"/>
                    </a:cubicBezTo>
                    <a:cubicBezTo>
                      <a:pt x="364" y="53426"/>
                      <a:pt x="1961" y="45432"/>
                      <a:pt x="5158" y="37976"/>
                    </a:cubicBezTo>
                    <a:cubicBezTo>
                      <a:pt x="8354" y="30519"/>
                      <a:pt x="12777" y="23965"/>
                      <a:pt x="18428" y="18313"/>
                    </a:cubicBezTo>
                    <a:cubicBezTo>
                      <a:pt x="24080" y="12661"/>
                      <a:pt x="30636" y="8236"/>
                      <a:pt x="38097" y="5036"/>
                    </a:cubicBezTo>
                    <a:cubicBezTo>
                      <a:pt x="45559" y="1835"/>
                      <a:pt x="53551" y="235"/>
                      <a:pt x="62073" y="235"/>
                    </a:cubicBezTo>
                    <a:cubicBezTo>
                      <a:pt x="70595" y="235"/>
                      <a:pt x="78586" y="1835"/>
                      <a:pt x="86047" y="5036"/>
                    </a:cubicBezTo>
                    <a:cubicBezTo>
                      <a:pt x="93508" y="8236"/>
                      <a:pt x="100065" y="12661"/>
                      <a:pt x="105716" y="18313"/>
                    </a:cubicBezTo>
                    <a:cubicBezTo>
                      <a:pt x="111367" y="23965"/>
                      <a:pt x="115792" y="30519"/>
                      <a:pt x="118987" y="37976"/>
                    </a:cubicBezTo>
                    <a:cubicBezTo>
                      <a:pt x="122183" y="45432"/>
                      <a:pt x="123780" y="53426"/>
                      <a:pt x="123780" y="61957"/>
                    </a:cubicBezTo>
                    <a:cubicBezTo>
                      <a:pt x="123780" y="70479"/>
                      <a:pt x="122183" y="78470"/>
                      <a:pt x="118987" y="85931"/>
                    </a:cubicBezTo>
                    <a:cubicBezTo>
                      <a:pt x="115792" y="93393"/>
                      <a:pt x="111367" y="99949"/>
                      <a:pt x="105716" y="105601"/>
                    </a:cubicBezTo>
                    <a:cubicBezTo>
                      <a:pt x="100065" y="111253"/>
                      <a:pt x="93508" y="115676"/>
                      <a:pt x="86047" y="118872"/>
                    </a:cubicBezTo>
                    <a:cubicBezTo>
                      <a:pt x="78586" y="122067"/>
                      <a:pt x="70595" y="123666"/>
                      <a:pt x="62073" y="123666"/>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grpSp>
        <p:nvGrpSpPr>
          <p:cNvPr id="42" name="Gruppieren 41">
            <a:extLst>
              <a:ext uri="{FF2B5EF4-FFF2-40B4-BE49-F238E27FC236}">
                <a16:creationId xmlns:a16="http://schemas.microsoft.com/office/drawing/2014/main" id="{299E277A-6E40-BA14-8818-9E26EE31889A}"/>
              </a:ext>
            </a:extLst>
          </p:cNvPr>
          <p:cNvGrpSpPr/>
          <p:nvPr/>
        </p:nvGrpSpPr>
        <p:grpSpPr>
          <a:xfrm>
            <a:off x="709351" y="1751681"/>
            <a:ext cx="576000" cy="576000"/>
            <a:chOff x="1278515" y="1771531"/>
            <a:chExt cx="576000" cy="576000"/>
          </a:xfrm>
        </p:grpSpPr>
        <p:sp>
          <p:nvSpPr>
            <p:cNvPr id="43" name="Ellipse 42">
              <a:extLst>
                <a:ext uri="{FF2B5EF4-FFF2-40B4-BE49-F238E27FC236}">
                  <a16:creationId xmlns:a16="http://schemas.microsoft.com/office/drawing/2014/main" id="{92C30C0F-D7CE-3465-262C-9F7B1E459BC8}"/>
                </a:ext>
              </a:extLst>
            </p:cNvPr>
            <p:cNvSpPr>
              <a:spLocks noChangeAspect="1"/>
            </p:cNvSpPr>
            <p:nvPr/>
          </p:nvSpPr>
          <p:spPr>
            <a:xfrm>
              <a:off x="1278515" y="1771531"/>
              <a:ext cx="576000" cy="57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uppieren 43">
              <a:extLst>
                <a:ext uri="{FF2B5EF4-FFF2-40B4-BE49-F238E27FC236}">
                  <a16:creationId xmlns:a16="http://schemas.microsoft.com/office/drawing/2014/main" id="{C2D03E03-EA39-EF15-377F-B6B11E1FED40}"/>
                </a:ext>
              </a:extLst>
            </p:cNvPr>
            <p:cNvGrpSpPr/>
            <p:nvPr/>
          </p:nvGrpSpPr>
          <p:grpSpPr>
            <a:xfrm>
              <a:off x="1392207" y="1880695"/>
              <a:ext cx="347239" cy="347296"/>
              <a:chOff x="9164726" y="4039808"/>
              <a:chExt cx="1473676" cy="1473918"/>
            </a:xfrm>
          </p:grpSpPr>
          <p:sp>
            <p:nvSpPr>
              <p:cNvPr id="45" name="Freihandform: Form 44">
                <a:extLst>
                  <a:ext uri="{FF2B5EF4-FFF2-40B4-BE49-F238E27FC236}">
                    <a16:creationId xmlns:a16="http://schemas.microsoft.com/office/drawing/2014/main" id="{7F546A91-8C35-9883-F658-954736AB0F0E}"/>
                  </a:ext>
                </a:extLst>
              </p:cNvPr>
              <p:cNvSpPr/>
              <p:nvPr/>
            </p:nvSpPr>
            <p:spPr>
              <a:xfrm>
                <a:off x="9164726" y="4040049"/>
                <a:ext cx="1473676" cy="1473677"/>
              </a:xfrm>
              <a:custGeom>
                <a:avLst/>
                <a:gdLst>
                  <a:gd name="connsiteX0" fmla="*/ 1573509 w 1726930"/>
                  <a:gd name="connsiteY0" fmla="*/ 451 h 1726932"/>
                  <a:gd name="connsiteX1" fmla="*/ 1682617 w 1726930"/>
                  <a:gd name="connsiteY1" fmla="*/ 45809 h 1726932"/>
                  <a:gd name="connsiteX2" fmla="*/ 1727547 w 1726930"/>
                  <a:gd name="connsiteY2" fmla="*/ 154489 h 1726932"/>
                  <a:gd name="connsiteX3" fmla="*/ 1727547 w 1726930"/>
                  <a:gd name="connsiteY3" fmla="*/ 756093 h 1726932"/>
                  <a:gd name="connsiteX4" fmla="*/ 1696305 w 1726930"/>
                  <a:gd name="connsiteY4" fmla="*/ 872049 h 1726932"/>
                  <a:gd name="connsiteX5" fmla="*/ 1612875 w 1726930"/>
                  <a:gd name="connsiteY5" fmla="*/ 955913 h 1726932"/>
                  <a:gd name="connsiteX6" fmla="*/ 1496489 w 1726930"/>
                  <a:gd name="connsiteY6" fmla="*/ 987149 h 1726932"/>
                  <a:gd name="connsiteX7" fmla="*/ 1357853 w 1726930"/>
                  <a:gd name="connsiteY7" fmla="*/ 987149 h 1726932"/>
                  <a:gd name="connsiteX8" fmla="*/ 1543553 w 1726930"/>
                  <a:gd name="connsiteY8" fmla="*/ 1037211 h 1726932"/>
                  <a:gd name="connsiteX9" fmla="*/ 1677483 w 1726930"/>
                  <a:gd name="connsiteY9" fmla="*/ 1171137 h 1726932"/>
                  <a:gd name="connsiteX10" fmla="*/ 1727547 w 1726930"/>
                  <a:gd name="connsiteY10" fmla="*/ 1357694 h 1726932"/>
                  <a:gd name="connsiteX11" fmla="*/ 1677483 w 1726930"/>
                  <a:gd name="connsiteY11" fmla="*/ 1543394 h 1726932"/>
                  <a:gd name="connsiteX12" fmla="*/ 1543553 w 1726930"/>
                  <a:gd name="connsiteY12" fmla="*/ 1677321 h 1726932"/>
                  <a:gd name="connsiteX13" fmla="*/ 1357853 w 1726930"/>
                  <a:gd name="connsiteY13" fmla="*/ 1727383 h 1726932"/>
                  <a:gd name="connsiteX14" fmla="*/ 1159743 w 1726930"/>
                  <a:gd name="connsiteY14" fmla="*/ 1670046 h 1726932"/>
                  <a:gd name="connsiteX15" fmla="*/ 1025821 w 1726930"/>
                  <a:gd name="connsiteY15" fmla="*/ 1521144 h 1726932"/>
                  <a:gd name="connsiteX16" fmla="*/ 1007847 w 1726930"/>
                  <a:gd name="connsiteY16" fmla="*/ 1478356 h 1726932"/>
                  <a:gd name="connsiteX17" fmla="*/ 864077 w 1726930"/>
                  <a:gd name="connsiteY17" fmla="*/ 1134339 h 1726932"/>
                  <a:gd name="connsiteX18" fmla="*/ 720316 w 1726930"/>
                  <a:gd name="connsiteY18" fmla="*/ 1478356 h 1726932"/>
                  <a:gd name="connsiteX19" fmla="*/ 702343 w 1726930"/>
                  <a:gd name="connsiteY19" fmla="*/ 1521144 h 1726932"/>
                  <a:gd name="connsiteX20" fmla="*/ 568414 w 1726930"/>
                  <a:gd name="connsiteY20" fmla="*/ 1670046 h 1726932"/>
                  <a:gd name="connsiteX21" fmla="*/ 371161 w 1726930"/>
                  <a:gd name="connsiteY21" fmla="*/ 1727383 h 1726932"/>
                  <a:gd name="connsiteX22" fmla="*/ 184605 w 1726930"/>
                  <a:gd name="connsiteY22" fmla="*/ 1677321 h 1726932"/>
                  <a:gd name="connsiteX23" fmla="*/ 50678 w 1726930"/>
                  <a:gd name="connsiteY23" fmla="*/ 1543394 h 1726932"/>
                  <a:gd name="connsiteX24" fmla="*/ 617 w 1726930"/>
                  <a:gd name="connsiteY24" fmla="*/ 1357694 h 1726932"/>
                  <a:gd name="connsiteX25" fmla="*/ 50678 w 1726930"/>
                  <a:gd name="connsiteY25" fmla="*/ 1171137 h 1726932"/>
                  <a:gd name="connsiteX26" fmla="*/ 184605 w 1726930"/>
                  <a:gd name="connsiteY26" fmla="*/ 1037211 h 1726932"/>
                  <a:gd name="connsiteX27" fmla="*/ 371161 w 1726930"/>
                  <a:gd name="connsiteY27" fmla="*/ 987149 h 1726932"/>
                  <a:gd name="connsiteX28" fmla="*/ 231672 w 1726930"/>
                  <a:gd name="connsiteY28" fmla="*/ 987149 h 1726932"/>
                  <a:gd name="connsiteX29" fmla="*/ 115717 w 1726930"/>
                  <a:gd name="connsiteY29" fmla="*/ 955913 h 1726932"/>
                  <a:gd name="connsiteX30" fmla="*/ 31852 w 1726930"/>
                  <a:gd name="connsiteY30" fmla="*/ 872049 h 1726932"/>
                  <a:gd name="connsiteX31" fmla="*/ 617 w 1726930"/>
                  <a:gd name="connsiteY31" fmla="*/ 756093 h 1726932"/>
                  <a:gd name="connsiteX32" fmla="*/ 617 w 1726930"/>
                  <a:gd name="connsiteY32" fmla="*/ 154489 h 1726932"/>
                  <a:gd name="connsiteX33" fmla="*/ 45972 w 1726930"/>
                  <a:gd name="connsiteY33" fmla="*/ 45809 h 1726932"/>
                  <a:gd name="connsiteX34" fmla="*/ 154653 w 1726930"/>
                  <a:gd name="connsiteY34" fmla="*/ 451 h 1726932"/>
                  <a:gd name="connsiteX35" fmla="*/ 255633 w 1726930"/>
                  <a:gd name="connsiteY35" fmla="*/ 37256 h 1726932"/>
                  <a:gd name="connsiteX36" fmla="*/ 864077 w 1726930"/>
                  <a:gd name="connsiteY36" fmla="*/ 555845 h 1726932"/>
                  <a:gd name="connsiteX37" fmla="*/ 1473382 w 1726930"/>
                  <a:gd name="connsiteY37" fmla="*/ 37256 h 1726932"/>
                  <a:gd name="connsiteX38" fmla="*/ 1573509 w 1726930"/>
                  <a:gd name="connsiteY38" fmla="*/ 451 h 17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26930" h="1726932">
                    <a:moveTo>
                      <a:pt x="1573509" y="451"/>
                    </a:moveTo>
                    <a:cubicBezTo>
                      <a:pt x="1616295" y="451"/>
                      <a:pt x="1652661" y="15577"/>
                      <a:pt x="1682617" y="45809"/>
                    </a:cubicBezTo>
                    <a:cubicBezTo>
                      <a:pt x="1712564" y="76051"/>
                      <a:pt x="1727547" y="112275"/>
                      <a:pt x="1727547" y="154489"/>
                    </a:cubicBezTo>
                    <a:lnTo>
                      <a:pt x="1727547" y="756093"/>
                    </a:lnTo>
                    <a:cubicBezTo>
                      <a:pt x="1727547" y="798311"/>
                      <a:pt x="1717136" y="836962"/>
                      <a:pt x="1696305" y="872049"/>
                    </a:cubicBezTo>
                    <a:cubicBezTo>
                      <a:pt x="1675483" y="907135"/>
                      <a:pt x="1647670" y="935090"/>
                      <a:pt x="1612875" y="955913"/>
                    </a:cubicBezTo>
                    <a:cubicBezTo>
                      <a:pt x="1578071" y="976737"/>
                      <a:pt x="1539276" y="987149"/>
                      <a:pt x="1496489" y="987149"/>
                    </a:cubicBezTo>
                    <a:lnTo>
                      <a:pt x="1357853" y="987149"/>
                    </a:lnTo>
                    <a:cubicBezTo>
                      <a:pt x="1425747" y="987149"/>
                      <a:pt x="1487641" y="1003836"/>
                      <a:pt x="1543553" y="1037211"/>
                    </a:cubicBezTo>
                    <a:cubicBezTo>
                      <a:pt x="1599464" y="1070586"/>
                      <a:pt x="1644108" y="1115228"/>
                      <a:pt x="1677483" y="1171137"/>
                    </a:cubicBezTo>
                    <a:cubicBezTo>
                      <a:pt x="1710859" y="1227047"/>
                      <a:pt x="1727547" y="1289233"/>
                      <a:pt x="1727547" y="1357694"/>
                    </a:cubicBezTo>
                    <a:cubicBezTo>
                      <a:pt x="1727547" y="1425584"/>
                      <a:pt x="1710859" y="1487484"/>
                      <a:pt x="1677483" y="1543394"/>
                    </a:cubicBezTo>
                    <a:cubicBezTo>
                      <a:pt x="1644108" y="1599303"/>
                      <a:pt x="1599464" y="1643946"/>
                      <a:pt x="1543553" y="1677321"/>
                    </a:cubicBezTo>
                    <a:cubicBezTo>
                      <a:pt x="1487641" y="1710695"/>
                      <a:pt x="1425747" y="1727383"/>
                      <a:pt x="1357853" y="1727383"/>
                    </a:cubicBezTo>
                    <a:cubicBezTo>
                      <a:pt x="1284825" y="1727383"/>
                      <a:pt x="1218798" y="1708270"/>
                      <a:pt x="1159743" y="1670046"/>
                    </a:cubicBezTo>
                    <a:cubicBezTo>
                      <a:pt x="1100697" y="1631823"/>
                      <a:pt x="1056054" y="1582189"/>
                      <a:pt x="1025821" y="1521144"/>
                    </a:cubicBezTo>
                    <a:cubicBezTo>
                      <a:pt x="1018401" y="1505170"/>
                      <a:pt x="1012410" y="1490907"/>
                      <a:pt x="1007847" y="1478356"/>
                    </a:cubicBezTo>
                    <a:lnTo>
                      <a:pt x="864077" y="1134339"/>
                    </a:lnTo>
                    <a:lnTo>
                      <a:pt x="720316" y="1478356"/>
                    </a:lnTo>
                    <a:cubicBezTo>
                      <a:pt x="716316" y="1490907"/>
                      <a:pt x="710325" y="1505170"/>
                      <a:pt x="702343" y="1521144"/>
                    </a:cubicBezTo>
                    <a:cubicBezTo>
                      <a:pt x="672101" y="1582189"/>
                      <a:pt x="627466" y="1631823"/>
                      <a:pt x="568414" y="1670046"/>
                    </a:cubicBezTo>
                    <a:cubicBezTo>
                      <a:pt x="509367" y="1708270"/>
                      <a:pt x="443616" y="1727383"/>
                      <a:pt x="371161" y="1727383"/>
                    </a:cubicBezTo>
                    <a:cubicBezTo>
                      <a:pt x="302700" y="1727383"/>
                      <a:pt x="240515" y="1710695"/>
                      <a:pt x="184605" y="1677321"/>
                    </a:cubicBezTo>
                    <a:cubicBezTo>
                      <a:pt x="128696" y="1643946"/>
                      <a:pt x="84053" y="1599303"/>
                      <a:pt x="50678" y="1543394"/>
                    </a:cubicBezTo>
                    <a:cubicBezTo>
                      <a:pt x="17304" y="1487484"/>
                      <a:pt x="617" y="1425584"/>
                      <a:pt x="617" y="1357694"/>
                    </a:cubicBezTo>
                    <a:cubicBezTo>
                      <a:pt x="617" y="1289233"/>
                      <a:pt x="17304" y="1227047"/>
                      <a:pt x="50678" y="1171137"/>
                    </a:cubicBezTo>
                    <a:cubicBezTo>
                      <a:pt x="84053" y="1115228"/>
                      <a:pt x="128696" y="1070586"/>
                      <a:pt x="184605" y="1037211"/>
                    </a:cubicBezTo>
                    <a:cubicBezTo>
                      <a:pt x="240515" y="1003836"/>
                      <a:pt x="302700" y="987149"/>
                      <a:pt x="371161" y="987149"/>
                    </a:cubicBezTo>
                    <a:lnTo>
                      <a:pt x="231672" y="987149"/>
                    </a:lnTo>
                    <a:cubicBezTo>
                      <a:pt x="189455" y="987149"/>
                      <a:pt x="150802" y="976737"/>
                      <a:pt x="115717" y="955913"/>
                    </a:cubicBezTo>
                    <a:cubicBezTo>
                      <a:pt x="80631" y="935090"/>
                      <a:pt x="52676" y="907135"/>
                      <a:pt x="31852" y="872049"/>
                    </a:cubicBezTo>
                    <a:cubicBezTo>
                      <a:pt x="11029" y="836962"/>
                      <a:pt x="617" y="798311"/>
                      <a:pt x="617" y="756093"/>
                    </a:cubicBezTo>
                    <a:lnTo>
                      <a:pt x="617" y="154489"/>
                    </a:lnTo>
                    <a:cubicBezTo>
                      <a:pt x="617" y="112275"/>
                      <a:pt x="15735" y="76051"/>
                      <a:pt x="45972" y="45809"/>
                    </a:cubicBezTo>
                    <a:cubicBezTo>
                      <a:pt x="76209" y="15577"/>
                      <a:pt x="112436" y="451"/>
                      <a:pt x="154653" y="451"/>
                    </a:cubicBezTo>
                    <a:cubicBezTo>
                      <a:pt x="192307" y="451"/>
                      <a:pt x="225967" y="12719"/>
                      <a:pt x="255633" y="37256"/>
                    </a:cubicBezTo>
                    <a:lnTo>
                      <a:pt x="864077" y="555845"/>
                    </a:lnTo>
                    <a:lnTo>
                      <a:pt x="1473382" y="37256"/>
                    </a:lnTo>
                    <a:cubicBezTo>
                      <a:pt x="1502481" y="12719"/>
                      <a:pt x="1535856" y="451"/>
                      <a:pt x="1573509" y="451"/>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B59C6C40-6308-9BFA-7FCD-8E40056348ED}"/>
                  </a:ext>
                </a:extLst>
              </p:cNvPr>
              <p:cNvSpPr/>
              <p:nvPr/>
            </p:nvSpPr>
            <p:spPr>
              <a:xfrm>
                <a:off x="9282298" y="4518283"/>
                <a:ext cx="331156" cy="311185"/>
              </a:xfrm>
              <a:custGeom>
                <a:avLst/>
                <a:gdLst>
                  <a:gd name="connsiteX0" fmla="*/ 369450 w 388065"/>
                  <a:gd name="connsiteY0" fmla="*/ 177702 h 364663"/>
                  <a:gd name="connsiteX1" fmla="*/ 388277 w 388065"/>
                  <a:gd name="connsiteY1" fmla="*/ 205942 h 364663"/>
                  <a:gd name="connsiteX2" fmla="*/ 377152 w 388065"/>
                  <a:gd name="connsiteY2" fmla="*/ 238461 h 364663"/>
                  <a:gd name="connsiteX3" fmla="*/ 293288 w 388065"/>
                  <a:gd name="connsiteY3" fmla="*/ 322326 h 364663"/>
                  <a:gd name="connsiteX4" fmla="*/ 190596 w 388065"/>
                  <a:gd name="connsiteY4" fmla="*/ 365114 h 364663"/>
                  <a:gd name="connsiteX5" fmla="*/ 56242 w 388065"/>
                  <a:gd name="connsiteY5" fmla="*/ 309489 h 364663"/>
                  <a:gd name="connsiteX6" fmla="*/ 617 w 388065"/>
                  <a:gd name="connsiteY6" fmla="*/ 175134 h 364663"/>
                  <a:gd name="connsiteX7" fmla="*/ 617 w 388065"/>
                  <a:gd name="connsiteY7" fmla="*/ 51906 h 364663"/>
                  <a:gd name="connsiteX8" fmla="*/ 25862 w 388065"/>
                  <a:gd name="connsiteY8" fmla="*/ 7834 h 364663"/>
                  <a:gd name="connsiteX9" fmla="*/ 75924 w 388065"/>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5" h="364663">
                    <a:moveTo>
                      <a:pt x="369450" y="177702"/>
                    </a:moveTo>
                    <a:cubicBezTo>
                      <a:pt x="380290" y="183977"/>
                      <a:pt x="386565" y="193391"/>
                      <a:pt x="388277" y="205942"/>
                    </a:cubicBezTo>
                    <a:cubicBezTo>
                      <a:pt x="389988" y="218493"/>
                      <a:pt x="386280" y="229334"/>
                      <a:pt x="377152" y="238461"/>
                    </a:cubicBezTo>
                    <a:lnTo>
                      <a:pt x="293288" y="322326"/>
                    </a:lnTo>
                    <a:cubicBezTo>
                      <a:pt x="264762" y="350852"/>
                      <a:pt x="230531" y="365114"/>
                      <a:pt x="190596" y="365114"/>
                    </a:cubicBezTo>
                    <a:cubicBezTo>
                      <a:pt x="138109" y="365114"/>
                      <a:pt x="93324" y="346572"/>
                      <a:pt x="56242" y="309489"/>
                    </a:cubicBezTo>
                    <a:cubicBezTo>
                      <a:pt x="19158" y="272407"/>
                      <a:pt x="617" y="227622"/>
                      <a:pt x="617" y="175134"/>
                    </a:cubicBezTo>
                    <a:lnTo>
                      <a:pt x="617" y="51906"/>
                    </a:lnTo>
                    <a:cubicBezTo>
                      <a:pt x="617" y="32508"/>
                      <a:pt x="9032" y="17818"/>
                      <a:pt x="25862" y="7834"/>
                    </a:cubicBezTo>
                    <a:cubicBezTo>
                      <a:pt x="42691" y="-2151"/>
                      <a:pt x="59379" y="-2008"/>
                      <a:pt x="75924"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8A848257-32C3-A174-B2B5-967572FAAFDF}"/>
                  </a:ext>
                </a:extLst>
              </p:cNvPr>
              <p:cNvSpPr/>
              <p:nvPr/>
            </p:nvSpPr>
            <p:spPr>
              <a:xfrm>
                <a:off x="10202085" y="4518283"/>
                <a:ext cx="331155" cy="311185"/>
              </a:xfrm>
              <a:custGeom>
                <a:avLst/>
                <a:gdLst>
                  <a:gd name="connsiteX0" fmla="*/ 19844 w 388064"/>
                  <a:gd name="connsiteY0" fmla="*/ 177702 h 364663"/>
                  <a:gd name="connsiteX1" fmla="*/ 1023 w 388064"/>
                  <a:gd name="connsiteY1" fmla="*/ 205942 h 364663"/>
                  <a:gd name="connsiteX2" fmla="*/ 12148 w 388064"/>
                  <a:gd name="connsiteY2" fmla="*/ 238461 h 364663"/>
                  <a:gd name="connsiteX3" fmla="*/ 96016 w 388064"/>
                  <a:gd name="connsiteY3" fmla="*/ 322326 h 364663"/>
                  <a:gd name="connsiteX4" fmla="*/ 198705 w 388064"/>
                  <a:gd name="connsiteY4" fmla="*/ 365114 h 364663"/>
                  <a:gd name="connsiteX5" fmla="*/ 333055 w 388064"/>
                  <a:gd name="connsiteY5" fmla="*/ 309489 h 364663"/>
                  <a:gd name="connsiteX6" fmla="*/ 388681 w 388064"/>
                  <a:gd name="connsiteY6" fmla="*/ 175134 h 364663"/>
                  <a:gd name="connsiteX7" fmla="*/ 388681 w 388064"/>
                  <a:gd name="connsiteY7" fmla="*/ 51906 h 364663"/>
                  <a:gd name="connsiteX8" fmla="*/ 363440 w 388064"/>
                  <a:gd name="connsiteY8" fmla="*/ 7834 h 364663"/>
                  <a:gd name="connsiteX9" fmla="*/ 313376 w 388064"/>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4" h="364663">
                    <a:moveTo>
                      <a:pt x="19844" y="177702"/>
                    </a:moveTo>
                    <a:cubicBezTo>
                      <a:pt x="9005" y="183977"/>
                      <a:pt x="2737" y="193391"/>
                      <a:pt x="1023" y="205942"/>
                    </a:cubicBezTo>
                    <a:cubicBezTo>
                      <a:pt x="-692" y="218493"/>
                      <a:pt x="3023" y="229334"/>
                      <a:pt x="12148" y="238461"/>
                    </a:cubicBezTo>
                    <a:lnTo>
                      <a:pt x="96016" y="322326"/>
                    </a:lnTo>
                    <a:cubicBezTo>
                      <a:pt x="124533" y="350852"/>
                      <a:pt x="158766" y="365114"/>
                      <a:pt x="198705" y="365114"/>
                    </a:cubicBezTo>
                    <a:cubicBezTo>
                      <a:pt x="251188" y="365114"/>
                      <a:pt x="295974" y="346572"/>
                      <a:pt x="333055" y="309489"/>
                    </a:cubicBezTo>
                    <a:cubicBezTo>
                      <a:pt x="370145" y="272407"/>
                      <a:pt x="388681" y="227622"/>
                      <a:pt x="388681" y="175134"/>
                    </a:cubicBezTo>
                    <a:lnTo>
                      <a:pt x="388681" y="51906"/>
                    </a:lnTo>
                    <a:cubicBezTo>
                      <a:pt x="388681" y="32508"/>
                      <a:pt x="380270" y="17818"/>
                      <a:pt x="363440" y="7834"/>
                    </a:cubicBezTo>
                    <a:cubicBezTo>
                      <a:pt x="346609" y="-2151"/>
                      <a:pt x="329921" y="-2008"/>
                      <a:pt x="313376"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9DBAA02D-3684-1C2D-F472-E2DDCECED6A3}"/>
                  </a:ext>
                </a:extLst>
              </p:cNvPr>
              <p:cNvSpPr/>
              <p:nvPr/>
            </p:nvSpPr>
            <p:spPr>
              <a:xfrm>
                <a:off x="9954140" y="4729620"/>
                <a:ext cx="257231" cy="99848"/>
              </a:xfrm>
              <a:custGeom>
                <a:avLst/>
                <a:gdLst>
                  <a:gd name="connsiteX0" fmla="*/ 617 w 301437"/>
                  <a:gd name="connsiteY0" fmla="*/ 108046 h 117008"/>
                  <a:gd name="connsiteX1" fmla="*/ 617 w 301437"/>
                  <a:gd name="connsiteY1" fmla="*/ 117460 h 117008"/>
                  <a:gd name="connsiteX2" fmla="*/ 272746 w 301437"/>
                  <a:gd name="connsiteY2" fmla="*/ 117460 h 117008"/>
                  <a:gd name="connsiteX3" fmla="*/ 299283 w 301437"/>
                  <a:gd name="connsiteY3" fmla="*/ 99917 h 117008"/>
                  <a:gd name="connsiteX4" fmla="*/ 293291 w 301437"/>
                  <a:gd name="connsiteY4" fmla="*/ 68681 h 117008"/>
                  <a:gd name="connsiteX5" fmla="*/ 243657 w 301437"/>
                  <a:gd name="connsiteY5" fmla="*/ 19046 h 117008"/>
                  <a:gd name="connsiteX6" fmla="*/ 171771 w 301437"/>
                  <a:gd name="connsiteY6" fmla="*/ 9633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7" h="117008">
                    <a:moveTo>
                      <a:pt x="617" y="108046"/>
                    </a:moveTo>
                    <a:lnTo>
                      <a:pt x="617" y="117460"/>
                    </a:lnTo>
                    <a:lnTo>
                      <a:pt x="272746" y="117460"/>
                    </a:lnTo>
                    <a:cubicBezTo>
                      <a:pt x="285300" y="117460"/>
                      <a:pt x="294139" y="111611"/>
                      <a:pt x="299283" y="99917"/>
                    </a:cubicBezTo>
                    <a:cubicBezTo>
                      <a:pt x="304417" y="88221"/>
                      <a:pt x="302416" y="77809"/>
                      <a:pt x="293291" y="68681"/>
                    </a:cubicBezTo>
                    <a:lnTo>
                      <a:pt x="243657" y="19046"/>
                    </a:lnTo>
                    <a:cubicBezTo>
                      <a:pt x="222549" y="-2062"/>
                      <a:pt x="198584" y="-5199"/>
                      <a:pt x="171771" y="963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EEB405DA-2FFB-A149-7E6C-B685C110C63C}"/>
                  </a:ext>
                </a:extLst>
              </p:cNvPr>
              <p:cNvSpPr/>
              <p:nvPr/>
            </p:nvSpPr>
            <p:spPr>
              <a:xfrm>
                <a:off x="9604169" y="4729620"/>
                <a:ext cx="257229" cy="99848"/>
              </a:xfrm>
              <a:custGeom>
                <a:avLst/>
                <a:gdLst>
                  <a:gd name="connsiteX0" fmla="*/ 130896 w 301434"/>
                  <a:gd name="connsiteY0" fmla="*/ 9633 h 117008"/>
                  <a:gd name="connsiteX1" fmla="*/ 59014 w 301434"/>
                  <a:gd name="connsiteY1" fmla="*/ 19046 h 117008"/>
                  <a:gd name="connsiteX2" fmla="*/ 9379 w 301434"/>
                  <a:gd name="connsiteY2" fmla="*/ 68681 h 117008"/>
                  <a:gd name="connsiteX3" fmla="*/ 3389 w 301434"/>
                  <a:gd name="connsiteY3" fmla="*/ 99917 h 117008"/>
                  <a:gd name="connsiteX4" fmla="*/ 29918 w 301434"/>
                  <a:gd name="connsiteY4" fmla="*/ 117460 h 117008"/>
                  <a:gd name="connsiteX5" fmla="*/ 302051 w 301434"/>
                  <a:gd name="connsiteY5" fmla="*/ 117460 h 117008"/>
                  <a:gd name="connsiteX6" fmla="*/ 302051 w 301434"/>
                  <a:gd name="connsiteY6" fmla="*/ 108046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4" h="117008">
                    <a:moveTo>
                      <a:pt x="130896" y="9633"/>
                    </a:moveTo>
                    <a:cubicBezTo>
                      <a:pt x="104084" y="-5199"/>
                      <a:pt x="80122" y="-2062"/>
                      <a:pt x="59014" y="19046"/>
                    </a:cubicBezTo>
                    <a:lnTo>
                      <a:pt x="9379" y="68681"/>
                    </a:lnTo>
                    <a:cubicBezTo>
                      <a:pt x="252" y="77809"/>
                      <a:pt x="-1745" y="88221"/>
                      <a:pt x="3389" y="99917"/>
                    </a:cubicBezTo>
                    <a:cubicBezTo>
                      <a:pt x="8524" y="111611"/>
                      <a:pt x="17367" y="117460"/>
                      <a:pt x="29918" y="117460"/>
                    </a:cubicBezTo>
                    <a:lnTo>
                      <a:pt x="302051" y="117460"/>
                    </a:lnTo>
                    <a:lnTo>
                      <a:pt x="302051" y="108046"/>
                    </a:lnTo>
                    <a:close/>
                  </a:path>
                </a:pathLst>
              </a:custGeom>
              <a:solidFill>
                <a:schemeClr val="accent6">
                  <a:lumMod val="75000"/>
                </a:schemeClr>
              </a:solidFill>
              <a:ln w="317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1CF80108-5A69-F111-0D11-86F11453BC78}"/>
                  </a:ext>
                </a:extLst>
              </p:cNvPr>
              <p:cNvSpPr/>
              <p:nvPr/>
            </p:nvSpPr>
            <p:spPr>
              <a:xfrm>
                <a:off x="9282298" y="4199234"/>
                <a:ext cx="579101" cy="561589"/>
              </a:xfrm>
              <a:custGeom>
                <a:avLst/>
                <a:gdLst>
                  <a:gd name="connsiteX0" fmla="*/ 617 w 678620"/>
                  <a:gd name="connsiteY0" fmla="*/ 59521 h 658099"/>
                  <a:gd name="connsiteX1" fmla="*/ 33564 w 678620"/>
                  <a:gd name="connsiteY1" fmla="*/ 6886 h 658099"/>
                  <a:gd name="connsiteX2" fmla="*/ 94750 w 678620"/>
                  <a:gd name="connsiteY2" fmla="*/ 14163 h 658099"/>
                  <a:gd name="connsiteX3" fmla="*/ 679237 w 678620"/>
                  <a:gd name="connsiteY3" fmla="*/ 492533 h 658099"/>
                  <a:gd name="connsiteX4" fmla="*/ 679237 w 678620"/>
                  <a:gd name="connsiteY4" fmla="*/ 658550 h 658099"/>
                  <a:gd name="connsiteX5" fmla="*/ 61376 w 678620"/>
                  <a:gd name="connsiteY5" fmla="*/ 302552 h 658099"/>
                  <a:gd name="connsiteX6" fmla="*/ 617 w 678620"/>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20" h="658099">
                    <a:moveTo>
                      <a:pt x="617" y="59521"/>
                    </a:moveTo>
                    <a:cubicBezTo>
                      <a:pt x="617" y="34985"/>
                      <a:pt x="11599" y="17440"/>
                      <a:pt x="33564" y="6886"/>
                    </a:cubicBezTo>
                    <a:cubicBezTo>
                      <a:pt x="55528" y="-3668"/>
                      <a:pt x="75924" y="-1239"/>
                      <a:pt x="94750" y="14163"/>
                    </a:cubicBezTo>
                    <a:lnTo>
                      <a:pt x="679237" y="492533"/>
                    </a:lnTo>
                    <a:lnTo>
                      <a:pt x="679237" y="658550"/>
                    </a:lnTo>
                    <a:lnTo>
                      <a:pt x="61376" y="302552"/>
                    </a:lnTo>
                    <a:cubicBezTo>
                      <a:pt x="20870" y="279168"/>
                      <a:pt x="617" y="243792"/>
                      <a:pt x="617"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1" name="Freihandform: Form 50">
                <a:extLst>
                  <a:ext uri="{FF2B5EF4-FFF2-40B4-BE49-F238E27FC236}">
                    <a16:creationId xmlns:a16="http://schemas.microsoft.com/office/drawing/2014/main" id="{ABE789FE-71ED-C3FD-2D4C-E9446B1B3E5F}"/>
                  </a:ext>
                </a:extLst>
              </p:cNvPr>
              <p:cNvSpPr/>
              <p:nvPr/>
            </p:nvSpPr>
            <p:spPr>
              <a:xfrm>
                <a:off x="9954140" y="4199234"/>
                <a:ext cx="579099" cy="561589"/>
              </a:xfrm>
              <a:custGeom>
                <a:avLst/>
                <a:gdLst>
                  <a:gd name="connsiteX0" fmla="*/ 679235 w 678618"/>
                  <a:gd name="connsiteY0" fmla="*/ 59521 h 658099"/>
                  <a:gd name="connsiteX1" fmla="*/ 646288 w 678618"/>
                  <a:gd name="connsiteY1" fmla="*/ 6886 h 658099"/>
                  <a:gd name="connsiteX2" fmla="*/ 585099 w 678618"/>
                  <a:gd name="connsiteY2" fmla="*/ 14163 h 658099"/>
                  <a:gd name="connsiteX3" fmla="*/ 617 w 678618"/>
                  <a:gd name="connsiteY3" fmla="*/ 492533 h 658099"/>
                  <a:gd name="connsiteX4" fmla="*/ 617 w 678618"/>
                  <a:gd name="connsiteY4" fmla="*/ 658550 h 658099"/>
                  <a:gd name="connsiteX5" fmla="*/ 618475 w 678618"/>
                  <a:gd name="connsiteY5" fmla="*/ 302552 h 658099"/>
                  <a:gd name="connsiteX6" fmla="*/ 679235 w 678618"/>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18" h="658099">
                    <a:moveTo>
                      <a:pt x="679235" y="59521"/>
                    </a:moveTo>
                    <a:cubicBezTo>
                      <a:pt x="679235" y="34985"/>
                      <a:pt x="668253" y="17440"/>
                      <a:pt x="646288" y="6886"/>
                    </a:cubicBezTo>
                    <a:cubicBezTo>
                      <a:pt x="624323" y="-3668"/>
                      <a:pt x="603930" y="-1239"/>
                      <a:pt x="585099" y="14163"/>
                    </a:cubicBezTo>
                    <a:lnTo>
                      <a:pt x="617" y="492533"/>
                    </a:lnTo>
                    <a:lnTo>
                      <a:pt x="617" y="658550"/>
                    </a:lnTo>
                    <a:lnTo>
                      <a:pt x="618475" y="302552"/>
                    </a:lnTo>
                    <a:cubicBezTo>
                      <a:pt x="658985" y="279168"/>
                      <a:pt x="679235" y="243792"/>
                      <a:pt x="679235"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2" name="Freihandform: Form 51">
                <a:extLst>
                  <a:ext uri="{FF2B5EF4-FFF2-40B4-BE49-F238E27FC236}">
                    <a16:creationId xmlns:a16="http://schemas.microsoft.com/office/drawing/2014/main" id="{18F12419-4D3F-A291-0F1D-A5584B2A5F98}"/>
                  </a:ext>
                </a:extLst>
              </p:cNvPr>
              <p:cNvSpPr/>
              <p:nvPr/>
            </p:nvSpPr>
            <p:spPr>
              <a:xfrm>
                <a:off x="9534399" y="4960916"/>
                <a:ext cx="270365" cy="219909"/>
              </a:xfrm>
              <a:custGeom>
                <a:avLst/>
                <a:gdLst>
                  <a:gd name="connsiteX0" fmla="*/ 243470 w 316827"/>
                  <a:gd name="connsiteY0" fmla="*/ 451 h 257701"/>
                  <a:gd name="connsiteX1" fmla="*/ 304650 w 316827"/>
                  <a:gd name="connsiteY1" fmla="*/ 33398 h 257701"/>
                  <a:gd name="connsiteX2" fmla="*/ 311069 w 316827"/>
                  <a:gd name="connsiteY2" fmla="*/ 101431 h 257701"/>
                  <a:gd name="connsiteX3" fmla="*/ 256301 w 316827"/>
                  <a:gd name="connsiteY3" fmla="*/ 234075 h 257701"/>
                  <a:gd name="connsiteX4" fmla="*/ 228059 w 316827"/>
                  <a:gd name="connsiteY4" fmla="*/ 257180 h 257701"/>
                  <a:gd name="connsiteX5" fmla="*/ 193836 w 316827"/>
                  <a:gd name="connsiteY5" fmla="*/ 246910 h 257701"/>
                  <a:gd name="connsiteX6" fmla="*/ 12410 w 316827"/>
                  <a:gd name="connsiteY6" fmla="*/ 64633 h 257701"/>
                  <a:gd name="connsiteX7" fmla="*/ 3853 w 316827"/>
                  <a:gd name="connsiteY7" fmla="*/ 23984 h 257701"/>
                  <a:gd name="connsiteX8" fmla="*/ 38939 w 316827"/>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7" h="257701">
                    <a:moveTo>
                      <a:pt x="243470" y="451"/>
                    </a:moveTo>
                    <a:cubicBezTo>
                      <a:pt x="269712" y="451"/>
                      <a:pt x="290105" y="11433"/>
                      <a:pt x="304650" y="33398"/>
                    </a:cubicBezTo>
                    <a:cubicBezTo>
                      <a:pt x="319204" y="55363"/>
                      <a:pt x="321337" y="78041"/>
                      <a:pt x="311069" y="101431"/>
                    </a:cubicBezTo>
                    <a:lnTo>
                      <a:pt x="256301" y="234075"/>
                    </a:lnTo>
                    <a:cubicBezTo>
                      <a:pt x="250595" y="246626"/>
                      <a:pt x="241184" y="254328"/>
                      <a:pt x="228059" y="257180"/>
                    </a:cubicBezTo>
                    <a:cubicBezTo>
                      <a:pt x="214943" y="260032"/>
                      <a:pt x="203532" y="256610"/>
                      <a:pt x="193836" y="246910"/>
                    </a:cubicBezTo>
                    <a:lnTo>
                      <a:pt x="12410" y="64633"/>
                    </a:lnTo>
                    <a:cubicBezTo>
                      <a:pt x="430" y="53223"/>
                      <a:pt x="-2423" y="39674"/>
                      <a:pt x="3853" y="23984"/>
                    </a:cubicBezTo>
                    <a:cubicBezTo>
                      <a:pt x="10128" y="8296"/>
                      <a:pt x="21824" y="451"/>
                      <a:pt x="38939"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78AEEB71-B50A-207F-08A8-0318234F8260}"/>
                  </a:ext>
                </a:extLst>
              </p:cNvPr>
              <p:cNvSpPr/>
              <p:nvPr/>
            </p:nvSpPr>
            <p:spPr>
              <a:xfrm>
                <a:off x="9243595" y="4977278"/>
                <a:ext cx="457526" cy="457636"/>
              </a:xfrm>
              <a:custGeom>
                <a:avLst/>
                <a:gdLst>
                  <a:gd name="connsiteX0" fmla="*/ 156366 w 536153"/>
                  <a:gd name="connsiteY0" fmla="*/ 9517 h 536282"/>
                  <a:gd name="connsiteX1" fmla="*/ 244509 w 536153"/>
                  <a:gd name="connsiteY1" fmla="*/ 24921 h 536282"/>
                  <a:gd name="connsiteX2" fmla="*/ 512363 w 536153"/>
                  <a:gd name="connsiteY2" fmla="*/ 292774 h 536282"/>
                  <a:gd name="connsiteX3" fmla="*/ 528625 w 536153"/>
                  <a:gd name="connsiteY3" fmla="*/ 379206 h 536282"/>
                  <a:gd name="connsiteX4" fmla="*/ 527767 w 536153"/>
                  <a:gd name="connsiteY4" fmla="*/ 380062 h 536282"/>
                  <a:gd name="connsiteX5" fmla="*/ 527767 w 536153"/>
                  <a:gd name="connsiteY5" fmla="*/ 380918 h 536282"/>
                  <a:gd name="connsiteX6" fmla="*/ 526910 w 536153"/>
                  <a:gd name="connsiteY6" fmla="*/ 381774 h 536282"/>
                  <a:gd name="connsiteX7" fmla="*/ 422508 w 536153"/>
                  <a:gd name="connsiteY7" fmla="*/ 496446 h 536282"/>
                  <a:gd name="connsiteX8" fmla="*/ 272749 w 536153"/>
                  <a:gd name="connsiteY8" fmla="*/ 536666 h 536282"/>
                  <a:gd name="connsiteX9" fmla="*/ 134972 w 536153"/>
                  <a:gd name="connsiteY9" fmla="*/ 497729 h 536282"/>
                  <a:gd name="connsiteX10" fmla="*/ 36987 w 536153"/>
                  <a:gd name="connsiteY10" fmla="*/ 398033 h 536282"/>
                  <a:gd name="connsiteX11" fmla="*/ 617 w 536153"/>
                  <a:gd name="connsiteY11" fmla="*/ 259400 h 536282"/>
                  <a:gd name="connsiteX12" fmla="*/ 43833 w 536153"/>
                  <a:gd name="connsiteY12" fmla="*/ 110497 h 536282"/>
                  <a:gd name="connsiteX13" fmla="*/ 156366 w 536153"/>
                  <a:gd name="connsiteY13" fmla="*/ 9517 h 536282"/>
                  <a:gd name="connsiteX14" fmla="*/ 194874 w 536153"/>
                  <a:gd name="connsiteY14" fmla="*/ 445100 h 536282"/>
                  <a:gd name="connsiteX15" fmla="*/ 266331 w 536153"/>
                  <a:gd name="connsiteY15" fmla="*/ 415148 h 536282"/>
                  <a:gd name="connsiteX16" fmla="*/ 295855 w 536153"/>
                  <a:gd name="connsiteY16" fmla="*/ 343264 h 536282"/>
                  <a:gd name="connsiteX17" fmla="*/ 266331 w 536153"/>
                  <a:gd name="connsiteY17" fmla="*/ 271808 h 536282"/>
                  <a:gd name="connsiteX18" fmla="*/ 194874 w 536153"/>
                  <a:gd name="connsiteY18" fmla="*/ 242285 h 536282"/>
                  <a:gd name="connsiteX19" fmla="*/ 122991 w 536153"/>
                  <a:gd name="connsiteY19" fmla="*/ 271808 h 536282"/>
                  <a:gd name="connsiteX20" fmla="*/ 93039 w 536153"/>
                  <a:gd name="connsiteY20" fmla="*/ 343264 h 536282"/>
                  <a:gd name="connsiteX21" fmla="*/ 122991 w 536153"/>
                  <a:gd name="connsiteY21" fmla="*/ 415148 h 536282"/>
                  <a:gd name="connsiteX22" fmla="*/ 194874 w 536153"/>
                  <a:gd name="connsiteY22" fmla="*/ 445100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153" h="536282">
                    <a:moveTo>
                      <a:pt x="156366" y="9517"/>
                    </a:moveTo>
                    <a:cubicBezTo>
                      <a:pt x="188884" y="-6457"/>
                      <a:pt x="218266" y="-1322"/>
                      <a:pt x="244509" y="24921"/>
                    </a:cubicBezTo>
                    <a:lnTo>
                      <a:pt x="512363" y="292774"/>
                    </a:lnTo>
                    <a:cubicBezTo>
                      <a:pt x="538035" y="317877"/>
                      <a:pt x="543455" y="346687"/>
                      <a:pt x="528625" y="379206"/>
                    </a:cubicBezTo>
                    <a:cubicBezTo>
                      <a:pt x="528625" y="379206"/>
                      <a:pt x="528339" y="379492"/>
                      <a:pt x="527767" y="380062"/>
                    </a:cubicBezTo>
                    <a:cubicBezTo>
                      <a:pt x="527767" y="380062"/>
                      <a:pt x="527767" y="380347"/>
                      <a:pt x="527767" y="380918"/>
                    </a:cubicBezTo>
                    <a:lnTo>
                      <a:pt x="526910" y="381774"/>
                    </a:lnTo>
                    <a:cubicBezTo>
                      <a:pt x="502949" y="430267"/>
                      <a:pt x="468148" y="468491"/>
                      <a:pt x="422508" y="496446"/>
                    </a:cubicBezTo>
                    <a:cubicBezTo>
                      <a:pt x="376867" y="524401"/>
                      <a:pt x="326947" y="537807"/>
                      <a:pt x="272749" y="536666"/>
                    </a:cubicBezTo>
                    <a:cubicBezTo>
                      <a:pt x="221974" y="535525"/>
                      <a:pt x="176048" y="522546"/>
                      <a:pt x="134972" y="497729"/>
                    </a:cubicBezTo>
                    <a:cubicBezTo>
                      <a:pt x="93895" y="472912"/>
                      <a:pt x="61233" y="439680"/>
                      <a:pt x="36987" y="398033"/>
                    </a:cubicBezTo>
                    <a:cubicBezTo>
                      <a:pt x="12740" y="356386"/>
                      <a:pt x="617" y="310175"/>
                      <a:pt x="617" y="259400"/>
                    </a:cubicBezTo>
                    <a:cubicBezTo>
                      <a:pt x="617" y="204631"/>
                      <a:pt x="15022" y="154997"/>
                      <a:pt x="43833" y="110497"/>
                    </a:cubicBezTo>
                    <a:cubicBezTo>
                      <a:pt x="72643" y="65998"/>
                      <a:pt x="110154" y="32337"/>
                      <a:pt x="156366" y="9517"/>
                    </a:cubicBezTo>
                    <a:close/>
                    <a:moveTo>
                      <a:pt x="194874" y="445100"/>
                    </a:moveTo>
                    <a:cubicBezTo>
                      <a:pt x="222829" y="445100"/>
                      <a:pt x="246648" y="435116"/>
                      <a:pt x="266331" y="415148"/>
                    </a:cubicBezTo>
                    <a:cubicBezTo>
                      <a:pt x="286013" y="395181"/>
                      <a:pt x="295855" y="371219"/>
                      <a:pt x="295855" y="343264"/>
                    </a:cubicBezTo>
                    <a:cubicBezTo>
                      <a:pt x="295855" y="315310"/>
                      <a:pt x="286013" y="291491"/>
                      <a:pt x="266331" y="271808"/>
                    </a:cubicBezTo>
                    <a:cubicBezTo>
                      <a:pt x="246648" y="252126"/>
                      <a:pt x="222829" y="242285"/>
                      <a:pt x="194874" y="242285"/>
                    </a:cubicBezTo>
                    <a:cubicBezTo>
                      <a:pt x="166919" y="242285"/>
                      <a:pt x="142958" y="252126"/>
                      <a:pt x="122991" y="271808"/>
                    </a:cubicBezTo>
                    <a:cubicBezTo>
                      <a:pt x="103023" y="291491"/>
                      <a:pt x="93039" y="315310"/>
                      <a:pt x="93039" y="343264"/>
                    </a:cubicBezTo>
                    <a:cubicBezTo>
                      <a:pt x="93039" y="371219"/>
                      <a:pt x="103023" y="395181"/>
                      <a:pt x="122991" y="415148"/>
                    </a:cubicBezTo>
                    <a:cubicBezTo>
                      <a:pt x="142958" y="435116"/>
                      <a:pt x="166919" y="445100"/>
                      <a:pt x="194874" y="445100"/>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41AC1663-2C37-AD78-A539-93ADC7DE2278}"/>
                  </a:ext>
                </a:extLst>
              </p:cNvPr>
              <p:cNvSpPr/>
              <p:nvPr/>
            </p:nvSpPr>
            <p:spPr>
              <a:xfrm>
                <a:off x="10000550" y="4960916"/>
                <a:ext cx="270367" cy="219909"/>
              </a:xfrm>
              <a:custGeom>
                <a:avLst/>
                <a:gdLst>
                  <a:gd name="connsiteX0" fmla="*/ 74600 w 316829"/>
                  <a:gd name="connsiteY0" fmla="*/ 451 h 257701"/>
                  <a:gd name="connsiteX1" fmla="*/ 13411 w 316829"/>
                  <a:gd name="connsiteY1" fmla="*/ 33398 h 257701"/>
                  <a:gd name="connsiteX2" fmla="*/ 6991 w 316829"/>
                  <a:gd name="connsiteY2" fmla="*/ 101431 h 257701"/>
                  <a:gd name="connsiteX3" fmla="*/ 61760 w 316829"/>
                  <a:gd name="connsiteY3" fmla="*/ 234075 h 257701"/>
                  <a:gd name="connsiteX4" fmla="*/ 90002 w 316829"/>
                  <a:gd name="connsiteY4" fmla="*/ 257180 h 257701"/>
                  <a:gd name="connsiteX5" fmla="*/ 124235 w 316829"/>
                  <a:gd name="connsiteY5" fmla="*/ 246910 h 257701"/>
                  <a:gd name="connsiteX6" fmla="*/ 305648 w 316829"/>
                  <a:gd name="connsiteY6" fmla="*/ 64633 h 257701"/>
                  <a:gd name="connsiteX7" fmla="*/ 314211 w 316829"/>
                  <a:gd name="connsiteY7" fmla="*/ 23984 h 257701"/>
                  <a:gd name="connsiteX8" fmla="*/ 279121 w 316829"/>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9" h="257701">
                    <a:moveTo>
                      <a:pt x="74600" y="451"/>
                    </a:moveTo>
                    <a:cubicBezTo>
                      <a:pt x="48349" y="451"/>
                      <a:pt x="27956" y="11433"/>
                      <a:pt x="13411" y="33398"/>
                    </a:cubicBezTo>
                    <a:cubicBezTo>
                      <a:pt x="-1143" y="55363"/>
                      <a:pt x="-3277" y="78041"/>
                      <a:pt x="6991" y="101431"/>
                    </a:cubicBezTo>
                    <a:lnTo>
                      <a:pt x="61760" y="234075"/>
                    </a:lnTo>
                    <a:cubicBezTo>
                      <a:pt x="67466" y="246626"/>
                      <a:pt x="76876" y="254328"/>
                      <a:pt x="90002" y="257180"/>
                    </a:cubicBezTo>
                    <a:cubicBezTo>
                      <a:pt x="103118" y="260032"/>
                      <a:pt x="114529" y="256610"/>
                      <a:pt x="124235" y="246910"/>
                    </a:cubicBezTo>
                    <a:lnTo>
                      <a:pt x="305648" y="64633"/>
                    </a:lnTo>
                    <a:cubicBezTo>
                      <a:pt x="317630" y="53223"/>
                      <a:pt x="320488" y="39674"/>
                      <a:pt x="314211" y="23984"/>
                    </a:cubicBezTo>
                    <a:cubicBezTo>
                      <a:pt x="307934" y="8296"/>
                      <a:pt x="296237" y="451"/>
                      <a:pt x="279121"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FA013A5F-DD4A-6FC9-A795-AB7DA5D901AB}"/>
                  </a:ext>
                </a:extLst>
              </p:cNvPr>
              <p:cNvSpPr/>
              <p:nvPr/>
            </p:nvSpPr>
            <p:spPr>
              <a:xfrm>
                <a:off x="10104483" y="4977278"/>
                <a:ext cx="457238" cy="457636"/>
              </a:xfrm>
              <a:custGeom>
                <a:avLst/>
                <a:gdLst>
                  <a:gd name="connsiteX0" fmla="*/ 380689 w 535815"/>
                  <a:gd name="connsiteY0" fmla="*/ 9517 h 536282"/>
                  <a:gd name="connsiteX1" fmla="*/ 292544 w 535815"/>
                  <a:gd name="connsiteY1" fmla="*/ 24921 h 536282"/>
                  <a:gd name="connsiteX2" fmla="*/ 24682 w 535815"/>
                  <a:gd name="connsiteY2" fmla="*/ 292774 h 536282"/>
                  <a:gd name="connsiteX3" fmla="*/ 9280 w 535815"/>
                  <a:gd name="connsiteY3" fmla="*/ 380062 h 536282"/>
                  <a:gd name="connsiteX4" fmla="*/ 9280 w 535815"/>
                  <a:gd name="connsiteY4" fmla="*/ 380918 h 536282"/>
                  <a:gd name="connsiteX5" fmla="*/ 10138 w 535815"/>
                  <a:gd name="connsiteY5" fmla="*/ 380918 h 536282"/>
                  <a:gd name="connsiteX6" fmla="*/ 10138 w 535815"/>
                  <a:gd name="connsiteY6" fmla="*/ 381774 h 536282"/>
                  <a:gd name="connsiteX7" fmla="*/ 114541 w 535815"/>
                  <a:gd name="connsiteY7" fmla="*/ 496446 h 536282"/>
                  <a:gd name="connsiteX8" fmla="*/ 264303 w 535815"/>
                  <a:gd name="connsiteY8" fmla="*/ 536666 h 536282"/>
                  <a:gd name="connsiteX9" fmla="*/ 402082 w 535815"/>
                  <a:gd name="connsiteY9" fmla="*/ 497729 h 536282"/>
                  <a:gd name="connsiteX10" fmla="*/ 500065 w 535815"/>
                  <a:gd name="connsiteY10" fmla="*/ 398033 h 536282"/>
                  <a:gd name="connsiteX11" fmla="*/ 536432 w 535815"/>
                  <a:gd name="connsiteY11" fmla="*/ 259400 h 536282"/>
                  <a:gd name="connsiteX12" fmla="*/ 493217 w 535815"/>
                  <a:gd name="connsiteY12" fmla="*/ 110497 h 536282"/>
                  <a:gd name="connsiteX13" fmla="*/ 380689 w 535815"/>
                  <a:gd name="connsiteY13" fmla="*/ 9517 h 536282"/>
                  <a:gd name="connsiteX14" fmla="*/ 343027 w 535815"/>
                  <a:gd name="connsiteY14" fmla="*/ 436542 h 536282"/>
                  <a:gd name="connsiteX15" fmla="*/ 271570 w 535815"/>
                  <a:gd name="connsiteY15" fmla="*/ 407019 h 536282"/>
                  <a:gd name="connsiteX16" fmla="*/ 242052 w 535815"/>
                  <a:gd name="connsiteY16" fmla="*/ 335563 h 536282"/>
                  <a:gd name="connsiteX17" fmla="*/ 271570 w 535815"/>
                  <a:gd name="connsiteY17" fmla="*/ 264106 h 536282"/>
                  <a:gd name="connsiteX18" fmla="*/ 343027 w 535815"/>
                  <a:gd name="connsiteY18" fmla="*/ 234583 h 536282"/>
                  <a:gd name="connsiteX19" fmla="*/ 414483 w 535815"/>
                  <a:gd name="connsiteY19" fmla="*/ 264106 h 536282"/>
                  <a:gd name="connsiteX20" fmla="*/ 444011 w 535815"/>
                  <a:gd name="connsiteY20" fmla="*/ 335563 h 536282"/>
                  <a:gd name="connsiteX21" fmla="*/ 414483 w 535815"/>
                  <a:gd name="connsiteY21" fmla="*/ 407019 h 536282"/>
                  <a:gd name="connsiteX22" fmla="*/ 343027 w 535815"/>
                  <a:gd name="connsiteY22" fmla="*/ 436542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815" h="536282">
                    <a:moveTo>
                      <a:pt x="380689" y="9517"/>
                    </a:moveTo>
                    <a:cubicBezTo>
                      <a:pt x="348161" y="-6457"/>
                      <a:pt x="318786" y="-1322"/>
                      <a:pt x="292544" y="24921"/>
                    </a:cubicBezTo>
                    <a:lnTo>
                      <a:pt x="24682" y="292774"/>
                    </a:lnTo>
                    <a:cubicBezTo>
                      <a:pt x="-988" y="318447"/>
                      <a:pt x="-6122" y="347543"/>
                      <a:pt x="9280" y="380062"/>
                    </a:cubicBezTo>
                    <a:cubicBezTo>
                      <a:pt x="9280" y="380062"/>
                      <a:pt x="9280" y="380347"/>
                      <a:pt x="9280" y="380918"/>
                    </a:cubicBezTo>
                    <a:cubicBezTo>
                      <a:pt x="9852" y="380918"/>
                      <a:pt x="10138" y="380918"/>
                      <a:pt x="10138" y="380918"/>
                    </a:cubicBezTo>
                    <a:lnTo>
                      <a:pt x="10138" y="381774"/>
                    </a:lnTo>
                    <a:cubicBezTo>
                      <a:pt x="34102" y="430267"/>
                      <a:pt x="68897" y="468491"/>
                      <a:pt x="114541" y="496446"/>
                    </a:cubicBezTo>
                    <a:cubicBezTo>
                      <a:pt x="160185" y="524401"/>
                      <a:pt x="210105" y="537807"/>
                      <a:pt x="264303" y="536666"/>
                    </a:cubicBezTo>
                    <a:cubicBezTo>
                      <a:pt x="315071" y="535525"/>
                      <a:pt x="361000" y="522546"/>
                      <a:pt x="402082" y="497729"/>
                    </a:cubicBezTo>
                    <a:cubicBezTo>
                      <a:pt x="443154" y="472912"/>
                      <a:pt x="475815" y="439680"/>
                      <a:pt x="500065" y="398033"/>
                    </a:cubicBezTo>
                    <a:cubicBezTo>
                      <a:pt x="524307" y="356386"/>
                      <a:pt x="536432" y="310175"/>
                      <a:pt x="536432" y="259400"/>
                    </a:cubicBezTo>
                    <a:cubicBezTo>
                      <a:pt x="536432" y="204631"/>
                      <a:pt x="522030" y="154997"/>
                      <a:pt x="493217" y="110497"/>
                    </a:cubicBezTo>
                    <a:cubicBezTo>
                      <a:pt x="464404" y="65998"/>
                      <a:pt x="426894" y="32337"/>
                      <a:pt x="380689" y="9517"/>
                    </a:cubicBezTo>
                    <a:close/>
                    <a:moveTo>
                      <a:pt x="343027" y="436542"/>
                    </a:moveTo>
                    <a:cubicBezTo>
                      <a:pt x="315071" y="436542"/>
                      <a:pt x="291258" y="426701"/>
                      <a:pt x="271570" y="407019"/>
                    </a:cubicBezTo>
                    <a:cubicBezTo>
                      <a:pt x="251892" y="387336"/>
                      <a:pt x="242052" y="363517"/>
                      <a:pt x="242052" y="335563"/>
                    </a:cubicBezTo>
                    <a:cubicBezTo>
                      <a:pt x="242052" y="307608"/>
                      <a:pt x="251892" y="283789"/>
                      <a:pt x="271570" y="264106"/>
                    </a:cubicBezTo>
                    <a:cubicBezTo>
                      <a:pt x="291258" y="244424"/>
                      <a:pt x="315071" y="234583"/>
                      <a:pt x="343027" y="234583"/>
                    </a:cubicBezTo>
                    <a:cubicBezTo>
                      <a:pt x="370983" y="234583"/>
                      <a:pt x="394805" y="244424"/>
                      <a:pt x="414483" y="264106"/>
                    </a:cubicBezTo>
                    <a:cubicBezTo>
                      <a:pt x="434171" y="283789"/>
                      <a:pt x="444011" y="307608"/>
                      <a:pt x="444011" y="335563"/>
                    </a:cubicBezTo>
                    <a:cubicBezTo>
                      <a:pt x="444011" y="363517"/>
                      <a:pt x="434171" y="387336"/>
                      <a:pt x="414483" y="407019"/>
                    </a:cubicBezTo>
                    <a:cubicBezTo>
                      <a:pt x="394805" y="426701"/>
                      <a:pt x="370983" y="436542"/>
                      <a:pt x="343027" y="436542"/>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6" name="Freihandform: Form 55">
                <a:extLst>
                  <a:ext uri="{FF2B5EF4-FFF2-40B4-BE49-F238E27FC236}">
                    <a16:creationId xmlns:a16="http://schemas.microsoft.com/office/drawing/2014/main" id="{55125DF3-E309-1070-E959-8EB8D82ABC6E}"/>
                  </a:ext>
                </a:extLst>
              </p:cNvPr>
              <p:cNvSpPr/>
              <p:nvPr/>
            </p:nvSpPr>
            <p:spPr>
              <a:xfrm>
                <a:off x="9712890" y="4039808"/>
                <a:ext cx="378056" cy="453738"/>
              </a:xfrm>
              <a:custGeom>
                <a:avLst/>
                <a:gdLst>
                  <a:gd name="connsiteX0" fmla="*/ 55698 w 443025"/>
                  <a:gd name="connsiteY0" fmla="*/ 12716 h 531714"/>
                  <a:gd name="connsiteX1" fmla="*/ 172932 w 443025"/>
                  <a:gd name="connsiteY1" fmla="*/ 224095 h 531714"/>
                  <a:gd name="connsiteX2" fmla="*/ 221709 w 443025"/>
                  <a:gd name="connsiteY2" fmla="*/ 468840 h 531714"/>
                  <a:gd name="connsiteX3" fmla="*/ 270487 w 443025"/>
                  <a:gd name="connsiteY3" fmla="*/ 224095 h 531714"/>
                  <a:gd name="connsiteX4" fmla="*/ 387730 w 443025"/>
                  <a:gd name="connsiteY4" fmla="*/ 12716 h 531714"/>
                  <a:gd name="connsiteX5" fmla="*/ 408695 w 443025"/>
                  <a:gd name="connsiteY5" fmla="*/ 733 h 531714"/>
                  <a:gd name="connsiteX6" fmla="*/ 431374 w 443025"/>
                  <a:gd name="connsiteY6" fmla="*/ 7582 h 531714"/>
                  <a:gd name="connsiteX7" fmla="*/ 443356 w 443025"/>
                  <a:gd name="connsiteY7" fmla="*/ 27699 h 531714"/>
                  <a:gd name="connsiteX8" fmla="*/ 436508 w 443025"/>
                  <a:gd name="connsiteY8" fmla="*/ 50368 h 531714"/>
                  <a:gd name="connsiteX9" fmla="*/ 323979 w 443025"/>
                  <a:gd name="connsiteY9" fmla="*/ 258747 h 531714"/>
                  <a:gd name="connsiteX10" fmla="*/ 283326 w 443025"/>
                  <a:gd name="connsiteY10" fmla="*/ 500501 h 531714"/>
                  <a:gd name="connsiteX11" fmla="*/ 273916 w 443025"/>
                  <a:gd name="connsiteY11" fmla="*/ 522751 h 531714"/>
                  <a:gd name="connsiteX12" fmla="*/ 252523 w 443025"/>
                  <a:gd name="connsiteY12" fmla="*/ 532166 h 531714"/>
                  <a:gd name="connsiteX13" fmla="*/ 221709 w 443025"/>
                  <a:gd name="connsiteY13" fmla="*/ 507349 h 531714"/>
                  <a:gd name="connsiteX14" fmla="*/ 191763 w 443025"/>
                  <a:gd name="connsiteY14" fmla="*/ 532166 h 531714"/>
                  <a:gd name="connsiteX15" fmla="*/ 169941 w 443025"/>
                  <a:gd name="connsiteY15" fmla="*/ 522751 h 531714"/>
                  <a:gd name="connsiteX16" fmla="*/ 160949 w 443025"/>
                  <a:gd name="connsiteY16" fmla="*/ 500501 h 531714"/>
                  <a:gd name="connsiteX17" fmla="*/ 120306 w 443025"/>
                  <a:gd name="connsiteY17" fmla="*/ 258747 h 531714"/>
                  <a:gd name="connsiteX18" fmla="*/ 6920 w 443025"/>
                  <a:gd name="connsiteY18" fmla="*/ 50368 h 531714"/>
                  <a:gd name="connsiteX19" fmla="*/ 929 w 443025"/>
                  <a:gd name="connsiteY19" fmla="*/ 27699 h 531714"/>
                  <a:gd name="connsiteX20" fmla="*/ 12054 w 443025"/>
                  <a:gd name="connsiteY20" fmla="*/ 7582 h 531714"/>
                  <a:gd name="connsiteX21" fmla="*/ 35153 w 443025"/>
                  <a:gd name="connsiteY21" fmla="*/ 733 h 531714"/>
                  <a:gd name="connsiteX22" fmla="*/ 55698 w 443025"/>
                  <a:gd name="connsiteY22" fmla="*/ 12716 h 53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3025" h="531714">
                    <a:moveTo>
                      <a:pt x="55698" y="12716"/>
                    </a:moveTo>
                    <a:cubicBezTo>
                      <a:pt x="104761" y="76048"/>
                      <a:pt x="143842" y="146504"/>
                      <a:pt x="172932" y="224095"/>
                    </a:cubicBezTo>
                    <a:cubicBezTo>
                      <a:pt x="202031" y="301685"/>
                      <a:pt x="218290" y="383267"/>
                      <a:pt x="221709" y="468840"/>
                    </a:cubicBezTo>
                    <a:cubicBezTo>
                      <a:pt x="225138" y="383267"/>
                      <a:pt x="241397" y="301685"/>
                      <a:pt x="270487" y="224095"/>
                    </a:cubicBezTo>
                    <a:cubicBezTo>
                      <a:pt x="299586" y="146504"/>
                      <a:pt x="338667" y="76048"/>
                      <a:pt x="387730" y="12716"/>
                    </a:cubicBezTo>
                    <a:cubicBezTo>
                      <a:pt x="393435" y="5877"/>
                      <a:pt x="400427" y="1877"/>
                      <a:pt x="408695" y="733"/>
                    </a:cubicBezTo>
                    <a:cubicBezTo>
                      <a:pt x="416972" y="-400"/>
                      <a:pt x="424525" y="1877"/>
                      <a:pt x="431374" y="7582"/>
                    </a:cubicBezTo>
                    <a:cubicBezTo>
                      <a:pt x="438222" y="12716"/>
                      <a:pt x="442213" y="19422"/>
                      <a:pt x="443356" y="27699"/>
                    </a:cubicBezTo>
                    <a:cubicBezTo>
                      <a:pt x="444499" y="35967"/>
                      <a:pt x="442213" y="43529"/>
                      <a:pt x="436508" y="50368"/>
                    </a:cubicBezTo>
                    <a:cubicBezTo>
                      <a:pt x="388587" y="112557"/>
                      <a:pt x="351078" y="182013"/>
                      <a:pt x="323979" y="258747"/>
                    </a:cubicBezTo>
                    <a:cubicBezTo>
                      <a:pt x="296881" y="335480"/>
                      <a:pt x="283326" y="416071"/>
                      <a:pt x="283326" y="500501"/>
                    </a:cubicBezTo>
                    <a:cubicBezTo>
                      <a:pt x="283326" y="509064"/>
                      <a:pt x="280193" y="516474"/>
                      <a:pt x="273916" y="522751"/>
                    </a:cubicBezTo>
                    <a:cubicBezTo>
                      <a:pt x="267639" y="529028"/>
                      <a:pt x="260505" y="532166"/>
                      <a:pt x="252523" y="532166"/>
                    </a:cubicBezTo>
                    <a:cubicBezTo>
                      <a:pt x="235406" y="532166"/>
                      <a:pt x="225138" y="523894"/>
                      <a:pt x="221709" y="507349"/>
                    </a:cubicBezTo>
                    <a:cubicBezTo>
                      <a:pt x="218290" y="523894"/>
                      <a:pt x="208308" y="532166"/>
                      <a:pt x="191763" y="532166"/>
                    </a:cubicBezTo>
                    <a:cubicBezTo>
                      <a:pt x="183200" y="532166"/>
                      <a:pt x="175932" y="529028"/>
                      <a:pt x="169941" y="522751"/>
                    </a:cubicBezTo>
                    <a:cubicBezTo>
                      <a:pt x="163950" y="516474"/>
                      <a:pt x="160949" y="509064"/>
                      <a:pt x="160949" y="500501"/>
                    </a:cubicBezTo>
                    <a:cubicBezTo>
                      <a:pt x="160949" y="416071"/>
                      <a:pt x="147405" y="335480"/>
                      <a:pt x="120306" y="258747"/>
                    </a:cubicBezTo>
                    <a:cubicBezTo>
                      <a:pt x="93207" y="182013"/>
                      <a:pt x="55412" y="112557"/>
                      <a:pt x="6920" y="50368"/>
                    </a:cubicBezTo>
                    <a:cubicBezTo>
                      <a:pt x="1777" y="43529"/>
                      <a:pt x="-214" y="35967"/>
                      <a:pt x="929" y="27699"/>
                    </a:cubicBezTo>
                    <a:cubicBezTo>
                      <a:pt x="2063" y="19422"/>
                      <a:pt x="5778" y="12716"/>
                      <a:pt x="12054" y="7582"/>
                    </a:cubicBezTo>
                    <a:cubicBezTo>
                      <a:pt x="18893" y="1877"/>
                      <a:pt x="26599" y="-400"/>
                      <a:pt x="35153" y="733"/>
                    </a:cubicBezTo>
                    <a:cubicBezTo>
                      <a:pt x="43716" y="1877"/>
                      <a:pt x="50564" y="5877"/>
                      <a:pt x="55698" y="12716"/>
                    </a:cubicBezTo>
                    <a:close/>
                  </a:path>
                </a:pathLst>
              </a:custGeom>
              <a:solidFill>
                <a:srgbClr val="212121"/>
              </a:solidFill>
              <a:ln w="3175" cap="flat">
                <a:solidFill>
                  <a:schemeClr val="accent6">
                    <a:lumMod val="50000"/>
                  </a:schemeClr>
                </a:solid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6F9E9DB4-01A9-B96E-0D32-B11C4FCF9EF9}"/>
                  </a:ext>
                </a:extLst>
              </p:cNvPr>
              <p:cNvSpPr/>
              <p:nvPr/>
            </p:nvSpPr>
            <p:spPr>
              <a:xfrm>
                <a:off x="9796406" y="4302946"/>
                <a:ext cx="210316" cy="895306"/>
              </a:xfrm>
              <a:custGeom>
                <a:avLst/>
                <a:gdLst>
                  <a:gd name="connsiteX0" fmla="*/ 180325 w 246459"/>
                  <a:gd name="connsiteY0" fmla="*/ 234076 h 1049166"/>
                  <a:gd name="connsiteX1" fmla="*/ 216263 w 246459"/>
                  <a:gd name="connsiteY1" fmla="*/ 305104 h 1049166"/>
                  <a:gd name="connsiteX2" fmla="*/ 216263 w 246459"/>
                  <a:gd name="connsiteY2" fmla="*/ 959762 h 1049166"/>
                  <a:gd name="connsiteX3" fmla="*/ 190164 w 246459"/>
                  <a:gd name="connsiteY3" fmla="*/ 1023088 h 1049166"/>
                  <a:gd name="connsiteX4" fmla="*/ 127271 w 246459"/>
                  <a:gd name="connsiteY4" fmla="*/ 1049617 h 1049166"/>
                  <a:gd name="connsiteX5" fmla="*/ 120422 w 246459"/>
                  <a:gd name="connsiteY5" fmla="*/ 1049617 h 1049166"/>
                  <a:gd name="connsiteX6" fmla="*/ 57090 w 246459"/>
                  <a:gd name="connsiteY6" fmla="*/ 1023088 h 1049166"/>
                  <a:gd name="connsiteX7" fmla="*/ 30563 w 246459"/>
                  <a:gd name="connsiteY7" fmla="*/ 959762 h 1049166"/>
                  <a:gd name="connsiteX8" fmla="*/ 30563 w 246459"/>
                  <a:gd name="connsiteY8" fmla="*/ 305104 h 1049166"/>
                  <a:gd name="connsiteX9" fmla="*/ 67368 w 246459"/>
                  <a:gd name="connsiteY9" fmla="*/ 233220 h 1049166"/>
                  <a:gd name="connsiteX10" fmla="*/ 19009 w 246459"/>
                  <a:gd name="connsiteY10" fmla="*/ 188722 h 1049166"/>
                  <a:gd name="connsiteX11" fmla="*/ 617 w 246459"/>
                  <a:gd name="connsiteY11" fmla="*/ 123685 h 1049166"/>
                  <a:gd name="connsiteX12" fmla="*/ 36554 w 246459"/>
                  <a:gd name="connsiteY12" fmla="*/ 36827 h 1049166"/>
                  <a:gd name="connsiteX13" fmla="*/ 123842 w 246459"/>
                  <a:gd name="connsiteY13" fmla="*/ 451 h 1049166"/>
                  <a:gd name="connsiteX14" fmla="*/ 211129 w 246459"/>
                  <a:gd name="connsiteY14" fmla="*/ 36827 h 1049166"/>
                  <a:gd name="connsiteX15" fmla="*/ 247076 w 246459"/>
                  <a:gd name="connsiteY15" fmla="*/ 123685 h 1049166"/>
                  <a:gd name="connsiteX16" fmla="*/ 228674 w 246459"/>
                  <a:gd name="connsiteY16" fmla="*/ 189151 h 1049166"/>
                  <a:gd name="connsiteX17" fmla="*/ 180325 w 246459"/>
                  <a:gd name="connsiteY17" fmla="*/ 234076 h 104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459" h="1049166">
                    <a:moveTo>
                      <a:pt x="180325" y="234076"/>
                    </a:moveTo>
                    <a:cubicBezTo>
                      <a:pt x="204290" y="251761"/>
                      <a:pt x="216263" y="275438"/>
                      <a:pt x="216263" y="305104"/>
                    </a:cubicBezTo>
                    <a:lnTo>
                      <a:pt x="216263" y="959762"/>
                    </a:lnTo>
                    <a:cubicBezTo>
                      <a:pt x="216263" y="984294"/>
                      <a:pt x="207566" y="1005402"/>
                      <a:pt x="190164" y="1023088"/>
                    </a:cubicBezTo>
                    <a:cubicBezTo>
                      <a:pt x="172762" y="1040774"/>
                      <a:pt x="151798" y="1049617"/>
                      <a:pt x="127271" y="1049617"/>
                    </a:cubicBezTo>
                    <a:lnTo>
                      <a:pt x="120422" y="1049617"/>
                    </a:lnTo>
                    <a:cubicBezTo>
                      <a:pt x="95886" y="1049617"/>
                      <a:pt x="74778" y="1040774"/>
                      <a:pt x="57090" y="1023088"/>
                    </a:cubicBezTo>
                    <a:cubicBezTo>
                      <a:pt x="39412" y="1005402"/>
                      <a:pt x="30563" y="984294"/>
                      <a:pt x="30563" y="959762"/>
                    </a:cubicBezTo>
                    <a:lnTo>
                      <a:pt x="30563" y="305104"/>
                    </a:lnTo>
                    <a:cubicBezTo>
                      <a:pt x="30563" y="275438"/>
                      <a:pt x="42832" y="251477"/>
                      <a:pt x="67368" y="233220"/>
                    </a:cubicBezTo>
                    <a:cubicBezTo>
                      <a:pt x="47394" y="222951"/>
                      <a:pt x="31278" y="208115"/>
                      <a:pt x="19009" y="188722"/>
                    </a:cubicBezTo>
                    <a:cubicBezTo>
                      <a:pt x="6751" y="169320"/>
                      <a:pt x="617" y="147641"/>
                      <a:pt x="617" y="123685"/>
                    </a:cubicBezTo>
                    <a:cubicBezTo>
                      <a:pt x="617" y="90024"/>
                      <a:pt x="12599" y="61068"/>
                      <a:pt x="36554" y="36827"/>
                    </a:cubicBezTo>
                    <a:cubicBezTo>
                      <a:pt x="60519" y="12576"/>
                      <a:pt x="89618" y="451"/>
                      <a:pt x="123842" y="451"/>
                    </a:cubicBezTo>
                    <a:cubicBezTo>
                      <a:pt x="158074" y="451"/>
                      <a:pt x="187173" y="12576"/>
                      <a:pt x="211129" y="36827"/>
                    </a:cubicBezTo>
                    <a:cubicBezTo>
                      <a:pt x="235094" y="61068"/>
                      <a:pt x="247076" y="90024"/>
                      <a:pt x="247076" y="123685"/>
                    </a:cubicBezTo>
                    <a:cubicBezTo>
                      <a:pt x="247076" y="147641"/>
                      <a:pt x="240942" y="169463"/>
                      <a:pt x="228674" y="189151"/>
                    </a:cubicBezTo>
                    <a:cubicBezTo>
                      <a:pt x="216406" y="208829"/>
                      <a:pt x="200289" y="223807"/>
                      <a:pt x="180325" y="234076"/>
                    </a:cubicBezTo>
                    <a:close/>
                  </a:path>
                </a:pathLst>
              </a:custGeom>
              <a:solidFill>
                <a:schemeClr val="accent6">
                  <a:lumMod val="50000"/>
                </a:schemeClr>
              </a:solidFill>
              <a:ln w="3175" cap="flat">
                <a:solidFill>
                  <a:schemeClr val="accent6">
                    <a:lumMod val="50000"/>
                  </a:schemeClr>
                </a:solidFill>
                <a:prstDash val="solid"/>
                <a:miter/>
              </a:ln>
            </p:spPr>
            <p:txBody>
              <a:bodyPr rtlCol="0" anchor="ctr"/>
              <a:lstStyle/>
              <a:p>
                <a:endParaRPr lang="de-DE"/>
              </a:p>
            </p:txBody>
          </p:sp>
        </p:grpSp>
      </p:grpSp>
      <p:grpSp>
        <p:nvGrpSpPr>
          <p:cNvPr id="58" name="Gruppieren 57">
            <a:extLst>
              <a:ext uri="{FF2B5EF4-FFF2-40B4-BE49-F238E27FC236}">
                <a16:creationId xmlns:a16="http://schemas.microsoft.com/office/drawing/2014/main" id="{2DA0F601-0DC3-F942-43F5-B9C9C1FDD8B1}"/>
              </a:ext>
            </a:extLst>
          </p:cNvPr>
          <p:cNvGrpSpPr>
            <a:grpSpLocks noChangeAspect="1"/>
          </p:cNvGrpSpPr>
          <p:nvPr/>
        </p:nvGrpSpPr>
        <p:grpSpPr>
          <a:xfrm>
            <a:off x="708067" y="3124488"/>
            <a:ext cx="576000" cy="576000"/>
            <a:chOff x="1911377" y="3656782"/>
            <a:chExt cx="2233014" cy="2233014"/>
          </a:xfrm>
        </p:grpSpPr>
        <p:sp>
          <p:nvSpPr>
            <p:cNvPr id="59" name="Ellipse 58">
              <a:extLst>
                <a:ext uri="{FF2B5EF4-FFF2-40B4-BE49-F238E27FC236}">
                  <a16:creationId xmlns:a16="http://schemas.microsoft.com/office/drawing/2014/main" id="{357BFC13-17E1-2792-578E-20FC4018CC4F}"/>
                </a:ext>
              </a:extLst>
            </p:cNvPr>
            <p:cNvSpPr>
              <a:spLocks noChangeAspect="1"/>
            </p:cNvSpPr>
            <p:nvPr/>
          </p:nvSpPr>
          <p:spPr>
            <a:xfrm>
              <a:off x="1911377"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24904B07-4816-1911-B551-DCF0D2CD4C1F}"/>
                </a:ext>
              </a:extLst>
            </p:cNvPr>
            <p:cNvGrpSpPr/>
            <p:nvPr/>
          </p:nvGrpSpPr>
          <p:grpSpPr>
            <a:xfrm>
              <a:off x="2344748" y="4051705"/>
              <a:ext cx="1489498" cy="1383210"/>
              <a:chOff x="2226032" y="3941460"/>
              <a:chExt cx="1726929" cy="1603699"/>
            </a:xfrm>
          </p:grpSpPr>
          <p:sp>
            <p:nvSpPr>
              <p:cNvPr id="61" name="Freihandform: Form 60">
                <a:extLst>
                  <a:ext uri="{FF2B5EF4-FFF2-40B4-BE49-F238E27FC236}">
                    <a16:creationId xmlns:a16="http://schemas.microsoft.com/office/drawing/2014/main" id="{2A8F018E-C522-D3AE-6E14-4F23A2AAC606}"/>
                  </a:ext>
                </a:extLst>
              </p:cNvPr>
              <p:cNvSpPr/>
              <p:nvPr/>
            </p:nvSpPr>
            <p:spPr>
              <a:xfrm>
                <a:off x="2287646" y="4412986"/>
                <a:ext cx="123229" cy="145480"/>
              </a:xfrm>
              <a:custGeom>
                <a:avLst/>
                <a:gdLst>
                  <a:gd name="connsiteX0" fmla="*/ 99380 w 123229"/>
                  <a:gd name="connsiteY0" fmla="*/ 145931 h 145480"/>
                  <a:gd name="connsiteX1" fmla="*/ 123341 w 123229"/>
                  <a:gd name="connsiteY1" fmla="*/ 121969 h 145480"/>
                  <a:gd name="connsiteX2" fmla="*/ 123341 w 123229"/>
                  <a:gd name="connsiteY2" fmla="*/ 451 h 145480"/>
                  <a:gd name="connsiteX3" fmla="*/ 111 w 123229"/>
                  <a:gd name="connsiteY3" fmla="*/ 451 h 145480"/>
                  <a:gd name="connsiteX4" fmla="*/ 111 w 123229"/>
                  <a:gd name="connsiteY4" fmla="*/ 121969 h 145480"/>
                  <a:gd name="connsiteX5" fmla="*/ 24072 w 123229"/>
                  <a:gd name="connsiteY5" fmla="*/ 145931 h 14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29" h="145480">
                    <a:moveTo>
                      <a:pt x="99380" y="145931"/>
                    </a:moveTo>
                    <a:cubicBezTo>
                      <a:pt x="115354" y="145931"/>
                      <a:pt x="123341" y="137943"/>
                      <a:pt x="123341" y="121969"/>
                    </a:cubicBezTo>
                    <a:lnTo>
                      <a:pt x="123341" y="451"/>
                    </a:lnTo>
                    <a:lnTo>
                      <a:pt x="111" y="451"/>
                    </a:lnTo>
                    <a:lnTo>
                      <a:pt x="111" y="121969"/>
                    </a:lnTo>
                    <a:cubicBezTo>
                      <a:pt x="111" y="137943"/>
                      <a:pt x="8099" y="145931"/>
                      <a:pt x="24072" y="145931"/>
                    </a:cubicBezTo>
                    <a:close/>
                  </a:path>
                </a:pathLst>
              </a:custGeom>
              <a:solidFill>
                <a:srgbClr val="D3D3D3"/>
              </a:solidFill>
              <a:ln w="3175" cap="flat">
                <a:solidFill>
                  <a:schemeClr val="accent6">
                    <a:lumMod val="50000"/>
                  </a:schemeClr>
                </a:solidFill>
                <a:prstDash val="solid"/>
                <a:miter/>
              </a:ln>
            </p:spPr>
            <p:txBody>
              <a:bodyPr rtlCol="0" anchor="ctr"/>
              <a:lstStyle/>
              <a:p>
                <a:endParaRPr lang="de-DE"/>
              </a:p>
            </p:txBody>
          </p:sp>
          <p:sp>
            <p:nvSpPr>
              <p:cNvPr id="62" name="Freihandform: Form 61">
                <a:extLst>
                  <a:ext uri="{FF2B5EF4-FFF2-40B4-BE49-F238E27FC236}">
                    <a16:creationId xmlns:a16="http://schemas.microsoft.com/office/drawing/2014/main" id="{2AEE38F3-7788-909A-8EBF-00DB527BD8F8}"/>
                  </a:ext>
                </a:extLst>
              </p:cNvPr>
              <p:cNvSpPr/>
              <p:nvPr/>
            </p:nvSpPr>
            <p:spPr>
              <a:xfrm>
                <a:off x="2250848" y="3941460"/>
                <a:ext cx="1702113" cy="1418854"/>
              </a:xfrm>
              <a:custGeom>
                <a:avLst/>
                <a:gdLst>
                  <a:gd name="connsiteX0" fmla="*/ 878122 w 1702113"/>
                  <a:gd name="connsiteY0" fmla="*/ 246910 h 1418854"/>
                  <a:gd name="connsiteX1" fmla="*/ 814800 w 1702113"/>
                  <a:gd name="connsiteY1" fmla="*/ 216106 h 1418854"/>
                  <a:gd name="connsiteX2" fmla="*/ 789978 w 1702113"/>
                  <a:gd name="connsiteY2" fmla="*/ 181016 h 1418854"/>
                  <a:gd name="connsiteX3" fmla="*/ 838755 w 1702113"/>
                  <a:gd name="connsiteY3" fmla="*/ 97158 h 1418854"/>
                  <a:gd name="connsiteX4" fmla="*/ 810514 w 1702113"/>
                  <a:gd name="connsiteY4" fmla="*/ 28693 h 1418854"/>
                  <a:gd name="connsiteX5" fmla="*/ 742057 w 1702113"/>
                  <a:gd name="connsiteY5" fmla="*/ 451 h 1418854"/>
                  <a:gd name="connsiteX6" fmla="*/ 686860 w 1702113"/>
                  <a:gd name="connsiteY6" fmla="*/ 17567 h 1418854"/>
                  <a:gd name="connsiteX7" fmla="*/ 652199 w 1702113"/>
                  <a:gd name="connsiteY7" fmla="*/ 61211 h 1418854"/>
                  <a:gd name="connsiteX8" fmla="*/ 472492 w 1702113"/>
                  <a:gd name="connsiteY8" fmla="*/ 50086 h 1418854"/>
                  <a:gd name="connsiteX9" fmla="*/ 31775 w 1702113"/>
                  <a:gd name="connsiteY9" fmla="*/ 169891 h 1418854"/>
                  <a:gd name="connsiteX10" fmla="*/ 111 w 1702113"/>
                  <a:gd name="connsiteY10" fmla="*/ 187865 h 1418854"/>
                  <a:gd name="connsiteX11" fmla="*/ 190947 w 1702113"/>
                  <a:gd name="connsiteY11" fmla="*/ 494228 h 1418854"/>
                  <a:gd name="connsiteX12" fmla="*/ 459656 w 1702113"/>
                  <a:gd name="connsiteY12" fmla="*/ 617458 h 1418854"/>
                  <a:gd name="connsiteX13" fmla="*/ 422002 w 1702113"/>
                  <a:gd name="connsiteY13" fmla="*/ 661957 h 1418854"/>
                  <a:gd name="connsiteX14" fmla="*/ 364666 w 1702113"/>
                  <a:gd name="connsiteY14" fmla="*/ 679072 h 1418854"/>
                  <a:gd name="connsiteX15" fmla="*/ 221754 w 1702113"/>
                  <a:gd name="connsiteY15" fmla="*/ 679072 h 1418854"/>
                  <a:gd name="connsiteX16" fmla="*/ 221754 w 1702113"/>
                  <a:gd name="connsiteY16" fmla="*/ 709880 h 1418854"/>
                  <a:gd name="connsiteX17" fmla="*/ 254701 w 1702113"/>
                  <a:gd name="connsiteY17" fmla="*/ 840811 h 1418854"/>
                  <a:gd name="connsiteX18" fmla="*/ 343700 w 1702113"/>
                  <a:gd name="connsiteY18" fmla="*/ 939224 h 1418854"/>
                  <a:gd name="connsiteX19" fmla="*/ 469069 w 1702113"/>
                  <a:gd name="connsiteY19" fmla="*/ 985435 h 1418854"/>
                  <a:gd name="connsiteX20" fmla="*/ 469069 w 1702113"/>
                  <a:gd name="connsiteY20" fmla="*/ 1419306 h 1418854"/>
                  <a:gd name="connsiteX21" fmla="*/ 1116885 w 1702113"/>
                  <a:gd name="connsiteY21" fmla="*/ 1419306 h 1418854"/>
                  <a:gd name="connsiteX22" fmla="*/ 1344085 w 1702113"/>
                  <a:gd name="connsiteY22" fmla="*/ 1373523 h 1418854"/>
                  <a:gd name="connsiteX23" fmla="*/ 1531070 w 1702113"/>
                  <a:gd name="connsiteY23" fmla="*/ 1247298 h 1418854"/>
                  <a:gd name="connsiteX24" fmla="*/ 1656867 w 1702113"/>
                  <a:gd name="connsiteY24" fmla="*/ 1060742 h 1418854"/>
                  <a:gd name="connsiteX25" fmla="*/ 1702225 w 1702113"/>
                  <a:gd name="connsiteY25" fmla="*/ 833109 h 1418854"/>
                  <a:gd name="connsiteX26" fmla="*/ 1656867 w 1702113"/>
                  <a:gd name="connsiteY26" fmla="*/ 605477 h 1418854"/>
                  <a:gd name="connsiteX27" fmla="*/ 1531070 w 1702113"/>
                  <a:gd name="connsiteY27" fmla="*/ 418922 h 1418854"/>
                  <a:gd name="connsiteX28" fmla="*/ 1344085 w 1702113"/>
                  <a:gd name="connsiteY28" fmla="*/ 292697 h 1418854"/>
                  <a:gd name="connsiteX29" fmla="*/ 1116885 w 1702113"/>
                  <a:gd name="connsiteY29" fmla="*/ 246910 h 14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02113" h="1418854">
                    <a:moveTo>
                      <a:pt x="878122" y="246910"/>
                    </a:moveTo>
                    <a:cubicBezTo>
                      <a:pt x="852452" y="246910"/>
                      <a:pt x="831345" y="236642"/>
                      <a:pt x="814800" y="216106"/>
                    </a:cubicBezTo>
                    <a:lnTo>
                      <a:pt x="789978" y="181016"/>
                    </a:lnTo>
                    <a:cubicBezTo>
                      <a:pt x="822496" y="162767"/>
                      <a:pt x="838755" y="134811"/>
                      <a:pt x="838755" y="97158"/>
                    </a:cubicBezTo>
                    <a:cubicBezTo>
                      <a:pt x="838755" y="70336"/>
                      <a:pt x="829345" y="47524"/>
                      <a:pt x="810514" y="28693"/>
                    </a:cubicBezTo>
                    <a:cubicBezTo>
                      <a:pt x="791692" y="9871"/>
                      <a:pt x="768870" y="451"/>
                      <a:pt x="742057" y="451"/>
                    </a:cubicBezTo>
                    <a:cubicBezTo>
                      <a:pt x="721522" y="451"/>
                      <a:pt x="703119" y="6156"/>
                      <a:pt x="686860" y="17567"/>
                    </a:cubicBezTo>
                    <a:cubicBezTo>
                      <a:pt x="670601" y="28978"/>
                      <a:pt x="659047" y="43523"/>
                      <a:pt x="652199" y="61211"/>
                    </a:cubicBezTo>
                    <a:cubicBezTo>
                      <a:pt x="594010" y="36684"/>
                      <a:pt x="534107" y="32969"/>
                      <a:pt x="472492" y="50086"/>
                    </a:cubicBezTo>
                    <a:lnTo>
                      <a:pt x="31775" y="169891"/>
                    </a:lnTo>
                    <a:cubicBezTo>
                      <a:pt x="19794" y="173320"/>
                      <a:pt x="9240" y="179311"/>
                      <a:pt x="111" y="187865"/>
                    </a:cubicBezTo>
                    <a:lnTo>
                      <a:pt x="190947" y="494228"/>
                    </a:lnTo>
                    <a:lnTo>
                      <a:pt x="459656" y="617458"/>
                    </a:lnTo>
                    <a:cubicBezTo>
                      <a:pt x="451669" y="635713"/>
                      <a:pt x="439118" y="650547"/>
                      <a:pt x="422002" y="661957"/>
                    </a:cubicBezTo>
                    <a:cubicBezTo>
                      <a:pt x="404887" y="673367"/>
                      <a:pt x="385775" y="679072"/>
                      <a:pt x="364666" y="679072"/>
                    </a:cubicBezTo>
                    <a:lnTo>
                      <a:pt x="221754" y="679072"/>
                    </a:lnTo>
                    <a:lnTo>
                      <a:pt x="221754" y="709880"/>
                    </a:lnTo>
                    <a:cubicBezTo>
                      <a:pt x="221754" y="757231"/>
                      <a:pt x="232737" y="800876"/>
                      <a:pt x="254701" y="840811"/>
                    </a:cubicBezTo>
                    <a:cubicBezTo>
                      <a:pt x="276665" y="880747"/>
                      <a:pt x="306332" y="913551"/>
                      <a:pt x="343700" y="939224"/>
                    </a:cubicBezTo>
                    <a:cubicBezTo>
                      <a:pt x="381069" y="964896"/>
                      <a:pt x="422858" y="980300"/>
                      <a:pt x="469069" y="985435"/>
                    </a:cubicBezTo>
                    <a:lnTo>
                      <a:pt x="469069" y="1419306"/>
                    </a:lnTo>
                    <a:lnTo>
                      <a:pt x="1116885" y="1419306"/>
                    </a:lnTo>
                    <a:cubicBezTo>
                      <a:pt x="1197324" y="1419306"/>
                      <a:pt x="1273057" y="1404045"/>
                      <a:pt x="1344085" y="1373523"/>
                    </a:cubicBezTo>
                    <a:cubicBezTo>
                      <a:pt x="1415113" y="1343001"/>
                      <a:pt x="1477445" y="1300926"/>
                      <a:pt x="1531070" y="1247298"/>
                    </a:cubicBezTo>
                    <a:cubicBezTo>
                      <a:pt x="1584696" y="1193671"/>
                      <a:pt x="1626625" y="1131485"/>
                      <a:pt x="1656867" y="1060742"/>
                    </a:cubicBezTo>
                    <a:cubicBezTo>
                      <a:pt x="1687099" y="989998"/>
                      <a:pt x="1702225" y="914121"/>
                      <a:pt x="1702225" y="833109"/>
                    </a:cubicBezTo>
                    <a:cubicBezTo>
                      <a:pt x="1702225" y="752097"/>
                      <a:pt x="1687099" y="676219"/>
                      <a:pt x="1656867" y="605477"/>
                    </a:cubicBezTo>
                    <a:cubicBezTo>
                      <a:pt x="1626625" y="534734"/>
                      <a:pt x="1584696" y="472548"/>
                      <a:pt x="1531070" y="418922"/>
                    </a:cubicBezTo>
                    <a:cubicBezTo>
                      <a:pt x="1477445" y="365297"/>
                      <a:pt x="1415113" y="323215"/>
                      <a:pt x="1344085" y="292697"/>
                    </a:cubicBezTo>
                    <a:cubicBezTo>
                      <a:pt x="1273057" y="262169"/>
                      <a:pt x="1197324" y="246910"/>
                      <a:pt x="1116885" y="246910"/>
                    </a:cubicBezTo>
                    <a:close/>
                  </a:path>
                </a:pathLst>
              </a:custGeom>
              <a:gradFill flip="none" rotWithShape="1">
                <a:gsLst>
                  <a:gs pos="0">
                    <a:srgbClr val="120957"/>
                  </a:gs>
                  <a:gs pos="73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175" cap="flat">
                <a:solidFill>
                  <a:schemeClr val="bg2"/>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55512EB3-D943-C7D2-2618-5720E7A01D4D}"/>
                  </a:ext>
                </a:extLst>
              </p:cNvPr>
              <p:cNvSpPr/>
              <p:nvPr/>
            </p:nvSpPr>
            <p:spPr>
              <a:xfrm>
                <a:off x="2410876" y="4435237"/>
                <a:ext cx="617008" cy="492918"/>
              </a:xfrm>
              <a:custGeom>
                <a:avLst/>
                <a:gdLst>
                  <a:gd name="connsiteX0" fmla="*/ 309041 w 617008"/>
                  <a:gd name="connsiteY0" fmla="*/ 80892 h 492918"/>
                  <a:gd name="connsiteX1" fmla="*/ 332575 w 617008"/>
                  <a:gd name="connsiteY1" fmla="*/ 23984 h 492918"/>
                  <a:gd name="connsiteX2" fmla="*/ 389483 w 617008"/>
                  <a:gd name="connsiteY2" fmla="*/ 451 h 492918"/>
                  <a:gd name="connsiteX3" fmla="*/ 463082 w 617008"/>
                  <a:gd name="connsiteY3" fmla="*/ 451 h 492918"/>
                  <a:gd name="connsiteX4" fmla="*/ 572191 w 617008"/>
                  <a:gd name="connsiteY4" fmla="*/ 45378 h 492918"/>
                  <a:gd name="connsiteX5" fmla="*/ 617120 w 617008"/>
                  <a:gd name="connsiteY5" fmla="*/ 154487 h 492918"/>
                  <a:gd name="connsiteX6" fmla="*/ 617120 w 617008"/>
                  <a:gd name="connsiteY6" fmla="*/ 216103 h 492918"/>
                  <a:gd name="connsiteX7" fmla="*/ 579887 w 617008"/>
                  <a:gd name="connsiteY7" fmla="*/ 356019 h 492918"/>
                  <a:gd name="connsiteX8" fmla="*/ 479769 w 617008"/>
                  <a:gd name="connsiteY8" fmla="*/ 456144 h 492918"/>
                  <a:gd name="connsiteX9" fmla="*/ 339849 w 617008"/>
                  <a:gd name="connsiteY9" fmla="*/ 493370 h 492918"/>
                  <a:gd name="connsiteX10" fmla="*/ 177682 w 617008"/>
                  <a:gd name="connsiteY10" fmla="*/ 441596 h 492918"/>
                  <a:gd name="connsiteX11" fmla="*/ 77986 w 617008"/>
                  <a:gd name="connsiteY11" fmla="*/ 308525 h 492918"/>
                  <a:gd name="connsiteX12" fmla="*/ 111 w 617008"/>
                  <a:gd name="connsiteY12" fmla="*/ 246910 h 492918"/>
                  <a:gd name="connsiteX13" fmla="*/ 61727 w 617008"/>
                  <a:gd name="connsiteY13" fmla="*/ 185295 h 492918"/>
                  <a:gd name="connsiteX14" fmla="*/ 204639 w 617008"/>
                  <a:gd name="connsiteY14" fmla="*/ 185295 h 492918"/>
                  <a:gd name="connsiteX15" fmla="*/ 278234 w 617008"/>
                  <a:gd name="connsiteY15" fmla="*/ 154487 h 492918"/>
                  <a:gd name="connsiteX16" fmla="*/ 309041 w 617008"/>
                  <a:gd name="connsiteY16" fmla="*/ 80892 h 4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7008" h="492918">
                    <a:moveTo>
                      <a:pt x="309041" y="80892"/>
                    </a:moveTo>
                    <a:cubicBezTo>
                      <a:pt x="309041" y="58642"/>
                      <a:pt x="316886" y="39673"/>
                      <a:pt x="332575" y="23984"/>
                    </a:cubicBezTo>
                    <a:cubicBezTo>
                      <a:pt x="348264" y="8295"/>
                      <a:pt x="367234" y="451"/>
                      <a:pt x="389483" y="451"/>
                    </a:cubicBezTo>
                    <a:lnTo>
                      <a:pt x="463082" y="451"/>
                    </a:lnTo>
                    <a:cubicBezTo>
                      <a:pt x="505868" y="451"/>
                      <a:pt x="542234" y="15426"/>
                      <a:pt x="572191" y="45378"/>
                    </a:cubicBezTo>
                    <a:cubicBezTo>
                      <a:pt x="602137" y="75330"/>
                      <a:pt x="617120" y="111700"/>
                      <a:pt x="617120" y="154487"/>
                    </a:cubicBezTo>
                    <a:lnTo>
                      <a:pt x="617120" y="216103"/>
                    </a:lnTo>
                    <a:cubicBezTo>
                      <a:pt x="617120" y="267448"/>
                      <a:pt x="604709" y="314087"/>
                      <a:pt x="579887" y="356019"/>
                    </a:cubicBezTo>
                    <a:cubicBezTo>
                      <a:pt x="555074" y="397952"/>
                      <a:pt x="521698" y="431327"/>
                      <a:pt x="479769" y="456144"/>
                    </a:cubicBezTo>
                    <a:cubicBezTo>
                      <a:pt x="437831" y="480961"/>
                      <a:pt x="391195" y="493370"/>
                      <a:pt x="339849" y="493370"/>
                    </a:cubicBezTo>
                    <a:cubicBezTo>
                      <a:pt x="279375" y="493370"/>
                      <a:pt x="225320" y="476111"/>
                      <a:pt x="177682" y="441596"/>
                    </a:cubicBezTo>
                    <a:cubicBezTo>
                      <a:pt x="130045" y="407080"/>
                      <a:pt x="96813" y="362723"/>
                      <a:pt x="77986" y="308525"/>
                    </a:cubicBezTo>
                    <a:lnTo>
                      <a:pt x="111" y="246910"/>
                    </a:lnTo>
                    <a:lnTo>
                      <a:pt x="61727" y="185295"/>
                    </a:lnTo>
                    <a:lnTo>
                      <a:pt x="204639" y="185295"/>
                    </a:lnTo>
                    <a:cubicBezTo>
                      <a:pt x="233164" y="185295"/>
                      <a:pt x="257696" y="175026"/>
                      <a:pt x="278234" y="154487"/>
                    </a:cubicBezTo>
                    <a:cubicBezTo>
                      <a:pt x="298773" y="133950"/>
                      <a:pt x="309041" y="109418"/>
                      <a:pt x="309041" y="80892"/>
                    </a:cubicBezTo>
                    <a:close/>
                  </a:path>
                </a:pathLst>
              </a:custGeom>
              <a:solidFill>
                <a:schemeClr val="accent6">
                  <a:lumMod val="75000"/>
                </a:schemeClr>
              </a:solidFill>
              <a:ln w="3175" cap="flat">
                <a:solidFill>
                  <a:schemeClr val="accent6">
                    <a:lumMod val="50000"/>
                  </a:schemeClr>
                </a:solidFill>
                <a:prstDash val="solid"/>
                <a:miter/>
              </a:ln>
            </p:spPr>
            <p:txBody>
              <a:bodyPr rtlCol="0" anchor="ctr"/>
              <a:lstStyle/>
              <a:p>
                <a:endParaRPr lang="de-DE"/>
              </a:p>
            </p:txBody>
          </p:sp>
          <p:sp>
            <p:nvSpPr>
              <p:cNvPr id="64" name="Freihandform: Form 63">
                <a:extLst>
                  <a:ext uri="{FF2B5EF4-FFF2-40B4-BE49-F238E27FC236}">
                    <a16:creationId xmlns:a16="http://schemas.microsoft.com/office/drawing/2014/main" id="{0D686178-4147-3D88-E78D-226B5AF79AC8}"/>
                  </a:ext>
                </a:extLst>
              </p:cNvPr>
              <p:cNvSpPr/>
              <p:nvPr/>
            </p:nvSpPr>
            <p:spPr>
              <a:xfrm>
                <a:off x="2226032" y="4160535"/>
                <a:ext cx="493774" cy="397931"/>
              </a:xfrm>
              <a:custGeom>
                <a:avLst/>
                <a:gdLst>
                  <a:gd name="connsiteX0" fmla="*/ 484472 w 493774"/>
                  <a:gd name="connsiteY0" fmla="*/ 398383 h 397931"/>
                  <a:gd name="connsiteX1" fmla="*/ 341560 w 493774"/>
                  <a:gd name="connsiteY1" fmla="*/ 398383 h 397931"/>
                  <a:gd name="connsiteX2" fmla="*/ 169980 w 493774"/>
                  <a:gd name="connsiteY2" fmla="*/ 352171 h 397931"/>
                  <a:gd name="connsiteX3" fmla="*/ 46322 w 493774"/>
                  <a:gd name="connsiteY3" fmla="*/ 228518 h 397931"/>
                  <a:gd name="connsiteX4" fmla="*/ 111 w 493774"/>
                  <a:gd name="connsiteY4" fmla="*/ 56077 h 397931"/>
                  <a:gd name="connsiteX5" fmla="*/ 111 w 493774"/>
                  <a:gd name="connsiteY5" fmla="*/ 25273 h 397931"/>
                  <a:gd name="connsiteX6" fmla="*/ 123341 w 493774"/>
                  <a:gd name="connsiteY6" fmla="*/ 451 h 397931"/>
                  <a:gd name="connsiteX7" fmla="*/ 155859 w 493774"/>
                  <a:gd name="connsiteY7" fmla="*/ 79185 h 397931"/>
                  <a:gd name="connsiteX8" fmla="*/ 198220 w 493774"/>
                  <a:gd name="connsiteY8" fmla="*/ 131810 h 397931"/>
                  <a:gd name="connsiteX9" fmla="*/ 262830 w 493774"/>
                  <a:gd name="connsiteY9" fmla="*/ 151070 h 397931"/>
                  <a:gd name="connsiteX10" fmla="*/ 344983 w 493774"/>
                  <a:gd name="connsiteY10" fmla="*/ 151070 h 397931"/>
                  <a:gd name="connsiteX11" fmla="*/ 450242 w 493774"/>
                  <a:gd name="connsiteY11" fmla="*/ 194713 h 397931"/>
                  <a:gd name="connsiteX12" fmla="*/ 493885 w 493774"/>
                  <a:gd name="connsiteY12" fmla="*/ 299969 h 397931"/>
                  <a:gd name="connsiteX13" fmla="*/ 493885 w 493774"/>
                  <a:gd name="connsiteY13" fmla="*/ 355594 h 397931"/>
                  <a:gd name="connsiteX14" fmla="*/ 484472 w 493774"/>
                  <a:gd name="connsiteY14" fmla="*/ 398383 h 3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774" h="397931">
                    <a:moveTo>
                      <a:pt x="484472" y="398383"/>
                    </a:moveTo>
                    <a:lnTo>
                      <a:pt x="341560" y="398383"/>
                    </a:lnTo>
                    <a:cubicBezTo>
                      <a:pt x="278804" y="398383"/>
                      <a:pt x="221611" y="382979"/>
                      <a:pt x="169980" y="352171"/>
                    </a:cubicBezTo>
                    <a:cubicBezTo>
                      <a:pt x="118349" y="321364"/>
                      <a:pt x="77130" y="280145"/>
                      <a:pt x="46322" y="228518"/>
                    </a:cubicBezTo>
                    <a:cubicBezTo>
                      <a:pt x="15515" y="176883"/>
                      <a:pt x="111" y="119409"/>
                      <a:pt x="111" y="56077"/>
                    </a:cubicBezTo>
                    <a:lnTo>
                      <a:pt x="111" y="25273"/>
                    </a:lnTo>
                    <a:lnTo>
                      <a:pt x="123341" y="451"/>
                    </a:lnTo>
                    <a:lnTo>
                      <a:pt x="155859" y="79185"/>
                    </a:lnTo>
                    <a:cubicBezTo>
                      <a:pt x="164418" y="101435"/>
                      <a:pt x="178537" y="118980"/>
                      <a:pt x="198220" y="131810"/>
                    </a:cubicBezTo>
                    <a:cubicBezTo>
                      <a:pt x="217902" y="144650"/>
                      <a:pt x="239439" y="151070"/>
                      <a:pt x="262830" y="151070"/>
                    </a:cubicBezTo>
                    <a:lnTo>
                      <a:pt x="344983" y="151070"/>
                    </a:lnTo>
                    <a:cubicBezTo>
                      <a:pt x="386060" y="151070"/>
                      <a:pt x="421146" y="165615"/>
                      <a:pt x="450242" y="194713"/>
                    </a:cubicBezTo>
                    <a:cubicBezTo>
                      <a:pt x="479338" y="223803"/>
                      <a:pt x="493885" y="258893"/>
                      <a:pt x="493885" y="299969"/>
                    </a:cubicBezTo>
                    <a:lnTo>
                      <a:pt x="493885" y="355594"/>
                    </a:lnTo>
                    <a:cubicBezTo>
                      <a:pt x="493885" y="370998"/>
                      <a:pt x="490748" y="385261"/>
                      <a:pt x="484472" y="398383"/>
                    </a:cubicBezTo>
                    <a:close/>
                  </a:path>
                </a:pathLst>
              </a:custGeom>
              <a:solidFill>
                <a:schemeClr val="accent6">
                  <a:lumMod val="40000"/>
                  <a:lumOff val="60000"/>
                </a:schemeClr>
              </a:solidFill>
              <a:ln w="3175" cap="flat">
                <a:solidFill>
                  <a:schemeClr val="accent6">
                    <a:lumMod val="50000"/>
                  </a:schemeClr>
                </a:solid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98542820-D8AE-B2EC-9B36-6C8791EB155E}"/>
                  </a:ext>
                </a:extLst>
              </p:cNvPr>
              <p:cNvSpPr/>
              <p:nvPr/>
            </p:nvSpPr>
            <p:spPr>
              <a:xfrm>
                <a:off x="2226032" y="4126302"/>
                <a:ext cx="123467" cy="182279"/>
              </a:xfrm>
              <a:custGeom>
                <a:avLst/>
                <a:gdLst>
                  <a:gd name="connsiteX0" fmla="*/ 27496 w 123467"/>
                  <a:gd name="connsiteY0" fmla="*/ 451 h 182279"/>
                  <a:gd name="connsiteX1" fmla="*/ 111 w 123467"/>
                  <a:gd name="connsiteY1" fmla="*/ 59506 h 182279"/>
                  <a:gd name="connsiteX2" fmla="*/ 111 w 123467"/>
                  <a:gd name="connsiteY2" fmla="*/ 90310 h 182279"/>
                  <a:gd name="connsiteX3" fmla="*/ 12947 w 123467"/>
                  <a:gd name="connsiteY3" fmla="*/ 182731 h 182279"/>
                  <a:gd name="connsiteX4" fmla="*/ 71567 w 123467"/>
                  <a:gd name="connsiteY4" fmla="*/ 152784 h 182279"/>
                  <a:gd name="connsiteX5" fmla="*/ 107937 w 123467"/>
                  <a:gd name="connsiteY5" fmla="*/ 96301 h 182279"/>
                  <a:gd name="connsiteX6" fmla="*/ 121629 w 123467"/>
                  <a:gd name="connsiteY6" fmla="*/ 53515 h 182279"/>
                  <a:gd name="connsiteX7" fmla="*/ 115211 w 123467"/>
                  <a:gd name="connsiteY7" fmla="*/ 17567 h 182279"/>
                  <a:gd name="connsiteX8" fmla="*/ 82265 w 123467"/>
                  <a:gd name="connsiteY8" fmla="*/ 451 h 18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67" h="182279">
                    <a:moveTo>
                      <a:pt x="27496" y="451"/>
                    </a:moveTo>
                    <a:cubicBezTo>
                      <a:pt x="9239" y="15863"/>
                      <a:pt x="111" y="35541"/>
                      <a:pt x="111" y="59506"/>
                    </a:cubicBezTo>
                    <a:lnTo>
                      <a:pt x="111" y="90310"/>
                    </a:lnTo>
                    <a:cubicBezTo>
                      <a:pt x="111" y="121685"/>
                      <a:pt x="4390" y="152499"/>
                      <a:pt x="12947" y="182731"/>
                    </a:cubicBezTo>
                    <a:cubicBezTo>
                      <a:pt x="34627" y="178169"/>
                      <a:pt x="54167" y="168186"/>
                      <a:pt x="71567" y="152784"/>
                    </a:cubicBezTo>
                    <a:cubicBezTo>
                      <a:pt x="88967" y="137373"/>
                      <a:pt x="101091" y="118551"/>
                      <a:pt x="107937" y="96301"/>
                    </a:cubicBezTo>
                    <a:lnTo>
                      <a:pt x="121629" y="53515"/>
                    </a:lnTo>
                    <a:cubicBezTo>
                      <a:pt x="125622" y="40961"/>
                      <a:pt x="123483" y="28978"/>
                      <a:pt x="115211" y="17567"/>
                    </a:cubicBezTo>
                    <a:cubicBezTo>
                      <a:pt x="106939" y="6156"/>
                      <a:pt x="95957" y="451"/>
                      <a:pt x="82265"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66" name="Freihandform: Form 65">
                <a:extLst>
                  <a:ext uri="{FF2B5EF4-FFF2-40B4-BE49-F238E27FC236}">
                    <a16:creationId xmlns:a16="http://schemas.microsoft.com/office/drawing/2014/main" id="{E06D65EB-D311-48FD-114D-B6CD6B1F7FEA}"/>
                  </a:ext>
                </a:extLst>
              </p:cNvPr>
              <p:cNvSpPr/>
              <p:nvPr/>
            </p:nvSpPr>
            <p:spPr>
              <a:xfrm>
                <a:off x="2534962" y="4126302"/>
                <a:ext cx="61614" cy="107832"/>
              </a:xfrm>
              <a:custGeom>
                <a:avLst/>
                <a:gdLst>
                  <a:gd name="connsiteX0" fmla="*/ 30918 w 61614"/>
                  <a:gd name="connsiteY0" fmla="*/ 451 h 107832"/>
                  <a:gd name="connsiteX1" fmla="*/ 61726 w 61614"/>
                  <a:gd name="connsiteY1" fmla="*/ 31264 h 107832"/>
                  <a:gd name="connsiteX2" fmla="*/ 61726 w 61614"/>
                  <a:gd name="connsiteY2" fmla="*/ 77470 h 107832"/>
                  <a:gd name="connsiteX3" fmla="*/ 30918 w 61614"/>
                  <a:gd name="connsiteY3" fmla="*/ 108284 h 107832"/>
                  <a:gd name="connsiteX4" fmla="*/ 111 w 61614"/>
                  <a:gd name="connsiteY4" fmla="*/ 77470 h 107832"/>
                  <a:gd name="connsiteX5" fmla="*/ 111 w 61614"/>
                  <a:gd name="connsiteY5" fmla="*/ 31264 h 107832"/>
                  <a:gd name="connsiteX6" fmla="*/ 30918 w 61614"/>
                  <a:gd name="connsiteY6" fmla="*/ 451 h 10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14" h="107832">
                    <a:moveTo>
                      <a:pt x="30918" y="451"/>
                    </a:moveTo>
                    <a:cubicBezTo>
                      <a:pt x="51457" y="451"/>
                      <a:pt x="61726" y="10729"/>
                      <a:pt x="61726" y="31264"/>
                    </a:cubicBezTo>
                    <a:lnTo>
                      <a:pt x="61726" y="77470"/>
                    </a:lnTo>
                    <a:cubicBezTo>
                      <a:pt x="61726" y="98016"/>
                      <a:pt x="51457" y="108284"/>
                      <a:pt x="30918" y="108284"/>
                    </a:cubicBezTo>
                    <a:cubicBezTo>
                      <a:pt x="10380" y="108284"/>
                      <a:pt x="111" y="98016"/>
                      <a:pt x="111" y="77470"/>
                    </a:cubicBezTo>
                    <a:lnTo>
                      <a:pt x="111" y="31264"/>
                    </a:lnTo>
                    <a:cubicBezTo>
                      <a:pt x="111" y="10729"/>
                      <a:pt x="10380" y="451"/>
                      <a:pt x="30918"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67" name="Freihandform: Form 66">
                <a:extLst>
                  <a:ext uri="{FF2B5EF4-FFF2-40B4-BE49-F238E27FC236}">
                    <a16:creationId xmlns:a16="http://schemas.microsoft.com/office/drawing/2014/main" id="{DBB00D4D-878E-163D-0604-ACF46DA32D20}"/>
                  </a:ext>
                </a:extLst>
              </p:cNvPr>
              <p:cNvSpPr/>
              <p:nvPr/>
            </p:nvSpPr>
            <p:spPr>
              <a:xfrm>
                <a:off x="2349261" y="4620081"/>
                <a:ext cx="139488" cy="123229"/>
              </a:xfrm>
              <a:custGeom>
                <a:avLst/>
                <a:gdLst>
                  <a:gd name="connsiteX0" fmla="*/ 123341 w 139488"/>
                  <a:gd name="connsiteY0" fmla="*/ 451 h 123229"/>
                  <a:gd name="connsiteX1" fmla="*/ 123341 w 139488"/>
                  <a:gd name="connsiteY1" fmla="*/ 31259 h 123229"/>
                  <a:gd name="connsiteX2" fmla="*/ 139600 w 139488"/>
                  <a:gd name="connsiteY2" fmla="*/ 123681 h 123229"/>
                  <a:gd name="connsiteX3" fmla="*/ 61726 w 139488"/>
                  <a:gd name="connsiteY3" fmla="*/ 123681 h 123229"/>
                  <a:gd name="connsiteX4" fmla="*/ 18510 w 139488"/>
                  <a:gd name="connsiteY4" fmla="*/ 105710 h 123229"/>
                  <a:gd name="connsiteX5" fmla="*/ 111 w 139488"/>
                  <a:gd name="connsiteY5" fmla="*/ 62066 h 123229"/>
                  <a:gd name="connsiteX6" fmla="*/ 18510 w 139488"/>
                  <a:gd name="connsiteY6" fmla="*/ 18422 h 123229"/>
                  <a:gd name="connsiteX7" fmla="*/ 61726 w 139488"/>
                  <a:gd name="connsiteY7" fmla="*/ 451 h 1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88" h="123229">
                    <a:moveTo>
                      <a:pt x="123341" y="451"/>
                    </a:moveTo>
                    <a:lnTo>
                      <a:pt x="123341" y="31259"/>
                    </a:lnTo>
                    <a:cubicBezTo>
                      <a:pt x="123341" y="63207"/>
                      <a:pt x="128761" y="94014"/>
                      <a:pt x="139600" y="123681"/>
                    </a:cubicBezTo>
                    <a:lnTo>
                      <a:pt x="61726" y="123681"/>
                    </a:lnTo>
                    <a:cubicBezTo>
                      <a:pt x="45181" y="123681"/>
                      <a:pt x="30776" y="117690"/>
                      <a:pt x="18510" y="105710"/>
                    </a:cubicBezTo>
                    <a:cubicBezTo>
                      <a:pt x="6244" y="93729"/>
                      <a:pt x="111" y="79181"/>
                      <a:pt x="111" y="62066"/>
                    </a:cubicBezTo>
                    <a:cubicBezTo>
                      <a:pt x="111" y="44951"/>
                      <a:pt x="6244" y="30402"/>
                      <a:pt x="18510" y="18422"/>
                    </a:cubicBezTo>
                    <a:cubicBezTo>
                      <a:pt x="30776" y="6441"/>
                      <a:pt x="45181" y="451"/>
                      <a:pt x="61726"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6FEA69E-6229-E2F5-1FCC-FF9A083E9B2B}"/>
                  </a:ext>
                </a:extLst>
              </p:cNvPr>
              <p:cNvSpPr/>
              <p:nvPr/>
            </p:nvSpPr>
            <p:spPr>
              <a:xfrm>
                <a:off x="2349242" y="4989621"/>
                <a:ext cx="1418867" cy="555538"/>
              </a:xfrm>
              <a:custGeom>
                <a:avLst/>
                <a:gdLst>
                  <a:gd name="connsiteX0" fmla="*/ 1418979 w 1418867"/>
                  <a:gd name="connsiteY0" fmla="*/ 212829 h 555538"/>
                  <a:gd name="connsiteX1" fmla="*/ 1372774 w 1418867"/>
                  <a:gd name="connsiteY1" fmla="*/ 385693 h 555538"/>
                  <a:gd name="connsiteX2" fmla="*/ 1248692 w 1418867"/>
                  <a:gd name="connsiteY2" fmla="*/ 509778 h 555538"/>
                  <a:gd name="connsiteX3" fmla="*/ 1075822 w 1418867"/>
                  <a:gd name="connsiteY3" fmla="*/ 555989 h 555538"/>
                  <a:gd name="connsiteX4" fmla="*/ 278253 w 1418867"/>
                  <a:gd name="connsiteY4" fmla="*/ 555989 h 555538"/>
                  <a:gd name="connsiteX5" fmla="*/ 137052 w 1418867"/>
                  <a:gd name="connsiteY5" fmla="*/ 517908 h 555538"/>
                  <a:gd name="connsiteX6" fmla="*/ 36500 w 1418867"/>
                  <a:gd name="connsiteY6" fmla="*/ 415644 h 555538"/>
                  <a:gd name="connsiteX7" fmla="*/ 131 w 1418867"/>
                  <a:gd name="connsiteY7" fmla="*/ 273588 h 555538"/>
                  <a:gd name="connsiteX8" fmla="*/ 38212 w 1418867"/>
                  <a:gd name="connsiteY8" fmla="*/ 138806 h 555538"/>
                  <a:gd name="connsiteX9" fmla="*/ 135341 w 1418867"/>
                  <a:gd name="connsiteY9" fmla="*/ 40392 h 555538"/>
                  <a:gd name="connsiteX10" fmla="*/ 269695 w 1418867"/>
                  <a:gd name="connsiteY10" fmla="*/ 600 h 555538"/>
                  <a:gd name="connsiteX11" fmla="*/ 370675 w 1418867"/>
                  <a:gd name="connsiteY11" fmla="*/ 16859 h 555538"/>
                  <a:gd name="connsiteX12" fmla="*/ 372387 w 1418867"/>
                  <a:gd name="connsiteY12" fmla="*/ 17715 h 555538"/>
                  <a:gd name="connsiteX13" fmla="*/ 373242 w 1418867"/>
                  <a:gd name="connsiteY13" fmla="*/ 17715 h 555538"/>
                  <a:gd name="connsiteX14" fmla="*/ 374098 w 1418867"/>
                  <a:gd name="connsiteY14" fmla="*/ 17715 h 555538"/>
                  <a:gd name="connsiteX15" fmla="*/ 1027902 w 1418867"/>
                  <a:gd name="connsiteY15" fmla="*/ 254761 h 555538"/>
                  <a:gd name="connsiteX16" fmla="*/ 1228575 w 1418867"/>
                  <a:gd name="connsiteY16" fmla="*/ 279150 h 555538"/>
                  <a:gd name="connsiteX17" fmla="*/ 1418979 w 1418867"/>
                  <a:gd name="connsiteY17" fmla="*/ 212829 h 55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8867" h="555538">
                    <a:moveTo>
                      <a:pt x="1418979" y="212829"/>
                    </a:moveTo>
                    <a:cubicBezTo>
                      <a:pt x="1418979" y="276155"/>
                      <a:pt x="1403578" y="333777"/>
                      <a:pt x="1372774" y="385693"/>
                    </a:cubicBezTo>
                    <a:cubicBezTo>
                      <a:pt x="1341960" y="437609"/>
                      <a:pt x="1300603" y="478971"/>
                      <a:pt x="1248692" y="509778"/>
                    </a:cubicBezTo>
                    <a:cubicBezTo>
                      <a:pt x="1196771" y="540585"/>
                      <a:pt x="1139154" y="555989"/>
                      <a:pt x="1075822" y="555989"/>
                    </a:cubicBezTo>
                    <a:lnTo>
                      <a:pt x="278253" y="555989"/>
                    </a:lnTo>
                    <a:cubicBezTo>
                      <a:pt x="226337" y="555989"/>
                      <a:pt x="179270" y="543295"/>
                      <a:pt x="137052" y="517908"/>
                    </a:cubicBezTo>
                    <a:cubicBezTo>
                      <a:pt x="94835" y="492520"/>
                      <a:pt x="61317" y="458433"/>
                      <a:pt x="36500" y="415644"/>
                    </a:cubicBezTo>
                    <a:cubicBezTo>
                      <a:pt x="11684" y="372856"/>
                      <a:pt x="-440" y="325504"/>
                      <a:pt x="131" y="273588"/>
                    </a:cubicBezTo>
                    <a:cubicBezTo>
                      <a:pt x="1272" y="224524"/>
                      <a:pt x="13965" y="179597"/>
                      <a:pt x="38212" y="138806"/>
                    </a:cubicBezTo>
                    <a:cubicBezTo>
                      <a:pt x="62458" y="98014"/>
                      <a:pt x="94835" y="65210"/>
                      <a:pt x="135341" y="40392"/>
                    </a:cubicBezTo>
                    <a:cubicBezTo>
                      <a:pt x="175847" y="15576"/>
                      <a:pt x="220632" y="2311"/>
                      <a:pt x="269695" y="600"/>
                    </a:cubicBezTo>
                    <a:cubicBezTo>
                      <a:pt x="303355" y="-541"/>
                      <a:pt x="337016" y="4878"/>
                      <a:pt x="370675" y="16859"/>
                    </a:cubicBezTo>
                    <a:lnTo>
                      <a:pt x="372387" y="17715"/>
                    </a:lnTo>
                    <a:cubicBezTo>
                      <a:pt x="372387" y="17715"/>
                      <a:pt x="372671" y="17715"/>
                      <a:pt x="373242" y="17715"/>
                    </a:cubicBezTo>
                    <a:cubicBezTo>
                      <a:pt x="373813" y="17715"/>
                      <a:pt x="374098" y="17715"/>
                      <a:pt x="374098" y="17715"/>
                    </a:cubicBezTo>
                    <a:lnTo>
                      <a:pt x="1027902" y="254761"/>
                    </a:lnTo>
                    <a:cubicBezTo>
                      <a:pt x="1092939" y="278723"/>
                      <a:pt x="1159833" y="286852"/>
                      <a:pt x="1228575" y="279150"/>
                    </a:cubicBezTo>
                    <a:cubicBezTo>
                      <a:pt x="1297326" y="271449"/>
                      <a:pt x="1360791" y="249341"/>
                      <a:pt x="1418979" y="212829"/>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B561C2FF-5C00-0D4E-20AF-1FFCDE4768C3}"/>
                  </a:ext>
                </a:extLst>
              </p:cNvPr>
              <p:cNvSpPr/>
              <p:nvPr/>
            </p:nvSpPr>
            <p:spPr>
              <a:xfrm>
                <a:off x="2946531" y="3992323"/>
                <a:ext cx="92583" cy="92583"/>
              </a:xfrm>
              <a:custGeom>
                <a:avLst/>
                <a:gdLst>
                  <a:gd name="connsiteX0" fmla="*/ 46317 w 92583"/>
                  <a:gd name="connsiteY0" fmla="*/ 93034 h 92583"/>
                  <a:gd name="connsiteX1" fmla="*/ 23133 w 92583"/>
                  <a:gd name="connsiteY1" fmla="*/ 86776 h 92583"/>
                  <a:gd name="connsiteX2" fmla="*/ 6369 w 92583"/>
                  <a:gd name="connsiteY2" fmla="*/ 70012 h 92583"/>
                  <a:gd name="connsiteX3" fmla="*/ 111 w 92583"/>
                  <a:gd name="connsiteY3" fmla="*/ 46828 h 92583"/>
                  <a:gd name="connsiteX4" fmla="*/ 6369 w 92583"/>
                  <a:gd name="connsiteY4" fmla="*/ 23482 h 92583"/>
                  <a:gd name="connsiteX5" fmla="*/ 23133 w 92583"/>
                  <a:gd name="connsiteY5" fmla="*/ 6709 h 92583"/>
                  <a:gd name="connsiteX6" fmla="*/ 46317 w 92583"/>
                  <a:gd name="connsiteY6" fmla="*/ 451 h 92583"/>
                  <a:gd name="connsiteX7" fmla="*/ 69663 w 92583"/>
                  <a:gd name="connsiteY7" fmla="*/ 6709 h 92583"/>
                  <a:gd name="connsiteX8" fmla="*/ 86436 w 92583"/>
                  <a:gd name="connsiteY8" fmla="*/ 23482 h 92583"/>
                  <a:gd name="connsiteX9" fmla="*/ 92694 w 92583"/>
                  <a:gd name="connsiteY9" fmla="*/ 46828 h 92583"/>
                  <a:gd name="connsiteX10" fmla="*/ 86436 w 92583"/>
                  <a:gd name="connsiteY10" fmla="*/ 70012 h 92583"/>
                  <a:gd name="connsiteX11" fmla="*/ 69663 w 92583"/>
                  <a:gd name="connsiteY11" fmla="*/ 86776 h 92583"/>
                  <a:gd name="connsiteX12" fmla="*/ 46317 w 92583"/>
                  <a:gd name="connsiteY12" fmla="*/ 93034 h 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3" h="92583">
                    <a:moveTo>
                      <a:pt x="46317" y="93034"/>
                    </a:moveTo>
                    <a:cubicBezTo>
                      <a:pt x="37869" y="93034"/>
                      <a:pt x="30144" y="90948"/>
                      <a:pt x="23133" y="86776"/>
                    </a:cubicBezTo>
                    <a:cubicBezTo>
                      <a:pt x="16132" y="82604"/>
                      <a:pt x="10541" y="77022"/>
                      <a:pt x="6369" y="70012"/>
                    </a:cubicBezTo>
                    <a:cubicBezTo>
                      <a:pt x="2197" y="63002"/>
                      <a:pt x="111" y="55277"/>
                      <a:pt x="111" y="46828"/>
                    </a:cubicBezTo>
                    <a:cubicBezTo>
                      <a:pt x="111" y="38265"/>
                      <a:pt x="2197" y="30483"/>
                      <a:pt x="6369" y="23482"/>
                    </a:cubicBezTo>
                    <a:cubicBezTo>
                      <a:pt x="10541" y="16472"/>
                      <a:pt x="16132" y="10881"/>
                      <a:pt x="23133" y="6709"/>
                    </a:cubicBezTo>
                    <a:cubicBezTo>
                      <a:pt x="30144" y="2537"/>
                      <a:pt x="37869" y="451"/>
                      <a:pt x="46317" y="451"/>
                    </a:cubicBezTo>
                    <a:cubicBezTo>
                      <a:pt x="54880" y="451"/>
                      <a:pt x="62662" y="2537"/>
                      <a:pt x="69663" y="6709"/>
                    </a:cubicBezTo>
                    <a:cubicBezTo>
                      <a:pt x="76673" y="10881"/>
                      <a:pt x="82265" y="16472"/>
                      <a:pt x="86436" y="23482"/>
                    </a:cubicBezTo>
                    <a:cubicBezTo>
                      <a:pt x="90608" y="30483"/>
                      <a:pt x="92694" y="38265"/>
                      <a:pt x="92694" y="46828"/>
                    </a:cubicBezTo>
                    <a:cubicBezTo>
                      <a:pt x="92694" y="55277"/>
                      <a:pt x="90608" y="63002"/>
                      <a:pt x="86436" y="70012"/>
                    </a:cubicBezTo>
                    <a:cubicBezTo>
                      <a:pt x="82265" y="77022"/>
                      <a:pt x="76673" y="82604"/>
                      <a:pt x="69663" y="86776"/>
                    </a:cubicBezTo>
                    <a:cubicBezTo>
                      <a:pt x="62662" y="90948"/>
                      <a:pt x="54880" y="93034"/>
                      <a:pt x="46317" y="93034"/>
                    </a:cubicBezTo>
                    <a:close/>
                  </a:path>
                </a:pathLst>
              </a:custGeom>
              <a:solidFill>
                <a:srgbClr val="6D4534"/>
              </a:solidFill>
              <a:ln w="3175" cap="flat">
                <a:solidFill>
                  <a:schemeClr val="accent6">
                    <a:lumMod val="50000"/>
                  </a:schemeClr>
                </a:solidFill>
                <a:prstDash val="solid"/>
                <a:miter/>
              </a:ln>
            </p:spPr>
            <p:txBody>
              <a:bodyPr rtlCol="0" anchor="ctr"/>
              <a:lstStyle/>
              <a:p>
                <a:endParaRPr lang="de-DE"/>
              </a:p>
            </p:txBody>
          </p:sp>
        </p:grpSp>
      </p:grpSp>
      <p:grpSp>
        <p:nvGrpSpPr>
          <p:cNvPr id="70" name="Gruppieren 69">
            <a:extLst>
              <a:ext uri="{FF2B5EF4-FFF2-40B4-BE49-F238E27FC236}">
                <a16:creationId xmlns:a16="http://schemas.microsoft.com/office/drawing/2014/main" id="{DCD5FA28-BE1B-BE41-A928-FE727C152948}"/>
              </a:ext>
            </a:extLst>
          </p:cNvPr>
          <p:cNvGrpSpPr>
            <a:grpSpLocks noChangeAspect="1"/>
          </p:cNvGrpSpPr>
          <p:nvPr/>
        </p:nvGrpSpPr>
        <p:grpSpPr>
          <a:xfrm>
            <a:off x="701678" y="2438084"/>
            <a:ext cx="576000" cy="576000"/>
            <a:chOff x="5312762" y="3656782"/>
            <a:chExt cx="2233014" cy="2233014"/>
          </a:xfrm>
        </p:grpSpPr>
        <p:sp>
          <p:nvSpPr>
            <p:cNvPr id="71" name="Ellipse 70">
              <a:extLst>
                <a:ext uri="{FF2B5EF4-FFF2-40B4-BE49-F238E27FC236}">
                  <a16:creationId xmlns:a16="http://schemas.microsoft.com/office/drawing/2014/main" id="{BCB377D0-AFD9-6716-CA9A-EA122DBB0DC2}"/>
                </a:ext>
              </a:extLst>
            </p:cNvPr>
            <p:cNvSpPr>
              <a:spLocks noChangeAspect="1"/>
            </p:cNvSpPr>
            <p:nvPr/>
          </p:nvSpPr>
          <p:spPr>
            <a:xfrm>
              <a:off x="5312762"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2" name="Gruppieren 71">
              <a:extLst>
                <a:ext uri="{FF2B5EF4-FFF2-40B4-BE49-F238E27FC236}">
                  <a16:creationId xmlns:a16="http://schemas.microsoft.com/office/drawing/2014/main" id="{F007210A-99E9-ABE0-5ADD-CD9487760306}"/>
                </a:ext>
              </a:extLst>
            </p:cNvPr>
            <p:cNvGrpSpPr/>
            <p:nvPr/>
          </p:nvGrpSpPr>
          <p:grpSpPr>
            <a:xfrm>
              <a:off x="5774515" y="3996962"/>
              <a:ext cx="1238129" cy="1562238"/>
              <a:chOff x="5745398" y="3927679"/>
              <a:chExt cx="1367743" cy="1725782"/>
            </a:xfrm>
          </p:grpSpPr>
          <p:sp>
            <p:nvSpPr>
              <p:cNvPr id="73" name="Freihandform: Form 72">
                <a:extLst>
                  <a:ext uri="{FF2B5EF4-FFF2-40B4-BE49-F238E27FC236}">
                    <a16:creationId xmlns:a16="http://schemas.microsoft.com/office/drawing/2014/main" id="{19254C21-3288-5B86-696C-FDD7612DB263}"/>
                  </a:ext>
                </a:extLst>
              </p:cNvPr>
              <p:cNvSpPr/>
              <p:nvPr/>
            </p:nvSpPr>
            <p:spPr>
              <a:xfrm>
                <a:off x="5745398" y="3927679"/>
                <a:ext cx="1367743" cy="1725782"/>
              </a:xfrm>
              <a:custGeom>
                <a:avLst/>
                <a:gdLst>
                  <a:gd name="connsiteX0" fmla="*/ 661717 w 1367743"/>
                  <a:gd name="connsiteY0" fmla="*/ 2454 h 1725782"/>
                  <a:gd name="connsiteX1" fmla="*/ 476018 w 1367743"/>
                  <a:gd name="connsiteY1" fmla="*/ 1596 h 1725782"/>
                  <a:gd name="connsiteX2" fmla="*/ 327540 w 1367743"/>
                  <a:gd name="connsiteY2" fmla="*/ 44811 h 1725782"/>
                  <a:gd name="connsiteX3" fmla="*/ 214152 w 1367743"/>
                  <a:gd name="connsiteY3" fmla="*/ 155206 h 1725782"/>
                  <a:gd name="connsiteX4" fmla="*/ 170507 w 1367743"/>
                  <a:gd name="connsiteY4" fmla="*/ 295128 h 1725782"/>
                  <a:gd name="connsiteX5" fmla="*/ 156387 w 1367743"/>
                  <a:gd name="connsiteY5" fmla="*/ 325504 h 1725782"/>
                  <a:gd name="connsiteX6" fmla="*/ 120874 w 1367743"/>
                  <a:gd name="connsiteY6" fmla="*/ 331923 h 1725782"/>
                  <a:gd name="connsiteX7" fmla="*/ 107181 w 1367743"/>
                  <a:gd name="connsiteY7" fmla="*/ 333638 h 1725782"/>
                  <a:gd name="connsiteX8" fmla="*/ 16042 w 1367743"/>
                  <a:gd name="connsiteY8" fmla="*/ 391398 h 1725782"/>
                  <a:gd name="connsiteX9" fmla="*/ 6201 w 1367743"/>
                  <a:gd name="connsiteY9" fmla="*/ 492810 h 1725782"/>
                  <a:gd name="connsiteX10" fmla="*/ 63538 w 1367743"/>
                  <a:gd name="connsiteY10" fmla="*/ 525329 h 1725782"/>
                  <a:gd name="connsiteX11" fmla="*/ 557314 w 1367743"/>
                  <a:gd name="connsiteY11" fmla="*/ 525329 h 1725782"/>
                  <a:gd name="connsiteX12" fmla="*/ 558600 w 1367743"/>
                  <a:gd name="connsiteY12" fmla="*/ 525329 h 1725782"/>
                  <a:gd name="connsiteX13" fmla="*/ 559019 w 1367743"/>
                  <a:gd name="connsiteY13" fmla="*/ 525329 h 1725782"/>
                  <a:gd name="connsiteX14" fmla="*/ 577850 w 1367743"/>
                  <a:gd name="connsiteY14" fmla="*/ 729425 h 1725782"/>
                  <a:gd name="connsiteX15" fmla="*/ 677119 w 1367743"/>
                  <a:gd name="connsiteY15" fmla="*/ 874476 h 1725782"/>
                  <a:gd name="connsiteX16" fmla="*/ 706218 w 1367743"/>
                  <a:gd name="connsiteY16" fmla="*/ 886457 h 1725782"/>
                  <a:gd name="connsiteX17" fmla="*/ 734450 w 1367743"/>
                  <a:gd name="connsiteY17" fmla="*/ 876615 h 1725782"/>
                  <a:gd name="connsiteX18" fmla="*/ 733603 w 1367743"/>
                  <a:gd name="connsiteY18" fmla="*/ 833399 h 1725782"/>
                  <a:gd name="connsiteX19" fmla="*/ 709638 w 1367743"/>
                  <a:gd name="connsiteY19" fmla="*/ 711881 h 1725782"/>
                  <a:gd name="connsiteX20" fmla="*/ 726754 w 1367743"/>
                  <a:gd name="connsiteY20" fmla="*/ 545863 h 1725782"/>
                  <a:gd name="connsiteX21" fmla="*/ 834577 w 1367743"/>
                  <a:gd name="connsiteY21" fmla="*/ 648555 h 1725782"/>
                  <a:gd name="connsiteX22" fmla="*/ 863247 w 1367743"/>
                  <a:gd name="connsiteY22" fmla="*/ 768789 h 1725782"/>
                  <a:gd name="connsiteX23" fmla="*/ 828586 w 1367743"/>
                  <a:gd name="connsiteY23" fmla="*/ 918976 h 1725782"/>
                  <a:gd name="connsiteX24" fmla="*/ 688244 w 1367743"/>
                  <a:gd name="connsiteY24" fmla="*/ 1081570 h 1725782"/>
                  <a:gd name="connsiteX25" fmla="*/ 681396 w 1367743"/>
                  <a:gd name="connsiteY25" fmla="*/ 1087133 h 1725782"/>
                  <a:gd name="connsiteX26" fmla="*/ 675405 w 1367743"/>
                  <a:gd name="connsiteY26" fmla="*/ 1092696 h 1725782"/>
                  <a:gd name="connsiteX27" fmla="*/ 574430 w 1367743"/>
                  <a:gd name="connsiteY27" fmla="*/ 1168859 h 1725782"/>
                  <a:gd name="connsiteX28" fmla="*/ 437508 w 1367743"/>
                  <a:gd name="connsiteY28" fmla="*/ 1200522 h 1725782"/>
                  <a:gd name="connsiteX29" fmla="*/ 437508 w 1367743"/>
                  <a:gd name="connsiteY29" fmla="*/ 1077292 h 1725782"/>
                  <a:gd name="connsiteX30" fmla="*/ 411833 w 1367743"/>
                  <a:gd name="connsiteY30" fmla="*/ 965615 h 1725782"/>
                  <a:gd name="connsiteX31" fmla="*/ 341233 w 1367743"/>
                  <a:gd name="connsiteY31" fmla="*/ 875332 h 1725782"/>
                  <a:gd name="connsiteX32" fmla="*/ 238968 w 1367743"/>
                  <a:gd name="connsiteY32" fmla="*/ 829121 h 1725782"/>
                  <a:gd name="connsiteX33" fmla="*/ 208589 w 1367743"/>
                  <a:gd name="connsiteY33" fmla="*/ 827409 h 1725782"/>
                  <a:gd name="connsiteX34" fmla="*/ 190190 w 1367743"/>
                  <a:gd name="connsiteY34" fmla="*/ 857361 h 1725782"/>
                  <a:gd name="connsiteX35" fmla="*/ 190190 w 1367743"/>
                  <a:gd name="connsiteY35" fmla="*/ 1070446 h 1725782"/>
                  <a:gd name="connsiteX36" fmla="*/ 229127 w 1367743"/>
                  <a:gd name="connsiteY36" fmla="*/ 1186402 h 1725782"/>
                  <a:gd name="connsiteX37" fmla="*/ 286035 w 1367743"/>
                  <a:gd name="connsiteY37" fmla="*/ 1250155 h 1725782"/>
                  <a:gd name="connsiteX38" fmla="*/ 307002 w 1367743"/>
                  <a:gd name="connsiteY38" fmla="*/ 1271122 h 1725782"/>
                  <a:gd name="connsiteX39" fmla="*/ 315131 w 1367743"/>
                  <a:gd name="connsiteY39" fmla="*/ 1288665 h 1725782"/>
                  <a:gd name="connsiteX40" fmla="*/ 305719 w 1367743"/>
                  <a:gd name="connsiteY40" fmla="*/ 1307492 h 1725782"/>
                  <a:gd name="connsiteX41" fmla="*/ 283468 w 1367743"/>
                  <a:gd name="connsiteY41" fmla="*/ 1329741 h 1725782"/>
                  <a:gd name="connsiteX42" fmla="*/ 230411 w 1367743"/>
                  <a:gd name="connsiteY42" fmla="*/ 1387933 h 1725782"/>
                  <a:gd name="connsiteX43" fmla="*/ 191901 w 1367743"/>
                  <a:gd name="connsiteY43" fmla="*/ 1484634 h 1725782"/>
                  <a:gd name="connsiteX44" fmla="*/ 189334 w 1367743"/>
                  <a:gd name="connsiteY44" fmla="*/ 1696864 h 1725782"/>
                  <a:gd name="connsiteX45" fmla="*/ 198320 w 1367743"/>
                  <a:gd name="connsiteY45" fmla="*/ 1718685 h 1725782"/>
                  <a:gd name="connsiteX46" fmla="*/ 220142 w 1367743"/>
                  <a:gd name="connsiteY46" fmla="*/ 1725960 h 1725782"/>
                  <a:gd name="connsiteX47" fmla="*/ 373323 w 1367743"/>
                  <a:gd name="connsiteY47" fmla="*/ 1659210 h 1725782"/>
                  <a:gd name="connsiteX48" fmla="*/ 437508 w 1367743"/>
                  <a:gd name="connsiteY48" fmla="*/ 1512019 h 1725782"/>
                  <a:gd name="connsiteX49" fmla="*/ 437508 w 1367743"/>
                  <a:gd name="connsiteY49" fmla="*/ 1418741 h 1725782"/>
                  <a:gd name="connsiteX50" fmla="*/ 529929 w 1367743"/>
                  <a:gd name="connsiteY50" fmla="*/ 1433717 h 1725782"/>
                  <a:gd name="connsiteX51" fmla="*/ 626627 w 1367743"/>
                  <a:gd name="connsiteY51" fmla="*/ 1435856 h 1725782"/>
                  <a:gd name="connsiteX52" fmla="*/ 902614 w 1367743"/>
                  <a:gd name="connsiteY52" fmla="*/ 1387506 h 1725782"/>
                  <a:gd name="connsiteX53" fmla="*/ 1134519 w 1367743"/>
                  <a:gd name="connsiteY53" fmla="*/ 1246733 h 1725782"/>
                  <a:gd name="connsiteX54" fmla="*/ 1294977 w 1367743"/>
                  <a:gd name="connsiteY54" fmla="*/ 1022523 h 1725782"/>
                  <a:gd name="connsiteX55" fmla="*/ 1356595 w 1367743"/>
                  <a:gd name="connsiteY55" fmla="*/ 723862 h 1725782"/>
                  <a:gd name="connsiteX56" fmla="*/ 1321076 w 1367743"/>
                  <a:gd name="connsiteY56" fmla="*/ 511203 h 1725782"/>
                  <a:gd name="connsiteX57" fmla="*/ 1224807 w 1367743"/>
                  <a:gd name="connsiteY57" fmla="*/ 321655 h 1725782"/>
                  <a:gd name="connsiteX58" fmla="*/ 1352318 w 1367743"/>
                  <a:gd name="connsiteY58" fmla="*/ 121402 h 1725782"/>
                  <a:gd name="connsiteX59" fmla="*/ 1364719 w 1367743"/>
                  <a:gd name="connsiteY59" fmla="*/ 59794 h 1725782"/>
                  <a:gd name="connsiteX60" fmla="*/ 1319800 w 1367743"/>
                  <a:gd name="connsiteY60" fmla="*/ 17855 h 1725782"/>
                  <a:gd name="connsiteX61" fmla="*/ 1297549 w 1367743"/>
                  <a:gd name="connsiteY61" fmla="*/ 13579 h 1725782"/>
                  <a:gd name="connsiteX62" fmla="*/ 897051 w 1367743"/>
                  <a:gd name="connsiteY62" fmla="*/ 56365 h 1725782"/>
                  <a:gd name="connsiteX63" fmla="*/ 661717 w 1367743"/>
                  <a:gd name="connsiteY63" fmla="*/ 2454 h 172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67743" h="1725782">
                    <a:moveTo>
                      <a:pt x="661717" y="2454"/>
                    </a:moveTo>
                    <a:lnTo>
                      <a:pt x="476018" y="1596"/>
                    </a:lnTo>
                    <a:cubicBezTo>
                      <a:pt x="423528" y="1596"/>
                      <a:pt x="374037" y="16008"/>
                      <a:pt x="327540" y="44811"/>
                    </a:cubicBezTo>
                    <a:cubicBezTo>
                      <a:pt x="281044" y="73624"/>
                      <a:pt x="243248" y="110419"/>
                      <a:pt x="214152" y="155206"/>
                    </a:cubicBezTo>
                    <a:cubicBezTo>
                      <a:pt x="185056" y="199993"/>
                      <a:pt x="170507" y="246637"/>
                      <a:pt x="170507" y="295128"/>
                    </a:cubicBezTo>
                    <a:cubicBezTo>
                      <a:pt x="171078" y="311673"/>
                      <a:pt x="166372" y="321798"/>
                      <a:pt x="156387" y="325504"/>
                    </a:cubicBezTo>
                    <a:cubicBezTo>
                      <a:pt x="146403" y="329209"/>
                      <a:pt x="134566" y="331352"/>
                      <a:pt x="120874" y="331923"/>
                    </a:cubicBezTo>
                    <a:cubicBezTo>
                      <a:pt x="114598" y="332495"/>
                      <a:pt x="110034" y="333066"/>
                      <a:pt x="107181" y="333638"/>
                    </a:cubicBezTo>
                    <a:cubicBezTo>
                      <a:pt x="63252" y="338200"/>
                      <a:pt x="32873" y="357450"/>
                      <a:pt x="16042" y="391398"/>
                    </a:cubicBezTo>
                    <a:cubicBezTo>
                      <a:pt x="-787" y="425345"/>
                      <a:pt x="-4068" y="459149"/>
                      <a:pt x="6201" y="492810"/>
                    </a:cubicBezTo>
                    <a:lnTo>
                      <a:pt x="63538" y="525329"/>
                    </a:lnTo>
                    <a:lnTo>
                      <a:pt x="557314" y="525329"/>
                    </a:lnTo>
                    <a:cubicBezTo>
                      <a:pt x="557885" y="525329"/>
                      <a:pt x="558314" y="525329"/>
                      <a:pt x="558600" y="525329"/>
                    </a:cubicBezTo>
                    <a:cubicBezTo>
                      <a:pt x="558885" y="525329"/>
                      <a:pt x="559019" y="525329"/>
                      <a:pt x="559019" y="525329"/>
                    </a:cubicBezTo>
                    <a:cubicBezTo>
                      <a:pt x="555599" y="606338"/>
                      <a:pt x="561876" y="674371"/>
                      <a:pt x="577850" y="729425"/>
                    </a:cubicBezTo>
                    <a:cubicBezTo>
                      <a:pt x="593823" y="784479"/>
                      <a:pt x="626913" y="832829"/>
                      <a:pt x="677119" y="874476"/>
                    </a:cubicBezTo>
                    <a:cubicBezTo>
                      <a:pt x="684539" y="881323"/>
                      <a:pt x="694236" y="885316"/>
                      <a:pt x="706218" y="886457"/>
                    </a:cubicBezTo>
                    <a:cubicBezTo>
                      <a:pt x="718191" y="887598"/>
                      <a:pt x="727611" y="884317"/>
                      <a:pt x="734450" y="876615"/>
                    </a:cubicBezTo>
                    <a:cubicBezTo>
                      <a:pt x="741299" y="868914"/>
                      <a:pt x="741013" y="854509"/>
                      <a:pt x="733603" y="833399"/>
                    </a:cubicBezTo>
                    <a:cubicBezTo>
                      <a:pt x="722763" y="803163"/>
                      <a:pt x="714772" y="762657"/>
                      <a:pt x="709638" y="711881"/>
                    </a:cubicBezTo>
                    <a:cubicBezTo>
                      <a:pt x="704504" y="661106"/>
                      <a:pt x="710209" y="605767"/>
                      <a:pt x="726754" y="545863"/>
                    </a:cubicBezTo>
                    <a:cubicBezTo>
                      <a:pt x="774103" y="563550"/>
                      <a:pt x="810050" y="597780"/>
                      <a:pt x="834577" y="648555"/>
                    </a:cubicBezTo>
                    <a:cubicBezTo>
                      <a:pt x="851122" y="682215"/>
                      <a:pt x="860675" y="722293"/>
                      <a:pt x="863247" y="768789"/>
                    </a:cubicBezTo>
                    <a:cubicBezTo>
                      <a:pt x="865809" y="815286"/>
                      <a:pt x="854265" y="865348"/>
                      <a:pt x="828586" y="918976"/>
                    </a:cubicBezTo>
                    <a:cubicBezTo>
                      <a:pt x="802916" y="972604"/>
                      <a:pt x="756139" y="1026802"/>
                      <a:pt x="688244" y="1081570"/>
                    </a:cubicBezTo>
                    <a:cubicBezTo>
                      <a:pt x="685958" y="1083282"/>
                      <a:pt x="683682" y="1085137"/>
                      <a:pt x="681396" y="1087133"/>
                    </a:cubicBezTo>
                    <a:cubicBezTo>
                      <a:pt x="679119" y="1089130"/>
                      <a:pt x="677119" y="1090984"/>
                      <a:pt x="675405" y="1092696"/>
                    </a:cubicBezTo>
                    <a:cubicBezTo>
                      <a:pt x="643458" y="1121221"/>
                      <a:pt x="609797" y="1146608"/>
                      <a:pt x="574430" y="1168859"/>
                    </a:cubicBezTo>
                    <a:cubicBezTo>
                      <a:pt x="539054" y="1191108"/>
                      <a:pt x="493411" y="1201663"/>
                      <a:pt x="437508" y="1200522"/>
                    </a:cubicBezTo>
                    <a:lnTo>
                      <a:pt x="437508" y="1077292"/>
                    </a:lnTo>
                    <a:cubicBezTo>
                      <a:pt x="437508" y="1038497"/>
                      <a:pt x="428947" y="1001272"/>
                      <a:pt x="411833" y="965615"/>
                    </a:cubicBezTo>
                    <a:cubicBezTo>
                      <a:pt x="394717" y="929958"/>
                      <a:pt x="371184" y="899864"/>
                      <a:pt x="341233" y="875332"/>
                    </a:cubicBezTo>
                    <a:cubicBezTo>
                      <a:pt x="311280" y="850801"/>
                      <a:pt x="277193" y="835397"/>
                      <a:pt x="238968" y="829121"/>
                    </a:cubicBezTo>
                    <a:cubicBezTo>
                      <a:pt x="230982" y="826268"/>
                      <a:pt x="220855" y="825697"/>
                      <a:pt x="208589" y="827409"/>
                    </a:cubicBezTo>
                    <a:cubicBezTo>
                      <a:pt x="196323" y="829121"/>
                      <a:pt x="190190" y="839105"/>
                      <a:pt x="190190" y="857361"/>
                    </a:cubicBezTo>
                    <a:lnTo>
                      <a:pt x="190190" y="1070446"/>
                    </a:lnTo>
                    <a:cubicBezTo>
                      <a:pt x="194754" y="1120651"/>
                      <a:pt x="207733" y="1159302"/>
                      <a:pt x="229127" y="1186402"/>
                    </a:cubicBezTo>
                    <a:cubicBezTo>
                      <a:pt x="250521" y="1213500"/>
                      <a:pt x="269491" y="1234752"/>
                      <a:pt x="286035" y="1250155"/>
                    </a:cubicBezTo>
                    <a:cubicBezTo>
                      <a:pt x="294593" y="1258143"/>
                      <a:pt x="301582" y="1265132"/>
                      <a:pt x="307002" y="1271122"/>
                    </a:cubicBezTo>
                    <a:cubicBezTo>
                      <a:pt x="312421" y="1277112"/>
                      <a:pt x="315131" y="1282960"/>
                      <a:pt x="315131" y="1288665"/>
                    </a:cubicBezTo>
                    <a:cubicBezTo>
                      <a:pt x="314561" y="1294941"/>
                      <a:pt x="311423" y="1301216"/>
                      <a:pt x="305719" y="1307492"/>
                    </a:cubicBezTo>
                    <a:cubicBezTo>
                      <a:pt x="300013" y="1313767"/>
                      <a:pt x="292596" y="1321184"/>
                      <a:pt x="283468" y="1329741"/>
                    </a:cubicBezTo>
                    <a:cubicBezTo>
                      <a:pt x="267494" y="1344575"/>
                      <a:pt x="249809" y="1363972"/>
                      <a:pt x="230411" y="1387933"/>
                    </a:cubicBezTo>
                    <a:cubicBezTo>
                      <a:pt x="211013" y="1411895"/>
                      <a:pt x="198177" y="1444128"/>
                      <a:pt x="191901" y="1484634"/>
                    </a:cubicBezTo>
                    <a:lnTo>
                      <a:pt x="189334" y="1696864"/>
                    </a:lnTo>
                    <a:cubicBezTo>
                      <a:pt x="189334" y="1705421"/>
                      <a:pt x="192330" y="1712695"/>
                      <a:pt x="198320" y="1718685"/>
                    </a:cubicBezTo>
                    <a:cubicBezTo>
                      <a:pt x="204311" y="1724676"/>
                      <a:pt x="211584" y="1727101"/>
                      <a:pt x="220142" y="1725960"/>
                    </a:cubicBezTo>
                    <a:cubicBezTo>
                      <a:pt x="279474" y="1719684"/>
                      <a:pt x="330535" y="1697434"/>
                      <a:pt x="373323" y="1659210"/>
                    </a:cubicBezTo>
                    <a:cubicBezTo>
                      <a:pt x="416111" y="1620986"/>
                      <a:pt x="437508" y="1571922"/>
                      <a:pt x="437508" y="1512019"/>
                    </a:cubicBezTo>
                    <a:lnTo>
                      <a:pt x="437508" y="1418741"/>
                    </a:lnTo>
                    <a:cubicBezTo>
                      <a:pt x="467741" y="1427298"/>
                      <a:pt x="498554" y="1432290"/>
                      <a:pt x="529929" y="1433717"/>
                    </a:cubicBezTo>
                    <a:cubicBezTo>
                      <a:pt x="561305" y="1435143"/>
                      <a:pt x="593537" y="1435856"/>
                      <a:pt x="626627" y="1435856"/>
                    </a:cubicBezTo>
                    <a:cubicBezTo>
                      <a:pt x="723611" y="1435856"/>
                      <a:pt x="815613" y="1419739"/>
                      <a:pt x="902614" y="1387506"/>
                    </a:cubicBezTo>
                    <a:cubicBezTo>
                      <a:pt x="989615" y="1355272"/>
                      <a:pt x="1066920" y="1308347"/>
                      <a:pt x="1134519" y="1246733"/>
                    </a:cubicBezTo>
                    <a:cubicBezTo>
                      <a:pt x="1202128" y="1185118"/>
                      <a:pt x="1255611" y="1110382"/>
                      <a:pt x="1294977" y="1022523"/>
                    </a:cubicBezTo>
                    <a:cubicBezTo>
                      <a:pt x="1334344" y="934664"/>
                      <a:pt x="1354880" y="835111"/>
                      <a:pt x="1356595" y="723862"/>
                    </a:cubicBezTo>
                    <a:cubicBezTo>
                      <a:pt x="1356023" y="650267"/>
                      <a:pt x="1344184" y="579381"/>
                      <a:pt x="1321076" y="511203"/>
                    </a:cubicBezTo>
                    <a:cubicBezTo>
                      <a:pt x="1297978" y="443033"/>
                      <a:pt x="1265879" y="379844"/>
                      <a:pt x="1224807" y="321655"/>
                    </a:cubicBezTo>
                    <a:cubicBezTo>
                      <a:pt x="1257897" y="247484"/>
                      <a:pt x="1300397" y="180743"/>
                      <a:pt x="1352318" y="121402"/>
                    </a:cubicBezTo>
                    <a:cubicBezTo>
                      <a:pt x="1367720" y="103724"/>
                      <a:pt x="1371854" y="83178"/>
                      <a:pt x="1364719" y="59794"/>
                    </a:cubicBezTo>
                    <a:cubicBezTo>
                      <a:pt x="1357595" y="36401"/>
                      <a:pt x="1342612" y="22428"/>
                      <a:pt x="1319800" y="17855"/>
                    </a:cubicBezTo>
                    <a:lnTo>
                      <a:pt x="1297549" y="13579"/>
                    </a:lnTo>
                    <a:cubicBezTo>
                      <a:pt x="1160056" y="-13234"/>
                      <a:pt x="1026553" y="1025"/>
                      <a:pt x="897051" y="56365"/>
                    </a:cubicBezTo>
                    <a:cubicBezTo>
                      <a:pt x="820604" y="24418"/>
                      <a:pt x="742156" y="6445"/>
                      <a:pt x="661717" y="2454"/>
                    </a:cubicBezTo>
                    <a:close/>
                  </a:path>
                </a:pathLst>
              </a:custGeom>
              <a:gradFill>
                <a:gsLst>
                  <a:gs pos="27000">
                    <a:srgbClr val="160B6D"/>
                  </a:gs>
                  <a:gs pos="80000">
                    <a:schemeClr val="accent6">
                      <a:lumMod val="60000"/>
                      <a:lumOff val="40000"/>
                    </a:schemeClr>
                  </a:gs>
                </a:gsLst>
                <a:lin ang="12000000" scaled="0"/>
              </a:gradFill>
              <a:ln w="3175" cap="flat">
                <a:solidFill>
                  <a:schemeClr val="accent6">
                    <a:lumMod val="50000"/>
                  </a:schemeClr>
                </a:solid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D2582E80-568A-97B5-EE94-789DEB68D55B}"/>
                  </a:ext>
                </a:extLst>
              </p:cNvPr>
              <p:cNvSpPr/>
              <p:nvPr/>
            </p:nvSpPr>
            <p:spPr>
              <a:xfrm>
                <a:off x="6178809" y="4174636"/>
                <a:ext cx="87010" cy="87001"/>
              </a:xfrm>
              <a:custGeom>
                <a:avLst/>
                <a:gdLst>
                  <a:gd name="connsiteX0" fmla="*/ 43865 w 87010"/>
                  <a:gd name="connsiteY0" fmla="*/ 87452 h 87001"/>
                  <a:gd name="connsiteX1" fmla="*/ 13051 w 87010"/>
                  <a:gd name="connsiteY1" fmla="*/ 74765 h 87001"/>
                  <a:gd name="connsiteX2" fmla="*/ 364 w 87010"/>
                  <a:gd name="connsiteY2" fmla="*/ 43942 h 87001"/>
                  <a:gd name="connsiteX3" fmla="*/ 13051 w 87010"/>
                  <a:gd name="connsiteY3" fmla="*/ 13138 h 87001"/>
                  <a:gd name="connsiteX4" fmla="*/ 43865 w 87010"/>
                  <a:gd name="connsiteY4" fmla="*/ 451 h 87001"/>
                  <a:gd name="connsiteX5" fmla="*/ 74678 w 87010"/>
                  <a:gd name="connsiteY5" fmla="*/ 13138 h 87001"/>
                  <a:gd name="connsiteX6" fmla="*/ 87375 w 87010"/>
                  <a:gd name="connsiteY6" fmla="*/ 43942 h 87001"/>
                  <a:gd name="connsiteX7" fmla="*/ 74678 w 87010"/>
                  <a:gd name="connsiteY7" fmla="*/ 74765 h 87001"/>
                  <a:gd name="connsiteX8" fmla="*/ 43865 w 87010"/>
                  <a:gd name="connsiteY8" fmla="*/ 87452 h 8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0" h="87001">
                    <a:moveTo>
                      <a:pt x="43865" y="87452"/>
                    </a:moveTo>
                    <a:cubicBezTo>
                      <a:pt x="31787" y="87452"/>
                      <a:pt x="21510" y="83223"/>
                      <a:pt x="13051" y="74765"/>
                    </a:cubicBezTo>
                    <a:cubicBezTo>
                      <a:pt x="4593" y="66307"/>
                      <a:pt x="364" y="56029"/>
                      <a:pt x="364" y="43942"/>
                    </a:cubicBezTo>
                    <a:cubicBezTo>
                      <a:pt x="364" y="31864"/>
                      <a:pt x="4593" y="21597"/>
                      <a:pt x="13051" y="13138"/>
                    </a:cubicBezTo>
                    <a:cubicBezTo>
                      <a:pt x="21510" y="4680"/>
                      <a:pt x="31787" y="451"/>
                      <a:pt x="43865" y="451"/>
                    </a:cubicBezTo>
                    <a:cubicBezTo>
                      <a:pt x="55952" y="451"/>
                      <a:pt x="66220" y="4680"/>
                      <a:pt x="74678" y="13138"/>
                    </a:cubicBezTo>
                    <a:cubicBezTo>
                      <a:pt x="83146" y="21597"/>
                      <a:pt x="87375" y="31864"/>
                      <a:pt x="87375" y="43942"/>
                    </a:cubicBezTo>
                    <a:cubicBezTo>
                      <a:pt x="87375" y="56029"/>
                      <a:pt x="83146" y="66307"/>
                      <a:pt x="74678" y="74765"/>
                    </a:cubicBezTo>
                    <a:cubicBezTo>
                      <a:pt x="66220" y="83223"/>
                      <a:pt x="55952" y="87452"/>
                      <a:pt x="43865" y="87452"/>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75" name="Freihandform: Form 74">
                <a:extLst>
                  <a:ext uri="{FF2B5EF4-FFF2-40B4-BE49-F238E27FC236}">
                    <a16:creationId xmlns:a16="http://schemas.microsoft.com/office/drawing/2014/main" id="{1A7C0CB3-7530-6625-B480-BD4CE428A793}"/>
                  </a:ext>
                </a:extLst>
              </p:cNvPr>
              <p:cNvSpPr/>
              <p:nvPr/>
            </p:nvSpPr>
            <p:spPr>
              <a:xfrm>
                <a:off x="6433278" y="4439717"/>
                <a:ext cx="220904" cy="569081"/>
              </a:xfrm>
              <a:custGeom>
                <a:avLst/>
                <a:gdLst>
                  <a:gd name="connsiteX0" fmla="*/ 22614 w 220904"/>
                  <a:gd name="connsiteY0" fmla="*/ 121969 h 569081"/>
                  <a:gd name="connsiteX1" fmla="*/ 31597 w 220904"/>
                  <a:gd name="connsiteY1" fmla="*/ 62494 h 569081"/>
                  <a:gd name="connsiteX2" fmla="*/ 49142 w 220904"/>
                  <a:gd name="connsiteY2" fmla="*/ 451 h 569081"/>
                  <a:gd name="connsiteX3" fmla="*/ 134714 w 220904"/>
                  <a:gd name="connsiteY3" fmla="*/ 42811 h 569081"/>
                  <a:gd name="connsiteX4" fmla="*/ 197189 w 220904"/>
                  <a:gd name="connsiteY4" fmla="*/ 121114 h 569081"/>
                  <a:gd name="connsiteX5" fmla="*/ 199332 w 220904"/>
                  <a:gd name="connsiteY5" fmla="*/ 332487 h 569081"/>
                  <a:gd name="connsiteX6" fmla="*/ 364 w 220904"/>
                  <a:gd name="connsiteY6" fmla="*/ 569533 h 569081"/>
                  <a:gd name="connsiteX7" fmla="*/ 90213 w 220904"/>
                  <a:gd name="connsiteY7" fmla="*/ 429188 h 569081"/>
                  <a:gd name="connsiteX8" fmla="*/ 112464 w 220904"/>
                  <a:gd name="connsiteY8" fmla="*/ 270016 h 569081"/>
                  <a:gd name="connsiteX9" fmla="*/ 24329 w 220904"/>
                  <a:gd name="connsiteY9" fmla="*/ 122825 h 569081"/>
                  <a:gd name="connsiteX10" fmla="*/ 23900 w 220904"/>
                  <a:gd name="connsiteY10" fmla="*/ 122398 h 569081"/>
                  <a:gd name="connsiteX11" fmla="*/ 22614 w 220904"/>
                  <a:gd name="connsiteY11" fmla="*/ 121969 h 5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904" h="569081">
                    <a:moveTo>
                      <a:pt x="22614" y="121969"/>
                    </a:moveTo>
                    <a:cubicBezTo>
                      <a:pt x="24329" y="102572"/>
                      <a:pt x="27320" y="82747"/>
                      <a:pt x="31597" y="62494"/>
                    </a:cubicBezTo>
                    <a:cubicBezTo>
                      <a:pt x="35873" y="42241"/>
                      <a:pt x="41722" y="21560"/>
                      <a:pt x="49142" y="451"/>
                    </a:cubicBezTo>
                    <a:cubicBezTo>
                      <a:pt x="80517" y="9576"/>
                      <a:pt x="109044" y="23700"/>
                      <a:pt x="134714" y="42811"/>
                    </a:cubicBezTo>
                    <a:cubicBezTo>
                      <a:pt x="160394" y="61923"/>
                      <a:pt x="181215" y="88024"/>
                      <a:pt x="197189" y="121114"/>
                    </a:cubicBezTo>
                    <a:cubicBezTo>
                      <a:pt x="228564" y="185581"/>
                      <a:pt x="229278" y="256039"/>
                      <a:pt x="199332" y="332487"/>
                    </a:cubicBezTo>
                    <a:cubicBezTo>
                      <a:pt x="169376" y="408934"/>
                      <a:pt x="103053" y="487950"/>
                      <a:pt x="364" y="569533"/>
                    </a:cubicBezTo>
                    <a:cubicBezTo>
                      <a:pt x="38016" y="528456"/>
                      <a:pt x="67973" y="481675"/>
                      <a:pt x="90213" y="429188"/>
                    </a:cubicBezTo>
                    <a:cubicBezTo>
                      <a:pt x="112464" y="376701"/>
                      <a:pt x="119884" y="323644"/>
                      <a:pt x="112464" y="270016"/>
                    </a:cubicBezTo>
                    <a:cubicBezTo>
                      <a:pt x="105053" y="216388"/>
                      <a:pt x="75669" y="167325"/>
                      <a:pt x="24329" y="122825"/>
                    </a:cubicBezTo>
                    <a:cubicBezTo>
                      <a:pt x="24329" y="122825"/>
                      <a:pt x="24186" y="122682"/>
                      <a:pt x="23900" y="122398"/>
                    </a:cubicBezTo>
                    <a:cubicBezTo>
                      <a:pt x="23615" y="122112"/>
                      <a:pt x="23186" y="121969"/>
                      <a:pt x="22614" y="121969"/>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1BEB94FE-A0CB-5933-5E1C-86036FD8C7D2}"/>
                  </a:ext>
                </a:extLst>
              </p:cNvPr>
              <p:cNvSpPr/>
              <p:nvPr/>
            </p:nvSpPr>
            <p:spPr>
              <a:xfrm>
                <a:off x="5750380" y="4418324"/>
                <a:ext cx="556244" cy="99267"/>
              </a:xfrm>
              <a:custGeom>
                <a:avLst/>
                <a:gdLst>
                  <a:gd name="connsiteX0" fmla="*/ 556609 w 556244"/>
                  <a:gd name="connsiteY0" fmla="*/ 451 h 99267"/>
                  <a:gd name="connsiteX1" fmla="*/ 553189 w 556244"/>
                  <a:gd name="connsiteY1" fmla="*/ 99719 h 99267"/>
                  <a:gd name="connsiteX2" fmla="*/ 389308 w 556244"/>
                  <a:gd name="connsiteY2" fmla="*/ 89877 h 99267"/>
                  <a:gd name="connsiteX3" fmla="*/ 198900 w 556244"/>
                  <a:gd name="connsiteY3" fmla="*/ 89450 h 99267"/>
                  <a:gd name="connsiteX4" fmla="*/ 160819 w 556244"/>
                  <a:gd name="connsiteY4" fmla="*/ 89450 h 99267"/>
                  <a:gd name="connsiteX5" fmla="*/ 122737 w 556244"/>
                  <a:gd name="connsiteY5" fmla="*/ 89450 h 99267"/>
                  <a:gd name="connsiteX6" fmla="*/ 41013 w 556244"/>
                  <a:gd name="connsiteY6" fmla="*/ 62921 h 99267"/>
                  <a:gd name="connsiteX7" fmla="*/ 364 w 556244"/>
                  <a:gd name="connsiteY7" fmla="*/ 451 h 99267"/>
                  <a:gd name="connsiteX8" fmla="*/ 527510 w 556244"/>
                  <a:gd name="connsiteY8" fmla="*/ 451 h 99267"/>
                  <a:gd name="connsiteX9" fmla="*/ 556609 w 556244"/>
                  <a:gd name="connsiteY9" fmla="*/ 451 h 9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244" h="99267">
                    <a:moveTo>
                      <a:pt x="556609" y="451"/>
                    </a:moveTo>
                    <a:cubicBezTo>
                      <a:pt x="553761" y="38103"/>
                      <a:pt x="552618" y="71193"/>
                      <a:pt x="553189" y="99719"/>
                    </a:cubicBezTo>
                    <a:cubicBezTo>
                      <a:pt x="504698" y="94014"/>
                      <a:pt x="450062" y="90734"/>
                      <a:pt x="389308" y="89877"/>
                    </a:cubicBezTo>
                    <a:cubicBezTo>
                      <a:pt x="328549" y="89022"/>
                      <a:pt x="265080" y="88879"/>
                      <a:pt x="198900" y="89450"/>
                    </a:cubicBezTo>
                    <a:cubicBezTo>
                      <a:pt x="186349" y="89450"/>
                      <a:pt x="173656" y="89450"/>
                      <a:pt x="160819" y="89450"/>
                    </a:cubicBezTo>
                    <a:cubicBezTo>
                      <a:pt x="147983" y="89450"/>
                      <a:pt x="135289" y="89450"/>
                      <a:pt x="122737" y="89450"/>
                    </a:cubicBezTo>
                    <a:cubicBezTo>
                      <a:pt x="88507" y="89450"/>
                      <a:pt x="61266" y="80607"/>
                      <a:pt x="41013" y="62921"/>
                    </a:cubicBezTo>
                    <a:cubicBezTo>
                      <a:pt x="20760" y="45236"/>
                      <a:pt x="7210" y="24416"/>
                      <a:pt x="364" y="451"/>
                    </a:cubicBezTo>
                    <a:lnTo>
                      <a:pt x="527510" y="451"/>
                    </a:lnTo>
                    <a:cubicBezTo>
                      <a:pt x="537216" y="451"/>
                      <a:pt x="546912" y="451"/>
                      <a:pt x="556609" y="451"/>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grpSp>
      </p:grpSp>
      <p:grpSp>
        <p:nvGrpSpPr>
          <p:cNvPr id="89" name="Gruppieren 88">
            <a:extLst>
              <a:ext uri="{FF2B5EF4-FFF2-40B4-BE49-F238E27FC236}">
                <a16:creationId xmlns:a16="http://schemas.microsoft.com/office/drawing/2014/main" id="{7EEE49D4-6F2D-6ADD-2326-EB42DA76B7F3}"/>
              </a:ext>
            </a:extLst>
          </p:cNvPr>
          <p:cNvGrpSpPr>
            <a:grpSpLocks noChangeAspect="1"/>
          </p:cNvGrpSpPr>
          <p:nvPr/>
        </p:nvGrpSpPr>
        <p:grpSpPr>
          <a:xfrm>
            <a:off x="717556" y="4179957"/>
            <a:ext cx="576000" cy="576000"/>
            <a:chOff x="8785057" y="498684"/>
            <a:chExt cx="2233014" cy="2233014"/>
          </a:xfrm>
        </p:grpSpPr>
        <p:sp>
          <p:nvSpPr>
            <p:cNvPr id="90" name="Ellipse 89">
              <a:extLst>
                <a:ext uri="{FF2B5EF4-FFF2-40B4-BE49-F238E27FC236}">
                  <a16:creationId xmlns:a16="http://schemas.microsoft.com/office/drawing/2014/main" id="{3CA8D48B-A6FE-6065-6698-BA5010C4D7D0}"/>
                </a:ext>
              </a:extLst>
            </p:cNvPr>
            <p:cNvSpPr>
              <a:spLocks noChangeAspect="1"/>
            </p:cNvSpPr>
            <p:nvPr/>
          </p:nvSpPr>
          <p:spPr>
            <a:xfrm>
              <a:off x="878505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1" name="Gruppieren 90">
              <a:extLst>
                <a:ext uri="{FF2B5EF4-FFF2-40B4-BE49-F238E27FC236}">
                  <a16:creationId xmlns:a16="http://schemas.microsoft.com/office/drawing/2014/main" id="{7FAB8011-5AC3-7B9F-495E-580A8D0A3C4F}"/>
                </a:ext>
              </a:extLst>
            </p:cNvPr>
            <p:cNvGrpSpPr/>
            <p:nvPr/>
          </p:nvGrpSpPr>
          <p:grpSpPr>
            <a:xfrm>
              <a:off x="9188902" y="864258"/>
              <a:ext cx="1383072" cy="1426044"/>
              <a:chOff x="9043801" y="713814"/>
              <a:chExt cx="1674893" cy="1726932"/>
            </a:xfrm>
          </p:grpSpPr>
          <p:sp>
            <p:nvSpPr>
              <p:cNvPr id="92" name="Freihandform: Form 91">
                <a:extLst>
                  <a:ext uri="{FF2B5EF4-FFF2-40B4-BE49-F238E27FC236}">
                    <a16:creationId xmlns:a16="http://schemas.microsoft.com/office/drawing/2014/main" id="{5D44D93A-6BAC-B3FF-E267-3A0035BCD1A3}"/>
                  </a:ext>
                </a:extLst>
              </p:cNvPr>
              <p:cNvSpPr/>
              <p:nvPr/>
            </p:nvSpPr>
            <p:spPr>
              <a:xfrm>
                <a:off x="9043801" y="900371"/>
                <a:ext cx="1674893" cy="1284502"/>
              </a:xfrm>
              <a:custGeom>
                <a:avLst/>
                <a:gdLst>
                  <a:gd name="connsiteX0" fmla="*/ 959795 w 1674893"/>
                  <a:gd name="connsiteY0" fmla="*/ 59290 h 1284502"/>
                  <a:gd name="connsiteX1" fmla="*/ 1175442 w 1674893"/>
                  <a:gd name="connsiteY1" fmla="*/ 235 h 1284502"/>
                  <a:gd name="connsiteX2" fmla="*/ 1395374 w 1674893"/>
                  <a:gd name="connsiteY2" fmla="*/ 60138 h 1284502"/>
                  <a:gd name="connsiteX3" fmla="*/ 1454419 w 1674893"/>
                  <a:gd name="connsiteY3" fmla="*/ 333134 h 1284502"/>
                  <a:gd name="connsiteX4" fmla="*/ 1454419 w 1674893"/>
                  <a:gd name="connsiteY4" fmla="*/ 812357 h 1284502"/>
                  <a:gd name="connsiteX5" fmla="*/ 1468973 w 1674893"/>
                  <a:gd name="connsiteY5" fmla="*/ 847443 h 1284502"/>
                  <a:gd name="connsiteX6" fmla="*/ 1504054 w 1674893"/>
                  <a:gd name="connsiteY6" fmla="*/ 861991 h 1284502"/>
                  <a:gd name="connsiteX7" fmla="*/ 1636699 w 1674893"/>
                  <a:gd name="connsiteY7" fmla="*/ 861991 h 1284502"/>
                  <a:gd name="connsiteX8" fmla="*/ 1667084 w 1674893"/>
                  <a:gd name="connsiteY8" fmla="*/ 877394 h 1284502"/>
                  <a:gd name="connsiteX9" fmla="*/ 1674351 w 1674893"/>
                  <a:gd name="connsiteY9" fmla="*/ 911625 h 1284502"/>
                  <a:gd name="connsiteX10" fmla="*/ 1649539 w 1674893"/>
                  <a:gd name="connsiteY10" fmla="*/ 986076 h 1284502"/>
                  <a:gd name="connsiteX11" fmla="*/ 838276 w 1674893"/>
                  <a:gd name="connsiteY11" fmla="*/ 1284737 h 1284502"/>
                  <a:gd name="connsiteX12" fmla="*/ 27013 w 1674893"/>
                  <a:gd name="connsiteY12" fmla="*/ 986076 h 1284502"/>
                  <a:gd name="connsiteX13" fmla="*/ 2197 w 1674893"/>
                  <a:gd name="connsiteY13" fmla="*/ 911625 h 1284502"/>
                  <a:gd name="connsiteX14" fmla="*/ 8615 w 1674893"/>
                  <a:gd name="connsiteY14" fmla="*/ 877394 h 1284502"/>
                  <a:gd name="connsiteX15" fmla="*/ 39850 w 1674893"/>
                  <a:gd name="connsiteY15" fmla="*/ 861991 h 1284502"/>
                  <a:gd name="connsiteX16" fmla="*/ 171637 w 1674893"/>
                  <a:gd name="connsiteY16" fmla="*/ 861991 h 1284502"/>
                  <a:gd name="connsiteX17" fmla="*/ 206723 w 1674893"/>
                  <a:gd name="connsiteY17" fmla="*/ 847443 h 1284502"/>
                  <a:gd name="connsiteX18" fmla="*/ 221272 w 1674893"/>
                  <a:gd name="connsiteY18" fmla="*/ 812357 h 1284502"/>
                  <a:gd name="connsiteX19" fmla="*/ 221272 w 1674893"/>
                  <a:gd name="connsiteY19" fmla="*/ 333134 h 1284502"/>
                  <a:gd name="connsiteX20" fmla="*/ 282031 w 1674893"/>
                  <a:gd name="connsiteY20" fmla="*/ 56718 h 1284502"/>
                  <a:gd name="connsiteX21" fmla="*/ 495971 w 1674893"/>
                  <a:gd name="connsiteY21" fmla="*/ 235 h 1284502"/>
                  <a:gd name="connsiteX22" fmla="*/ 714193 w 1674893"/>
                  <a:gd name="connsiteY22" fmla="*/ 56718 h 1284502"/>
                  <a:gd name="connsiteX23" fmla="*/ 757837 w 1674893"/>
                  <a:gd name="connsiteY23" fmla="*/ 183372 h 1284502"/>
                  <a:gd name="connsiteX24" fmla="*/ 917009 w 1674893"/>
                  <a:gd name="connsiteY24" fmla="*/ 183372 h 1284502"/>
                  <a:gd name="connsiteX25" fmla="*/ 959795 w 1674893"/>
                  <a:gd name="connsiteY25" fmla="*/ 59290 h 128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4893" h="1284502">
                    <a:moveTo>
                      <a:pt x="959795" y="59290"/>
                    </a:moveTo>
                    <a:lnTo>
                      <a:pt x="1175442" y="235"/>
                    </a:lnTo>
                    <a:lnTo>
                      <a:pt x="1395374" y="60138"/>
                    </a:lnTo>
                    <a:cubicBezTo>
                      <a:pt x="1434741" y="147996"/>
                      <a:pt x="1454419" y="238998"/>
                      <a:pt x="1454419" y="333134"/>
                    </a:cubicBezTo>
                    <a:lnTo>
                      <a:pt x="1454419" y="812357"/>
                    </a:lnTo>
                    <a:cubicBezTo>
                      <a:pt x="1454419" y="826049"/>
                      <a:pt x="1459277" y="837745"/>
                      <a:pt x="1468973" y="847443"/>
                    </a:cubicBezTo>
                    <a:cubicBezTo>
                      <a:pt x="1478670" y="857141"/>
                      <a:pt x="1490367" y="861991"/>
                      <a:pt x="1504054" y="861991"/>
                    </a:cubicBezTo>
                    <a:lnTo>
                      <a:pt x="1636699" y="861991"/>
                    </a:lnTo>
                    <a:cubicBezTo>
                      <a:pt x="1649253" y="861991"/>
                      <a:pt x="1659378" y="867125"/>
                      <a:pt x="1667084" y="877394"/>
                    </a:cubicBezTo>
                    <a:cubicBezTo>
                      <a:pt x="1674780" y="887664"/>
                      <a:pt x="1677209" y="899074"/>
                      <a:pt x="1674351" y="911625"/>
                    </a:cubicBezTo>
                    <a:cubicBezTo>
                      <a:pt x="1666941" y="936727"/>
                      <a:pt x="1658664" y="961545"/>
                      <a:pt x="1649539" y="986076"/>
                    </a:cubicBezTo>
                    <a:lnTo>
                      <a:pt x="838276" y="1284737"/>
                    </a:lnTo>
                    <a:lnTo>
                      <a:pt x="27013" y="986076"/>
                    </a:lnTo>
                    <a:cubicBezTo>
                      <a:pt x="17885" y="961545"/>
                      <a:pt x="9613" y="936727"/>
                      <a:pt x="2197" y="911625"/>
                    </a:cubicBezTo>
                    <a:cubicBezTo>
                      <a:pt x="-1227" y="899074"/>
                      <a:pt x="913" y="887664"/>
                      <a:pt x="8615" y="877394"/>
                    </a:cubicBezTo>
                    <a:cubicBezTo>
                      <a:pt x="16317" y="867125"/>
                      <a:pt x="26728" y="861991"/>
                      <a:pt x="39850" y="861991"/>
                    </a:cubicBezTo>
                    <a:lnTo>
                      <a:pt x="171637" y="861991"/>
                    </a:lnTo>
                    <a:cubicBezTo>
                      <a:pt x="185329" y="861991"/>
                      <a:pt x="197025" y="857141"/>
                      <a:pt x="206723" y="847443"/>
                    </a:cubicBezTo>
                    <a:cubicBezTo>
                      <a:pt x="216422" y="837745"/>
                      <a:pt x="221272" y="826049"/>
                      <a:pt x="221272" y="812357"/>
                    </a:cubicBezTo>
                    <a:lnTo>
                      <a:pt x="221272" y="333134"/>
                    </a:lnTo>
                    <a:cubicBezTo>
                      <a:pt x="221272" y="237855"/>
                      <a:pt x="241525" y="145720"/>
                      <a:pt x="282031" y="56718"/>
                    </a:cubicBezTo>
                    <a:lnTo>
                      <a:pt x="495971" y="235"/>
                    </a:lnTo>
                    <a:lnTo>
                      <a:pt x="714193" y="56718"/>
                    </a:lnTo>
                    <a:cubicBezTo>
                      <a:pt x="733015" y="98362"/>
                      <a:pt x="747569" y="140586"/>
                      <a:pt x="757837" y="183372"/>
                    </a:cubicBezTo>
                    <a:lnTo>
                      <a:pt x="917009" y="183372"/>
                    </a:lnTo>
                    <a:cubicBezTo>
                      <a:pt x="927277" y="141157"/>
                      <a:pt x="941536" y="99790"/>
                      <a:pt x="959795" y="59290"/>
                    </a:cubicBezTo>
                    <a:close/>
                  </a:path>
                </a:pathLst>
              </a:cu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a:ln w="3175" cap="flat">
                <a:solidFill>
                  <a:schemeClr val="bg2"/>
                </a:solid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id="{BE27FD86-5D07-136E-7283-736A7D39C2B7}"/>
                  </a:ext>
                </a:extLst>
              </p:cNvPr>
              <p:cNvSpPr/>
              <p:nvPr/>
            </p:nvSpPr>
            <p:spPr>
              <a:xfrm>
                <a:off x="9356878" y="832770"/>
                <a:ext cx="355141" cy="543408"/>
              </a:xfrm>
              <a:custGeom>
                <a:avLst/>
                <a:gdLst>
                  <a:gd name="connsiteX0" fmla="*/ 192307 w 355141"/>
                  <a:gd name="connsiteY0" fmla="*/ 3657 h 543408"/>
                  <a:gd name="connsiteX1" fmla="*/ 176904 w 355141"/>
                  <a:gd name="connsiteY1" fmla="*/ 3657 h 543408"/>
                  <a:gd name="connsiteX2" fmla="*/ 47256 w 355141"/>
                  <a:gd name="connsiteY2" fmla="*/ 182089 h 543408"/>
                  <a:gd name="connsiteX3" fmla="*/ 617 w 355141"/>
                  <a:gd name="connsiteY3" fmla="*/ 399021 h 543408"/>
                  <a:gd name="connsiteX4" fmla="*/ 617 w 355141"/>
                  <a:gd name="connsiteY4" fmla="*/ 543643 h 543408"/>
                  <a:gd name="connsiteX5" fmla="*/ 152086 w 355141"/>
                  <a:gd name="connsiteY5" fmla="*/ 376770 h 543408"/>
                  <a:gd name="connsiteX6" fmla="*/ 355758 w 355141"/>
                  <a:gd name="connsiteY6" fmla="*/ 274938 h 543408"/>
                  <a:gd name="connsiteX7" fmla="*/ 192307 w 355141"/>
                  <a:gd name="connsiteY7" fmla="*/ 3657 h 5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141" h="543408">
                    <a:moveTo>
                      <a:pt x="192307" y="3657"/>
                    </a:moveTo>
                    <a:cubicBezTo>
                      <a:pt x="187172" y="-906"/>
                      <a:pt x="182038" y="-906"/>
                      <a:pt x="176904" y="3657"/>
                    </a:cubicBezTo>
                    <a:cubicBezTo>
                      <a:pt x="121564" y="53863"/>
                      <a:pt x="78348" y="113337"/>
                      <a:pt x="47256" y="182089"/>
                    </a:cubicBezTo>
                    <a:cubicBezTo>
                      <a:pt x="16162" y="250831"/>
                      <a:pt x="617" y="323144"/>
                      <a:pt x="617" y="399021"/>
                    </a:cubicBezTo>
                    <a:lnTo>
                      <a:pt x="617" y="543643"/>
                    </a:lnTo>
                    <a:cubicBezTo>
                      <a:pt x="40552" y="479176"/>
                      <a:pt x="91042" y="423552"/>
                      <a:pt x="152086" y="376770"/>
                    </a:cubicBezTo>
                    <a:cubicBezTo>
                      <a:pt x="213131" y="329993"/>
                      <a:pt x="281021" y="296046"/>
                      <a:pt x="355758" y="274938"/>
                    </a:cubicBezTo>
                    <a:cubicBezTo>
                      <a:pt x="329517" y="167677"/>
                      <a:pt x="275031" y="77256"/>
                      <a:pt x="192307" y="3657"/>
                    </a:cubicBezTo>
                    <a:close/>
                  </a:path>
                </a:pathLst>
              </a:custGeom>
              <a:solidFill>
                <a:schemeClr val="accent1"/>
              </a:solidFill>
              <a:ln w="3175" cap="flat">
                <a:no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8F74C127-B57D-9694-5C35-5BB252674A53}"/>
                  </a:ext>
                </a:extLst>
              </p:cNvPr>
              <p:cNvSpPr/>
              <p:nvPr/>
            </p:nvSpPr>
            <p:spPr>
              <a:xfrm>
                <a:off x="10049186" y="833198"/>
                <a:ext cx="355996" cy="542124"/>
              </a:xfrm>
              <a:custGeom>
                <a:avLst/>
                <a:gdLst>
                  <a:gd name="connsiteX0" fmla="*/ 356614 w 355996"/>
                  <a:gd name="connsiteY0" fmla="*/ 400306 h 542124"/>
                  <a:gd name="connsiteX1" fmla="*/ 309551 w 355996"/>
                  <a:gd name="connsiteY1" fmla="*/ 182079 h 542124"/>
                  <a:gd name="connsiteX2" fmla="*/ 178620 w 355996"/>
                  <a:gd name="connsiteY2" fmla="*/ 3228 h 542124"/>
                  <a:gd name="connsiteX3" fmla="*/ 163218 w 355996"/>
                  <a:gd name="connsiteY3" fmla="*/ 3228 h 542124"/>
                  <a:gd name="connsiteX4" fmla="*/ 617 w 355996"/>
                  <a:gd name="connsiteY4" fmla="*/ 274510 h 542124"/>
                  <a:gd name="connsiteX5" fmla="*/ 204719 w 355996"/>
                  <a:gd name="connsiteY5" fmla="*/ 375913 h 542124"/>
                  <a:gd name="connsiteX6" fmla="*/ 356614 w 355996"/>
                  <a:gd name="connsiteY6" fmla="*/ 542359 h 54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96" h="542124">
                    <a:moveTo>
                      <a:pt x="356614" y="400306"/>
                    </a:moveTo>
                    <a:cubicBezTo>
                      <a:pt x="356614" y="323859"/>
                      <a:pt x="340926" y="251116"/>
                      <a:pt x="309551" y="182079"/>
                    </a:cubicBezTo>
                    <a:cubicBezTo>
                      <a:pt x="278175" y="113052"/>
                      <a:pt x="234532" y="53435"/>
                      <a:pt x="178620" y="3228"/>
                    </a:cubicBezTo>
                    <a:cubicBezTo>
                      <a:pt x="173486" y="-763"/>
                      <a:pt x="168352" y="-763"/>
                      <a:pt x="163218" y="3228"/>
                    </a:cubicBezTo>
                    <a:cubicBezTo>
                      <a:pt x="81065" y="76828"/>
                      <a:pt x="26868" y="167249"/>
                      <a:pt x="617" y="274510"/>
                    </a:cubicBezTo>
                    <a:cubicBezTo>
                      <a:pt x="75359" y="295617"/>
                      <a:pt x="143387" y="329421"/>
                      <a:pt x="204719" y="375913"/>
                    </a:cubicBezTo>
                    <a:cubicBezTo>
                      <a:pt x="266050" y="422410"/>
                      <a:pt x="316685" y="477892"/>
                      <a:pt x="356614" y="542359"/>
                    </a:cubicBezTo>
                    <a:close/>
                  </a:path>
                </a:pathLst>
              </a:custGeom>
              <a:solidFill>
                <a:schemeClr val="accent1"/>
              </a:solidFill>
              <a:ln w="3175" cap="flat">
                <a:noFill/>
                <a:prstDash val="solid"/>
                <a:miter/>
              </a:ln>
            </p:spPr>
            <p:txBody>
              <a:bodyPr rtlCol="0" anchor="ctr"/>
              <a:lstStyle/>
              <a:p>
                <a:endParaRPr lang="de-DE"/>
              </a:p>
            </p:txBody>
          </p:sp>
          <p:sp>
            <p:nvSpPr>
              <p:cNvPr id="95" name="Freihandform: Form 94">
                <a:extLst>
                  <a:ext uri="{FF2B5EF4-FFF2-40B4-BE49-F238E27FC236}">
                    <a16:creationId xmlns:a16="http://schemas.microsoft.com/office/drawing/2014/main" id="{F73D2DBE-B5DF-3706-F135-ADFAC8332859}"/>
                  </a:ext>
                </a:extLst>
              </p:cNvPr>
              <p:cNvSpPr/>
              <p:nvPr/>
            </p:nvSpPr>
            <p:spPr>
              <a:xfrm>
                <a:off x="9069342" y="1885357"/>
                <a:ext cx="1623380" cy="555389"/>
              </a:xfrm>
              <a:custGeom>
                <a:avLst/>
                <a:gdLst>
                  <a:gd name="connsiteX0" fmla="*/ 1623998 w 1623380"/>
                  <a:gd name="connsiteY0" fmla="*/ 235 h 555389"/>
                  <a:gd name="connsiteX1" fmla="*/ 1441718 w 1623380"/>
                  <a:gd name="connsiteY1" fmla="*/ 287343 h 555389"/>
                  <a:gd name="connsiteX2" fmla="*/ 1161454 w 1623380"/>
                  <a:gd name="connsiteY2" fmla="*/ 484168 h 555389"/>
                  <a:gd name="connsiteX3" fmla="*/ 816154 w 1623380"/>
                  <a:gd name="connsiteY3" fmla="*/ 555624 h 555389"/>
                  <a:gd name="connsiteX4" fmla="*/ 814020 w 1623380"/>
                  <a:gd name="connsiteY4" fmla="*/ 555624 h 555389"/>
                  <a:gd name="connsiteX5" fmla="*/ 811877 w 1623380"/>
                  <a:gd name="connsiteY5" fmla="*/ 555624 h 555389"/>
                  <a:gd name="connsiteX6" fmla="*/ 809744 w 1623380"/>
                  <a:gd name="connsiteY6" fmla="*/ 555624 h 555389"/>
                  <a:gd name="connsiteX7" fmla="*/ 807600 w 1623380"/>
                  <a:gd name="connsiteY7" fmla="*/ 555624 h 555389"/>
                  <a:gd name="connsiteX8" fmla="*/ 463155 w 1623380"/>
                  <a:gd name="connsiteY8" fmla="*/ 484596 h 555389"/>
                  <a:gd name="connsiteX9" fmla="*/ 182894 w 1623380"/>
                  <a:gd name="connsiteY9" fmla="*/ 288198 h 555389"/>
                  <a:gd name="connsiteX10" fmla="*/ 617 w 1623380"/>
                  <a:gd name="connsiteY10" fmla="*/ 235 h 555389"/>
                  <a:gd name="connsiteX11" fmla="*/ 400257 w 1623380"/>
                  <a:gd name="connsiteY11" fmla="*/ 235 h 555389"/>
                  <a:gd name="connsiteX12" fmla="*/ 700625 w 1623380"/>
                  <a:gd name="connsiteY12" fmla="*/ 96936 h 555389"/>
                  <a:gd name="connsiteX13" fmla="*/ 812734 w 1623380"/>
                  <a:gd name="connsiteY13" fmla="*/ 176522 h 555389"/>
                  <a:gd name="connsiteX14" fmla="*/ 923986 w 1623380"/>
                  <a:gd name="connsiteY14" fmla="*/ 96936 h 555389"/>
                  <a:gd name="connsiteX15" fmla="*/ 1225215 w 1623380"/>
                  <a:gd name="connsiteY15" fmla="*/ 235 h 55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3380" h="555389">
                    <a:moveTo>
                      <a:pt x="1623998" y="235"/>
                    </a:moveTo>
                    <a:cubicBezTo>
                      <a:pt x="1582345" y="108061"/>
                      <a:pt x="1521595" y="203763"/>
                      <a:pt x="1441718" y="287343"/>
                    </a:cubicBezTo>
                    <a:cubicBezTo>
                      <a:pt x="1361851" y="370922"/>
                      <a:pt x="1268429" y="436530"/>
                      <a:pt x="1161454" y="484168"/>
                    </a:cubicBezTo>
                    <a:cubicBezTo>
                      <a:pt x="1054488" y="531805"/>
                      <a:pt x="939388" y="555624"/>
                      <a:pt x="816154" y="555624"/>
                    </a:cubicBezTo>
                    <a:cubicBezTo>
                      <a:pt x="815582" y="555624"/>
                      <a:pt x="814878" y="555624"/>
                      <a:pt x="814020" y="555624"/>
                    </a:cubicBezTo>
                    <a:cubicBezTo>
                      <a:pt x="813163" y="555624"/>
                      <a:pt x="812449" y="555624"/>
                      <a:pt x="811877" y="555624"/>
                    </a:cubicBezTo>
                    <a:cubicBezTo>
                      <a:pt x="811306" y="555624"/>
                      <a:pt x="810591" y="555624"/>
                      <a:pt x="809744" y="555624"/>
                    </a:cubicBezTo>
                    <a:cubicBezTo>
                      <a:pt x="808886" y="555624"/>
                      <a:pt x="808172" y="555624"/>
                      <a:pt x="807600" y="555624"/>
                    </a:cubicBezTo>
                    <a:cubicBezTo>
                      <a:pt x="684938" y="555624"/>
                      <a:pt x="570126" y="531948"/>
                      <a:pt x="463155" y="484596"/>
                    </a:cubicBezTo>
                    <a:cubicBezTo>
                      <a:pt x="356186" y="437244"/>
                      <a:pt x="262765" y="371778"/>
                      <a:pt x="182894" y="288198"/>
                    </a:cubicBezTo>
                    <a:cubicBezTo>
                      <a:pt x="103023" y="204619"/>
                      <a:pt x="42264" y="108631"/>
                      <a:pt x="617" y="235"/>
                    </a:cubicBezTo>
                    <a:lnTo>
                      <a:pt x="400257" y="235"/>
                    </a:lnTo>
                    <a:cubicBezTo>
                      <a:pt x="510936" y="235"/>
                      <a:pt x="611062" y="32469"/>
                      <a:pt x="700625" y="96936"/>
                    </a:cubicBezTo>
                    <a:lnTo>
                      <a:pt x="812734" y="176522"/>
                    </a:lnTo>
                    <a:lnTo>
                      <a:pt x="923986" y="96936"/>
                    </a:lnTo>
                    <a:cubicBezTo>
                      <a:pt x="1014122" y="32469"/>
                      <a:pt x="1114534" y="235"/>
                      <a:pt x="1225215" y="235"/>
                    </a:cubicBezTo>
                    <a:close/>
                  </a:path>
                </a:pathLst>
              </a:custGeom>
              <a:solidFill>
                <a:srgbClr val="FFDEA7"/>
              </a:solidFill>
              <a:ln w="3175" cap="flat">
                <a:solidFill>
                  <a:schemeClr val="bg2"/>
                </a:solidFill>
                <a:prstDash val="solid"/>
                <a:miter/>
              </a:ln>
            </p:spPr>
            <p:txBody>
              <a:bodyPr rtlCol="0" anchor="ctr"/>
              <a:lstStyle/>
              <a:p>
                <a:endParaRPr lang="de-DE"/>
              </a:p>
            </p:txBody>
          </p:sp>
          <p:sp>
            <p:nvSpPr>
              <p:cNvPr id="96" name="Freihandform: Form 95">
                <a:extLst>
                  <a:ext uri="{FF2B5EF4-FFF2-40B4-BE49-F238E27FC236}">
                    <a16:creationId xmlns:a16="http://schemas.microsoft.com/office/drawing/2014/main" id="{A53CBE3B-9356-444C-1475-CC1E51263F91}"/>
                  </a:ext>
                </a:extLst>
              </p:cNvPr>
              <p:cNvSpPr/>
              <p:nvPr/>
            </p:nvSpPr>
            <p:spPr>
              <a:xfrm>
                <a:off x="9325215" y="713814"/>
                <a:ext cx="433019" cy="243897"/>
              </a:xfrm>
              <a:custGeom>
                <a:avLst/>
                <a:gdLst>
                  <a:gd name="connsiteX0" fmla="*/ 433637 w 433019"/>
                  <a:gd name="connsiteY0" fmla="*/ 244132 h 243897"/>
                  <a:gd name="connsiteX1" fmla="*/ 617 w 433019"/>
                  <a:gd name="connsiteY1" fmla="*/ 244132 h 243897"/>
                  <a:gd name="connsiteX2" fmla="*/ 175192 w 433019"/>
                  <a:gd name="connsiteY2" fmla="*/ 14789 h 243897"/>
                  <a:gd name="connsiteX3" fmla="*/ 217980 w 433019"/>
                  <a:gd name="connsiteY3" fmla="*/ 235 h 243897"/>
                  <a:gd name="connsiteX4" fmla="*/ 261624 w 433019"/>
                  <a:gd name="connsiteY4" fmla="*/ 14789 h 243897"/>
                  <a:gd name="connsiteX5" fmla="*/ 360037 w 433019"/>
                  <a:gd name="connsiteY5" fmla="*/ 118335 h 243897"/>
                  <a:gd name="connsiteX6" fmla="*/ 433637 w 433019"/>
                  <a:gd name="connsiteY6" fmla="*/ 244132 h 2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019" h="243897">
                    <a:moveTo>
                      <a:pt x="433637" y="244132"/>
                    </a:moveTo>
                    <a:lnTo>
                      <a:pt x="617" y="244132"/>
                    </a:lnTo>
                    <a:cubicBezTo>
                      <a:pt x="42264" y="151140"/>
                      <a:pt x="100455" y="74692"/>
                      <a:pt x="175192" y="14789"/>
                    </a:cubicBezTo>
                    <a:cubicBezTo>
                      <a:pt x="187172" y="5093"/>
                      <a:pt x="201435" y="235"/>
                      <a:pt x="217980" y="235"/>
                    </a:cubicBezTo>
                    <a:cubicBezTo>
                      <a:pt x="234525" y="235"/>
                      <a:pt x="249073" y="5093"/>
                      <a:pt x="261624" y="14789"/>
                    </a:cubicBezTo>
                    <a:cubicBezTo>
                      <a:pt x="298136" y="44450"/>
                      <a:pt x="330940" y="78969"/>
                      <a:pt x="360037" y="118335"/>
                    </a:cubicBezTo>
                    <a:cubicBezTo>
                      <a:pt x="389136" y="157702"/>
                      <a:pt x="413663" y="199631"/>
                      <a:pt x="433637" y="244132"/>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97" name="Freihandform: Form 96">
                <a:extLst>
                  <a:ext uri="{FF2B5EF4-FFF2-40B4-BE49-F238E27FC236}">
                    <a16:creationId xmlns:a16="http://schemas.microsoft.com/office/drawing/2014/main" id="{F2B38E3D-D1FE-0393-8352-2F9BA6A7C776}"/>
                  </a:ext>
                </a:extLst>
              </p:cNvPr>
              <p:cNvSpPr/>
              <p:nvPr/>
            </p:nvSpPr>
            <p:spPr>
              <a:xfrm>
                <a:off x="10002980" y="713814"/>
                <a:ext cx="435578" cy="246459"/>
              </a:xfrm>
              <a:custGeom>
                <a:avLst/>
                <a:gdLst>
                  <a:gd name="connsiteX0" fmla="*/ 259906 w 435578"/>
                  <a:gd name="connsiteY0" fmla="*/ 14789 h 246459"/>
                  <a:gd name="connsiteX1" fmla="*/ 361748 w 435578"/>
                  <a:gd name="connsiteY1" fmla="*/ 119621 h 246459"/>
                  <a:gd name="connsiteX2" fmla="*/ 436195 w 435578"/>
                  <a:gd name="connsiteY2" fmla="*/ 246694 h 246459"/>
                  <a:gd name="connsiteX3" fmla="*/ 617 w 435578"/>
                  <a:gd name="connsiteY3" fmla="*/ 246694 h 246459"/>
                  <a:gd name="connsiteX4" fmla="*/ 74636 w 435578"/>
                  <a:gd name="connsiteY4" fmla="*/ 120050 h 246459"/>
                  <a:gd name="connsiteX5" fmla="*/ 173477 w 435578"/>
                  <a:gd name="connsiteY5" fmla="*/ 14789 h 246459"/>
                  <a:gd name="connsiteX6" fmla="*/ 217120 w 435578"/>
                  <a:gd name="connsiteY6" fmla="*/ 235 h 246459"/>
                  <a:gd name="connsiteX7" fmla="*/ 259906 w 435578"/>
                  <a:gd name="connsiteY7" fmla="*/ 14789 h 24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578" h="246459">
                    <a:moveTo>
                      <a:pt x="259906" y="14789"/>
                    </a:moveTo>
                    <a:cubicBezTo>
                      <a:pt x="298130" y="45022"/>
                      <a:pt x="332077" y="79969"/>
                      <a:pt x="361748" y="119621"/>
                    </a:cubicBezTo>
                    <a:cubicBezTo>
                      <a:pt x="391408" y="159264"/>
                      <a:pt x="416231" y="201632"/>
                      <a:pt x="436195" y="246694"/>
                    </a:cubicBezTo>
                    <a:lnTo>
                      <a:pt x="617" y="246694"/>
                    </a:lnTo>
                    <a:cubicBezTo>
                      <a:pt x="20581" y="202203"/>
                      <a:pt x="45261" y="159979"/>
                      <a:pt x="74636" y="120050"/>
                    </a:cubicBezTo>
                    <a:cubicBezTo>
                      <a:pt x="104020" y="80112"/>
                      <a:pt x="136967" y="45022"/>
                      <a:pt x="173477" y="14789"/>
                    </a:cubicBezTo>
                    <a:cubicBezTo>
                      <a:pt x="186030" y="5093"/>
                      <a:pt x="200575" y="235"/>
                      <a:pt x="217120" y="235"/>
                    </a:cubicBezTo>
                    <a:cubicBezTo>
                      <a:pt x="233665" y="235"/>
                      <a:pt x="247933" y="5093"/>
                      <a:pt x="259906" y="14789"/>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98" name="Freihandform: Form 97">
                <a:extLst>
                  <a:ext uri="{FF2B5EF4-FFF2-40B4-BE49-F238E27FC236}">
                    <a16:creationId xmlns:a16="http://schemas.microsoft.com/office/drawing/2014/main" id="{47893FEF-F291-431A-4EDD-1351DF0FB2B5}"/>
                  </a:ext>
                </a:extLst>
              </p:cNvPr>
              <p:cNvSpPr/>
              <p:nvPr/>
            </p:nvSpPr>
            <p:spPr>
              <a:xfrm>
                <a:off x="9598751" y="1639191"/>
                <a:ext cx="123231" cy="185125"/>
              </a:xfrm>
              <a:custGeom>
                <a:avLst/>
                <a:gdLst>
                  <a:gd name="connsiteX0" fmla="*/ 617 w 123231"/>
                  <a:gd name="connsiteY0" fmla="*/ 61850 h 185125"/>
                  <a:gd name="connsiteX1" fmla="*/ 617 w 123231"/>
                  <a:gd name="connsiteY1" fmla="*/ 123746 h 185125"/>
                  <a:gd name="connsiteX2" fmla="*/ 18728 w 123231"/>
                  <a:gd name="connsiteY2" fmla="*/ 167243 h 185125"/>
                  <a:gd name="connsiteX3" fmla="*/ 62231 w 123231"/>
                  <a:gd name="connsiteY3" fmla="*/ 185361 h 185125"/>
                  <a:gd name="connsiteX4" fmla="*/ 105875 w 123231"/>
                  <a:gd name="connsiteY4" fmla="*/ 167243 h 185125"/>
                  <a:gd name="connsiteX5" fmla="*/ 123848 w 123231"/>
                  <a:gd name="connsiteY5" fmla="*/ 123746 h 185125"/>
                  <a:gd name="connsiteX6" fmla="*/ 123848 w 123231"/>
                  <a:gd name="connsiteY6" fmla="*/ 61850 h 185125"/>
                  <a:gd name="connsiteX7" fmla="*/ 105875 w 123231"/>
                  <a:gd name="connsiteY7" fmla="*/ 18347 h 185125"/>
                  <a:gd name="connsiteX8" fmla="*/ 62231 w 123231"/>
                  <a:gd name="connsiteY8" fmla="*/ 235 h 185125"/>
                  <a:gd name="connsiteX9" fmla="*/ 18728 w 123231"/>
                  <a:gd name="connsiteY9" fmla="*/ 18347 h 185125"/>
                  <a:gd name="connsiteX10" fmla="*/ 617 w 123231"/>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1" h="185125">
                    <a:moveTo>
                      <a:pt x="617" y="61850"/>
                    </a:moveTo>
                    <a:lnTo>
                      <a:pt x="617" y="123746"/>
                    </a:lnTo>
                    <a:cubicBezTo>
                      <a:pt x="617" y="140665"/>
                      <a:pt x="6654" y="155164"/>
                      <a:pt x="18728" y="167243"/>
                    </a:cubicBezTo>
                    <a:cubicBezTo>
                      <a:pt x="30802" y="179321"/>
                      <a:pt x="45303" y="185361"/>
                      <a:pt x="62231" y="185361"/>
                    </a:cubicBezTo>
                    <a:cubicBezTo>
                      <a:pt x="79348" y="185361"/>
                      <a:pt x="93892" y="179321"/>
                      <a:pt x="105875" y="167243"/>
                    </a:cubicBezTo>
                    <a:cubicBezTo>
                      <a:pt x="117857" y="155164"/>
                      <a:pt x="123848" y="140665"/>
                      <a:pt x="123848" y="123746"/>
                    </a:cubicBezTo>
                    <a:lnTo>
                      <a:pt x="123848" y="61850"/>
                    </a:lnTo>
                    <a:cubicBezTo>
                      <a:pt x="123848" y="44922"/>
                      <a:pt x="117857" y="30421"/>
                      <a:pt x="105875" y="18347"/>
                    </a:cubicBezTo>
                    <a:cubicBezTo>
                      <a:pt x="93892" y="6273"/>
                      <a:pt x="79348" y="235"/>
                      <a:pt x="62231" y="235"/>
                    </a:cubicBezTo>
                    <a:cubicBezTo>
                      <a:pt x="45303" y="235"/>
                      <a:pt x="30802" y="6273"/>
                      <a:pt x="18728" y="18347"/>
                    </a:cubicBezTo>
                    <a:cubicBezTo>
                      <a:pt x="6654"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6B5CB689-2A2C-C11D-109A-06D968EA050C}"/>
                  </a:ext>
                </a:extLst>
              </p:cNvPr>
              <p:cNvSpPr/>
              <p:nvPr/>
            </p:nvSpPr>
            <p:spPr>
              <a:xfrm>
                <a:off x="10030907" y="1639191"/>
                <a:ext cx="123234" cy="185125"/>
              </a:xfrm>
              <a:custGeom>
                <a:avLst/>
                <a:gdLst>
                  <a:gd name="connsiteX0" fmla="*/ 617 w 123234"/>
                  <a:gd name="connsiteY0" fmla="*/ 61850 h 185125"/>
                  <a:gd name="connsiteX1" fmla="*/ 617 w 123234"/>
                  <a:gd name="connsiteY1" fmla="*/ 123746 h 185125"/>
                  <a:gd name="connsiteX2" fmla="*/ 18733 w 123234"/>
                  <a:gd name="connsiteY2" fmla="*/ 167243 h 185125"/>
                  <a:gd name="connsiteX3" fmla="*/ 62234 w 123234"/>
                  <a:gd name="connsiteY3" fmla="*/ 185361 h 185125"/>
                  <a:gd name="connsiteX4" fmla="*/ 105877 w 123234"/>
                  <a:gd name="connsiteY4" fmla="*/ 167243 h 185125"/>
                  <a:gd name="connsiteX5" fmla="*/ 123851 w 123234"/>
                  <a:gd name="connsiteY5" fmla="*/ 123746 h 185125"/>
                  <a:gd name="connsiteX6" fmla="*/ 123851 w 123234"/>
                  <a:gd name="connsiteY6" fmla="*/ 61850 h 185125"/>
                  <a:gd name="connsiteX7" fmla="*/ 105877 w 123234"/>
                  <a:gd name="connsiteY7" fmla="*/ 18347 h 185125"/>
                  <a:gd name="connsiteX8" fmla="*/ 62234 w 123234"/>
                  <a:gd name="connsiteY8" fmla="*/ 235 h 185125"/>
                  <a:gd name="connsiteX9" fmla="*/ 18733 w 123234"/>
                  <a:gd name="connsiteY9" fmla="*/ 18347 h 185125"/>
                  <a:gd name="connsiteX10" fmla="*/ 617 w 123234"/>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4" h="185125">
                    <a:moveTo>
                      <a:pt x="617" y="61850"/>
                    </a:moveTo>
                    <a:lnTo>
                      <a:pt x="617" y="123746"/>
                    </a:lnTo>
                    <a:cubicBezTo>
                      <a:pt x="617" y="140665"/>
                      <a:pt x="6656" y="155164"/>
                      <a:pt x="18733" y="167243"/>
                    </a:cubicBezTo>
                    <a:cubicBezTo>
                      <a:pt x="30801" y="179321"/>
                      <a:pt x="45308" y="185361"/>
                      <a:pt x="62234" y="185361"/>
                    </a:cubicBezTo>
                    <a:cubicBezTo>
                      <a:pt x="79350" y="185361"/>
                      <a:pt x="93895" y="179321"/>
                      <a:pt x="105877" y="167243"/>
                    </a:cubicBezTo>
                    <a:cubicBezTo>
                      <a:pt x="117860" y="155164"/>
                      <a:pt x="123851" y="140665"/>
                      <a:pt x="123851" y="123746"/>
                    </a:cubicBezTo>
                    <a:lnTo>
                      <a:pt x="123851" y="61850"/>
                    </a:lnTo>
                    <a:cubicBezTo>
                      <a:pt x="123851" y="44922"/>
                      <a:pt x="117860" y="30421"/>
                      <a:pt x="105877" y="18347"/>
                    </a:cubicBezTo>
                    <a:cubicBezTo>
                      <a:pt x="93895" y="6273"/>
                      <a:pt x="79350" y="235"/>
                      <a:pt x="62234" y="235"/>
                    </a:cubicBezTo>
                    <a:cubicBezTo>
                      <a:pt x="45308" y="235"/>
                      <a:pt x="30801" y="6273"/>
                      <a:pt x="18733" y="18347"/>
                    </a:cubicBezTo>
                    <a:cubicBezTo>
                      <a:pt x="6656"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9CDBDE7E-0223-25A6-EA22-A07A6AF9B472}"/>
                  </a:ext>
                </a:extLst>
              </p:cNvPr>
              <p:cNvSpPr/>
              <p:nvPr/>
            </p:nvSpPr>
            <p:spPr>
              <a:xfrm>
                <a:off x="9693189" y="1885357"/>
                <a:ext cx="374827" cy="370544"/>
              </a:xfrm>
              <a:custGeom>
                <a:avLst/>
                <a:gdLst>
                  <a:gd name="connsiteX0" fmla="*/ 188888 w 374827"/>
                  <a:gd name="connsiteY0" fmla="*/ 286059 h 370544"/>
                  <a:gd name="connsiteX1" fmla="*/ 121708 w 374827"/>
                  <a:gd name="connsiteY1" fmla="*/ 347246 h 370544"/>
                  <a:gd name="connsiteX2" fmla="*/ 31430 w 374827"/>
                  <a:gd name="connsiteY2" fmla="*/ 370780 h 370544"/>
                  <a:gd name="connsiteX3" fmla="*/ 617 w 374827"/>
                  <a:gd name="connsiteY3" fmla="*/ 339972 h 370544"/>
                  <a:gd name="connsiteX4" fmla="*/ 31430 w 374827"/>
                  <a:gd name="connsiteY4" fmla="*/ 309165 h 370544"/>
                  <a:gd name="connsiteX5" fmla="*/ 120432 w 374827"/>
                  <a:gd name="connsiteY5" fmla="*/ 271939 h 370544"/>
                  <a:gd name="connsiteX6" fmla="*/ 157227 w 374827"/>
                  <a:gd name="connsiteY6" fmla="*/ 183367 h 370544"/>
                  <a:gd name="connsiteX7" fmla="*/ 160646 w 374827"/>
                  <a:gd name="connsiteY7" fmla="*/ 168820 h 370544"/>
                  <a:gd name="connsiteX8" fmla="*/ 150378 w 374827"/>
                  <a:gd name="connsiteY8" fmla="*/ 161118 h 370544"/>
                  <a:gd name="connsiteX9" fmla="*/ 81065 w 374827"/>
                  <a:gd name="connsiteY9" fmla="*/ 90945 h 370544"/>
                  <a:gd name="connsiteX10" fmla="*/ 69082 w 374827"/>
                  <a:gd name="connsiteY10" fmla="*/ 33181 h 370544"/>
                  <a:gd name="connsiteX11" fmla="*/ 118717 w 374827"/>
                  <a:gd name="connsiteY11" fmla="*/ 235 h 370544"/>
                  <a:gd name="connsiteX12" fmla="*/ 258201 w 374827"/>
                  <a:gd name="connsiteY12" fmla="*/ 235 h 370544"/>
                  <a:gd name="connsiteX13" fmla="*/ 307836 w 374827"/>
                  <a:gd name="connsiteY13" fmla="*/ 33181 h 370544"/>
                  <a:gd name="connsiteX14" fmla="*/ 295854 w 374827"/>
                  <a:gd name="connsiteY14" fmla="*/ 90945 h 370544"/>
                  <a:gd name="connsiteX15" fmla="*/ 226540 w 374827"/>
                  <a:gd name="connsiteY15" fmla="*/ 161118 h 370544"/>
                  <a:gd name="connsiteX16" fmla="*/ 215415 w 374827"/>
                  <a:gd name="connsiteY16" fmla="*/ 168820 h 370544"/>
                  <a:gd name="connsiteX17" fmla="*/ 218844 w 374827"/>
                  <a:gd name="connsiteY17" fmla="*/ 183367 h 370544"/>
                  <a:gd name="connsiteX18" fmla="*/ 256068 w 374827"/>
                  <a:gd name="connsiteY18" fmla="*/ 272367 h 370544"/>
                  <a:gd name="connsiteX19" fmla="*/ 344641 w 374827"/>
                  <a:gd name="connsiteY19" fmla="*/ 309165 h 370544"/>
                  <a:gd name="connsiteX20" fmla="*/ 375445 w 374827"/>
                  <a:gd name="connsiteY20" fmla="*/ 339972 h 370544"/>
                  <a:gd name="connsiteX21" fmla="*/ 366882 w 374827"/>
                  <a:gd name="connsiteY21" fmla="*/ 361794 h 370544"/>
                  <a:gd name="connsiteX22" fmla="*/ 345488 w 374827"/>
                  <a:gd name="connsiteY22" fmla="*/ 370780 h 370544"/>
                  <a:gd name="connsiteX23" fmla="*/ 255210 w 374827"/>
                  <a:gd name="connsiteY23" fmla="*/ 347246 h 370544"/>
                  <a:gd name="connsiteX24" fmla="*/ 188888 w 374827"/>
                  <a:gd name="connsiteY24" fmla="*/ 286059 h 37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4827" h="370544">
                    <a:moveTo>
                      <a:pt x="188888" y="286059"/>
                    </a:moveTo>
                    <a:cubicBezTo>
                      <a:pt x="171771" y="311161"/>
                      <a:pt x="149378" y="331557"/>
                      <a:pt x="121708" y="347246"/>
                    </a:cubicBezTo>
                    <a:cubicBezTo>
                      <a:pt x="94038" y="362935"/>
                      <a:pt x="63948" y="370780"/>
                      <a:pt x="31430" y="370780"/>
                    </a:cubicBezTo>
                    <a:cubicBezTo>
                      <a:pt x="10894" y="370780"/>
                      <a:pt x="617" y="360510"/>
                      <a:pt x="617" y="339972"/>
                    </a:cubicBezTo>
                    <a:cubicBezTo>
                      <a:pt x="617" y="319434"/>
                      <a:pt x="10894" y="309165"/>
                      <a:pt x="31430" y="309165"/>
                    </a:cubicBezTo>
                    <a:cubicBezTo>
                      <a:pt x="66225" y="309165"/>
                      <a:pt x="95895" y="296756"/>
                      <a:pt x="120432" y="271939"/>
                    </a:cubicBezTo>
                    <a:cubicBezTo>
                      <a:pt x="144959" y="247122"/>
                      <a:pt x="157227" y="217598"/>
                      <a:pt x="157227" y="183367"/>
                    </a:cubicBezTo>
                    <a:cubicBezTo>
                      <a:pt x="157227" y="178233"/>
                      <a:pt x="158370" y="173383"/>
                      <a:pt x="160646" y="168820"/>
                    </a:cubicBezTo>
                    <a:cubicBezTo>
                      <a:pt x="157227" y="166538"/>
                      <a:pt x="153798" y="163971"/>
                      <a:pt x="150378" y="161118"/>
                    </a:cubicBezTo>
                    <a:lnTo>
                      <a:pt x="81065" y="90945"/>
                    </a:lnTo>
                    <a:cubicBezTo>
                      <a:pt x="63948" y="74400"/>
                      <a:pt x="59957" y="55146"/>
                      <a:pt x="69082" y="33181"/>
                    </a:cubicBezTo>
                    <a:cubicBezTo>
                      <a:pt x="78207" y="11217"/>
                      <a:pt x="94752" y="235"/>
                      <a:pt x="118717" y="235"/>
                    </a:cubicBezTo>
                    <a:lnTo>
                      <a:pt x="258201" y="235"/>
                    </a:lnTo>
                    <a:cubicBezTo>
                      <a:pt x="282166" y="235"/>
                      <a:pt x="298711" y="11217"/>
                      <a:pt x="307836" y="33181"/>
                    </a:cubicBezTo>
                    <a:cubicBezTo>
                      <a:pt x="316971" y="55146"/>
                      <a:pt x="312970" y="74400"/>
                      <a:pt x="295854" y="90945"/>
                    </a:cubicBezTo>
                    <a:lnTo>
                      <a:pt x="226540" y="161118"/>
                    </a:lnTo>
                    <a:cubicBezTo>
                      <a:pt x="223121" y="163971"/>
                      <a:pt x="219406" y="166538"/>
                      <a:pt x="215415" y="168820"/>
                    </a:cubicBezTo>
                    <a:cubicBezTo>
                      <a:pt x="217701" y="173383"/>
                      <a:pt x="218844" y="178233"/>
                      <a:pt x="218844" y="183367"/>
                    </a:cubicBezTo>
                    <a:cubicBezTo>
                      <a:pt x="218844" y="218169"/>
                      <a:pt x="231246" y="247835"/>
                      <a:pt x="256068" y="272367"/>
                    </a:cubicBezTo>
                    <a:cubicBezTo>
                      <a:pt x="280880" y="296899"/>
                      <a:pt x="310408" y="309165"/>
                      <a:pt x="344641" y="309165"/>
                    </a:cubicBezTo>
                    <a:cubicBezTo>
                      <a:pt x="365177" y="309165"/>
                      <a:pt x="375445" y="319434"/>
                      <a:pt x="375445" y="339972"/>
                    </a:cubicBezTo>
                    <a:cubicBezTo>
                      <a:pt x="375445" y="348530"/>
                      <a:pt x="372587" y="355804"/>
                      <a:pt x="366882" y="361794"/>
                    </a:cubicBezTo>
                    <a:cubicBezTo>
                      <a:pt x="361186" y="367784"/>
                      <a:pt x="354051" y="370780"/>
                      <a:pt x="345488" y="370780"/>
                    </a:cubicBezTo>
                    <a:cubicBezTo>
                      <a:pt x="312970" y="370780"/>
                      <a:pt x="282881" y="362935"/>
                      <a:pt x="255210" y="347246"/>
                    </a:cubicBezTo>
                    <a:cubicBezTo>
                      <a:pt x="227540" y="331557"/>
                      <a:pt x="205433" y="311161"/>
                      <a:pt x="188888" y="286059"/>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sp>
        <p:nvSpPr>
          <p:cNvPr id="2" name="Rechteck 1">
            <a:extLst>
              <a:ext uri="{FF2B5EF4-FFF2-40B4-BE49-F238E27FC236}">
                <a16:creationId xmlns:a16="http://schemas.microsoft.com/office/drawing/2014/main" id="{9F693358-D5D5-6BD0-0071-08C33F995D04}"/>
              </a:ext>
            </a:extLst>
          </p:cNvPr>
          <p:cNvSpPr/>
          <p:nvPr/>
        </p:nvSpPr>
        <p:spPr>
          <a:xfrm>
            <a:off x="1663776" y="3722444"/>
            <a:ext cx="7129704" cy="379675"/>
          </a:xfrm>
          <a:prstGeom prst="rect">
            <a:avLst/>
          </a:prstGeom>
          <a:solidFill>
            <a:srgbClr val="B5F74C"/>
          </a:solidFill>
          <a:ln>
            <a:noFill/>
          </a:ln>
        </p:spPr>
        <p:style>
          <a:lnRef idx="2">
            <a:schemeClr val="accent1">
              <a:shade val="50000"/>
            </a:schemeClr>
          </a:lnRef>
          <a:fillRef idx="1">
            <a:schemeClr val="accent1"/>
          </a:fillRef>
          <a:effectRef idx="0">
            <a:schemeClr val="accent1"/>
          </a:effectRef>
          <a:fontRef idx="minor">
            <a:schemeClr val="lt1"/>
          </a:fontRef>
        </p:style>
        <p:txBody>
          <a:bodyPr rIns="504000" rtlCol="0" anchor="ctr"/>
          <a:lstStyle/>
          <a:p>
            <a:pPr algn="ctr"/>
            <a:r>
              <a:rPr lang="de-DE" sz="2000" b="1" dirty="0">
                <a:solidFill>
                  <a:srgbClr val="45195D"/>
                </a:solidFill>
                <a:latin typeface="+mj-lt"/>
              </a:rPr>
              <a:t>Transformation</a:t>
            </a:r>
          </a:p>
        </p:txBody>
      </p:sp>
      <p:sp>
        <p:nvSpPr>
          <p:cNvPr id="4" name="Gleichschenkliges Dreieck 3">
            <a:extLst>
              <a:ext uri="{FF2B5EF4-FFF2-40B4-BE49-F238E27FC236}">
                <a16:creationId xmlns:a16="http://schemas.microsoft.com/office/drawing/2014/main" id="{9368DEDF-9203-9473-B3D2-4AF010173BFA}"/>
              </a:ext>
            </a:extLst>
          </p:cNvPr>
          <p:cNvSpPr/>
          <p:nvPr/>
        </p:nvSpPr>
        <p:spPr>
          <a:xfrm>
            <a:off x="4656482" y="3464169"/>
            <a:ext cx="612768" cy="296721"/>
          </a:xfrm>
          <a:prstGeom prst="triangle">
            <a:avLst/>
          </a:prstGeom>
          <a:solidFill>
            <a:srgbClr val="B5F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abgerundete Ecken 2">
            <a:extLst>
              <a:ext uri="{FF2B5EF4-FFF2-40B4-BE49-F238E27FC236}">
                <a16:creationId xmlns:a16="http://schemas.microsoft.com/office/drawing/2014/main" id="{38221F1D-0BDB-CCC1-0BFD-02963F15D468}"/>
              </a:ext>
            </a:extLst>
          </p:cNvPr>
          <p:cNvSpPr/>
          <p:nvPr/>
        </p:nvSpPr>
        <p:spPr>
          <a:xfrm>
            <a:off x="9201848" y="4937484"/>
            <a:ext cx="2913130" cy="5400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52000" tIns="36000" rIns="288000" bIns="36000" rtlCol="0" anchor="ctr" anchorCtr="0"/>
          <a:lstStyle/>
          <a:p>
            <a:pPr>
              <a:spcBef>
                <a:spcPts val="0"/>
              </a:spcBef>
            </a:pPr>
            <a:r>
              <a:rPr lang="de-DE" sz="1400" b="1" dirty="0">
                <a:solidFill>
                  <a:schemeClr val="bg1"/>
                </a:solidFill>
                <a:latin typeface="+mj-lt"/>
                <a:ea typeface="Open Sans Semibold" panose="020B0706030804020204" pitchFamily="34" charset="0"/>
                <a:cs typeface="Open Sans Semibold" panose="020B0706030804020204" pitchFamily="34" charset="0"/>
              </a:rPr>
              <a:t>OPERATIV / „EINFACH“</a:t>
            </a:r>
            <a:r>
              <a:rPr lang="de-DE" sz="1400" b="1" dirty="0">
                <a:solidFill>
                  <a:schemeClr val="bg1"/>
                </a:solidFill>
                <a:ea typeface="Open Sans Semibold" panose="020B0706030804020204" pitchFamily="34" charset="0"/>
                <a:cs typeface="Open Sans Semibold" panose="020B0706030804020204" pitchFamily="34" charset="0"/>
              </a:rPr>
              <a:t>: </a:t>
            </a:r>
            <a:br>
              <a:rPr lang="de-DE" sz="1400" b="1" dirty="0">
                <a:solidFill>
                  <a:schemeClr val="bg1"/>
                </a:solidFill>
                <a:ea typeface="Open Sans Semibold" panose="020B0706030804020204" pitchFamily="34" charset="0"/>
                <a:cs typeface="Open Sans Semibold" panose="020B0706030804020204" pitchFamily="34" charset="0"/>
              </a:rPr>
            </a:br>
            <a:r>
              <a:rPr lang="de-DE" sz="1400" b="1" dirty="0">
                <a:solidFill>
                  <a:schemeClr val="bg1"/>
                </a:solidFill>
                <a:latin typeface="+mj-lt"/>
                <a:ea typeface="Open Sans Semibold" panose="020B0706030804020204" pitchFamily="34" charset="0"/>
                <a:cs typeface="Open Sans Semibold" panose="020B0706030804020204" pitchFamily="34" charset="0"/>
              </a:rPr>
              <a:t>Fokus auf Maßnahmen und direkte Erfolg,  </a:t>
            </a:r>
            <a:br>
              <a:rPr lang="de-DE" sz="1400" b="1" dirty="0">
                <a:solidFill>
                  <a:schemeClr val="bg1"/>
                </a:solidFill>
                <a:latin typeface="+mj-lt"/>
                <a:ea typeface="Open Sans Semibold" panose="020B0706030804020204" pitchFamily="34" charset="0"/>
                <a:cs typeface="Open Sans Semibold" panose="020B0706030804020204" pitchFamily="34" charset="0"/>
              </a:rPr>
            </a:br>
            <a:r>
              <a:rPr lang="de-DE" sz="1400" b="1" dirty="0">
                <a:solidFill>
                  <a:srgbClr val="B5F74C"/>
                </a:solidFill>
                <a:latin typeface="+mj-lt"/>
                <a:ea typeface="Open Sans Semibold" panose="020B0706030804020204" pitchFamily="34" charset="0"/>
                <a:cs typeface="Open Sans Semibold" panose="020B0706030804020204" pitchFamily="34" charset="0"/>
              </a:rPr>
              <a:t>- </a:t>
            </a:r>
            <a:r>
              <a:rPr lang="de-DE" sz="1400" b="1" dirty="0">
                <a:solidFill>
                  <a:srgbClr val="E3FF16"/>
                </a:solidFill>
                <a:latin typeface="+mj-lt"/>
                <a:ea typeface="Open Sans Semibold" panose="020B0706030804020204" pitchFamily="34" charset="0"/>
                <a:cs typeface="Open Sans Semibold" panose="020B0706030804020204" pitchFamily="34" charset="0"/>
              </a:rPr>
              <a:t>Arbeiten in Silos!</a:t>
            </a:r>
          </a:p>
          <a:p>
            <a:pPr>
              <a:spcBef>
                <a:spcPts val="0"/>
              </a:spcBef>
            </a:pPr>
            <a:r>
              <a:rPr lang="de-DE" sz="1400" b="1" dirty="0">
                <a:solidFill>
                  <a:srgbClr val="E3FF16"/>
                </a:solidFill>
                <a:latin typeface="+mj-lt"/>
                <a:ea typeface="Open Sans Semibold" panose="020B0706030804020204" pitchFamily="34" charset="0"/>
                <a:cs typeface="Open Sans Semibold" panose="020B0706030804020204" pitchFamily="34" charset="0"/>
              </a:rPr>
              <a:t>- Denken in Kanälen</a:t>
            </a:r>
          </a:p>
        </p:txBody>
      </p:sp>
      <p:sp>
        <p:nvSpPr>
          <p:cNvPr id="5" name="Rechteck: abgerundete Ecken 4">
            <a:extLst>
              <a:ext uri="{FF2B5EF4-FFF2-40B4-BE49-F238E27FC236}">
                <a16:creationId xmlns:a16="http://schemas.microsoft.com/office/drawing/2014/main" id="{A4CC0F00-0A2E-064B-E7B1-9FC0D70761CD}"/>
              </a:ext>
            </a:extLst>
          </p:cNvPr>
          <p:cNvSpPr/>
          <p:nvPr/>
        </p:nvSpPr>
        <p:spPr>
          <a:xfrm>
            <a:off x="9201848" y="2417948"/>
            <a:ext cx="2990152" cy="5400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52000" tIns="36000" rIns="288000" bIns="36000" rtlCol="0" anchor="ctr" anchorCtr="0"/>
          <a:lstStyle/>
          <a:p>
            <a:pPr>
              <a:spcBef>
                <a:spcPts val="0"/>
              </a:spcBef>
            </a:pPr>
            <a:r>
              <a:rPr lang="de-DE" sz="1400" b="1" dirty="0">
                <a:solidFill>
                  <a:schemeClr val="bg1"/>
                </a:solidFill>
                <a:latin typeface="+mj-lt"/>
                <a:ea typeface="Open Sans Semibold" panose="020B0706030804020204" pitchFamily="34" charset="0"/>
                <a:cs typeface="Open Sans Semibold" panose="020B0706030804020204" pitchFamily="34" charset="0"/>
              </a:rPr>
              <a:t>STRATEGISCH/KOMPLEX:</a:t>
            </a:r>
            <a:br>
              <a:rPr lang="de-DE" sz="1400" b="1" dirty="0">
                <a:solidFill>
                  <a:schemeClr val="bg1"/>
                </a:solidFill>
                <a:latin typeface="+mj-lt"/>
                <a:ea typeface="Open Sans Semibold" panose="020B0706030804020204" pitchFamily="34" charset="0"/>
                <a:cs typeface="Open Sans Semibold" panose="020B0706030804020204" pitchFamily="34" charset="0"/>
              </a:rPr>
            </a:br>
            <a:r>
              <a:rPr lang="de-DE" sz="1400" b="1" dirty="0">
                <a:solidFill>
                  <a:schemeClr val="bg1"/>
                </a:solidFill>
                <a:latin typeface="+mj-lt"/>
                <a:ea typeface="Open Sans Semibold" panose="020B0706030804020204" pitchFamily="34" charset="0"/>
                <a:cs typeface="Open Sans Semibold" panose="020B0706030804020204" pitchFamily="34" charset="0"/>
              </a:rPr>
              <a:t>Fokus auf langfristige, nachhaltige Erfolge und </a:t>
            </a:r>
            <a:br>
              <a:rPr lang="de-DE" sz="1400" b="1" dirty="0">
                <a:solidFill>
                  <a:schemeClr val="bg1"/>
                </a:solidFill>
                <a:latin typeface="+mj-lt"/>
                <a:ea typeface="Open Sans Semibold" panose="020B0706030804020204" pitchFamily="34" charset="0"/>
                <a:cs typeface="Open Sans Semibold" panose="020B0706030804020204" pitchFamily="34" charset="0"/>
              </a:rPr>
            </a:br>
            <a:r>
              <a:rPr lang="de-DE" sz="1400" b="1" dirty="0">
                <a:solidFill>
                  <a:srgbClr val="B5F74C"/>
                </a:solidFill>
                <a:latin typeface="+mj-lt"/>
                <a:ea typeface="Open Sans Semibold" panose="020B0706030804020204" pitchFamily="34" charset="0"/>
                <a:cs typeface="Open Sans Semibold" panose="020B0706030804020204" pitchFamily="34" charset="0"/>
              </a:rPr>
              <a:t>- </a:t>
            </a:r>
            <a:r>
              <a:rPr lang="de-DE" sz="1400" b="1" dirty="0">
                <a:solidFill>
                  <a:srgbClr val="E3FF16"/>
                </a:solidFill>
                <a:latin typeface="+mj-lt"/>
                <a:ea typeface="Open Sans Semibold" panose="020B0706030804020204" pitchFamily="34" charset="0"/>
                <a:cs typeface="Open Sans Semibold" panose="020B0706030804020204" pitchFamily="34" charset="0"/>
              </a:rPr>
              <a:t>Intergiertes Arbeiten!</a:t>
            </a:r>
          </a:p>
          <a:p>
            <a:pPr>
              <a:spcBef>
                <a:spcPts val="0"/>
              </a:spcBef>
            </a:pPr>
            <a:r>
              <a:rPr lang="de-DE" sz="1400" b="1" dirty="0">
                <a:solidFill>
                  <a:srgbClr val="E3FF16"/>
                </a:solidFill>
                <a:latin typeface="+mj-lt"/>
                <a:ea typeface="Open Sans Semibold" panose="020B0706030804020204" pitchFamily="34" charset="0"/>
                <a:cs typeface="Open Sans Semibold" panose="020B0706030804020204" pitchFamily="34" charset="0"/>
              </a:rPr>
              <a:t>- Denken in Themen!</a:t>
            </a:r>
          </a:p>
        </p:txBody>
      </p:sp>
    </p:spTree>
    <p:extLst>
      <p:ext uri="{BB962C8B-B14F-4D97-AF65-F5344CB8AC3E}">
        <p14:creationId xmlns:p14="http://schemas.microsoft.com/office/powerpoint/2010/main" val="10444446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2E003FF5-DDA8-E0E9-1130-27E906C434D9}"/>
              </a:ext>
            </a:extLst>
          </p:cNvPr>
          <p:cNvSpPr/>
          <p:nvPr/>
        </p:nvSpPr>
        <p:spPr>
          <a:xfrm>
            <a:off x="1663776" y="4905237"/>
            <a:ext cx="7129704" cy="540000"/>
          </a:xfrm>
          <a:prstGeom prst="roundRect">
            <a:avLst/>
          </a:prstGeom>
          <a:solidFill>
            <a:schemeClr val="accent1">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direkte</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Effekte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zu erzielen und die Zielgruppen zu bespielen?</a:t>
            </a:r>
          </a:p>
        </p:txBody>
      </p:sp>
      <p:grpSp>
        <p:nvGrpSpPr>
          <p:cNvPr id="77" name="Gruppieren 76">
            <a:extLst>
              <a:ext uri="{FF2B5EF4-FFF2-40B4-BE49-F238E27FC236}">
                <a16:creationId xmlns:a16="http://schemas.microsoft.com/office/drawing/2014/main" id="{8C278A51-8CB7-362C-5D04-CB2A02C3B46C}"/>
              </a:ext>
            </a:extLst>
          </p:cNvPr>
          <p:cNvGrpSpPr>
            <a:grpSpLocks noChangeAspect="1"/>
          </p:cNvGrpSpPr>
          <p:nvPr/>
        </p:nvGrpSpPr>
        <p:grpSpPr>
          <a:xfrm>
            <a:off x="708067" y="4923386"/>
            <a:ext cx="576000" cy="576000"/>
            <a:chOff x="1911377" y="498684"/>
            <a:chExt cx="2233014" cy="2233014"/>
          </a:xfrm>
        </p:grpSpPr>
        <p:sp>
          <p:nvSpPr>
            <p:cNvPr id="78" name="Ellipse 77">
              <a:extLst>
                <a:ext uri="{FF2B5EF4-FFF2-40B4-BE49-F238E27FC236}">
                  <a16:creationId xmlns:a16="http://schemas.microsoft.com/office/drawing/2014/main" id="{377ED4B9-F9A8-A599-76D6-72BBEF49BD92}"/>
                </a:ext>
              </a:extLst>
            </p:cNvPr>
            <p:cNvSpPr>
              <a:spLocks noChangeAspect="1"/>
            </p:cNvSpPr>
            <p:nvPr/>
          </p:nvSpPr>
          <p:spPr>
            <a:xfrm>
              <a:off x="191137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9" name="Gruppieren 78">
              <a:extLst>
                <a:ext uri="{FF2B5EF4-FFF2-40B4-BE49-F238E27FC236}">
                  <a16:creationId xmlns:a16="http://schemas.microsoft.com/office/drawing/2014/main" id="{6B5982FB-D053-8F40-33AB-7FB9AA851AFF}"/>
                </a:ext>
              </a:extLst>
            </p:cNvPr>
            <p:cNvGrpSpPr/>
            <p:nvPr/>
          </p:nvGrpSpPr>
          <p:grpSpPr>
            <a:xfrm>
              <a:off x="2317548" y="922905"/>
              <a:ext cx="1357262" cy="1308834"/>
              <a:chOff x="2237082" y="845309"/>
              <a:chExt cx="1518193" cy="1464025"/>
            </a:xfrm>
          </p:grpSpPr>
          <p:sp>
            <p:nvSpPr>
              <p:cNvPr id="80" name="Freihandform: Form 79">
                <a:extLst>
                  <a:ext uri="{FF2B5EF4-FFF2-40B4-BE49-F238E27FC236}">
                    <a16:creationId xmlns:a16="http://schemas.microsoft.com/office/drawing/2014/main" id="{F96EF3EC-5EF9-E084-EAD1-20386AB7652E}"/>
                  </a:ext>
                </a:extLst>
              </p:cNvPr>
              <p:cNvSpPr/>
              <p:nvPr/>
            </p:nvSpPr>
            <p:spPr>
              <a:xfrm>
                <a:off x="3267767" y="845309"/>
                <a:ext cx="487508" cy="1464025"/>
              </a:xfrm>
              <a:custGeom>
                <a:avLst/>
                <a:gdLst>
                  <a:gd name="connsiteX0" fmla="*/ 435690 w 554536"/>
                  <a:gd name="connsiteY0" fmla="*/ 372491 h 1665314"/>
                  <a:gd name="connsiteX1" fmla="*/ 522558 w 554536"/>
                  <a:gd name="connsiteY1" fmla="*/ 451653 h 1665314"/>
                  <a:gd name="connsiteX2" fmla="*/ 554647 w 554536"/>
                  <a:gd name="connsiteY2" fmla="*/ 565040 h 1665314"/>
                  <a:gd name="connsiteX3" fmla="*/ 554647 w 554536"/>
                  <a:gd name="connsiteY3" fmla="*/ 1419090 h 1665314"/>
                  <a:gd name="connsiteX4" fmla="*/ 521272 w 554536"/>
                  <a:gd name="connsiteY4" fmla="*/ 1542748 h 1665314"/>
                  <a:gd name="connsiteX5" fmla="*/ 432270 w 554536"/>
                  <a:gd name="connsiteY5" fmla="*/ 1632174 h 1665314"/>
                  <a:gd name="connsiteX6" fmla="*/ 308188 w 554536"/>
                  <a:gd name="connsiteY6" fmla="*/ 1665550 h 1665314"/>
                  <a:gd name="connsiteX7" fmla="*/ 31773 w 554536"/>
                  <a:gd name="connsiteY7" fmla="*/ 1665550 h 1665314"/>
                  <a:gd name="connsiteX8" fmla="*/ 31773 w 554536"/>
                  <a:gd name="connsiteY8" fmla="*/ 1419090 h 1665314"/>
                  <a:gd name="connsiteX9" fmla="*/ 308188 w 554536"/>
                  <a:gd name="connsiteY9" fmla="*/ 1419090 h 1665314"/>
                  <a:gd name="connsiteX10" fmla="*/ 308188 w 554536"/>
                  <a:gd name="connsiteY10" fmla="*/ 684846 h 1665314"/>
                  <a:gd name="connsiteX11" fmla="*/ 249133 w 554536"/>
                  <a:gd name="connsiteY11" fmla="*/ 582155 h 1665314"/>
                  <a:gd name="connsiteX12" fmla="*/ 133614 w 554536"/>
                  <a:gd name="connsiteY12" fmla="*/ 511983 h 1665314"/>
                  <a:gd name="connsiteX13" fmla="*/ 35621 w 554536"/>
                  <a:gd name="connsiteY13" fmla="*/ 411429 h 1665314"/>
                  <a:gd name="connsiteX14" fmla="*/ 111 w 554536"/>
                  <a:gd name="connsiteY14" fmla="*/ 275793 h 1665314"/>
                  <a:gd name="connsiteX15" fmla="*/ 36907 w 554536"/>
                  <a:gd name="connsiteY15" fmla="*/ 137157 h 1665314"/>
                  <a:gd name="connsiteX16" fmla="*/ 136605 w 554536"/>
                  <a:gd name="connsiteY16" fmla="*/ 37459 h 1665314"/>
                  <a:gd name="connsiteX17" fmla="*/ 275670 w 554536"/>
                  <a:gd name="connsiteY17" fmla="*/ 235 h 1665314"/>
                  <a:gd name="connsiteX18" fmla="*/ 400609 w 554536"/>
                  <a:gd name="connsiteY18" fmla="*/ 235 h 1665314"/>
                  <a:gd name="connsiteX19" fmla="*/ 509718 w 554536"/>
                  <a:gd name="connsiteY19" fmla="*/ 45593 h 1665314"/>
                  <a:gd name="connsiteX20" fmla="*/ 554647 w 554536"/>
                  <a:gd name="connsiteY20" fmla="*/ 154273 h 1665314"/>
                  <a:gd name="connsiteX21" fmla="*/ 509718 w 554536"/>
                  <a:gd name="connsiteY21" fmla="*/ 263382 h 1665314"/>
                  <a:gd name="connsiteX22" fmla="*/ 400609 w 554536"/>
                  <a:gd name="connsiteY22" fmla="*/ 308312 h 1665314"/>
                  <a:gd name="connsiteX23" fmla="*/ 364662 w 554536"/>
                  <a:gd name="connsiteY23" fmla="*/ 308312 h 1665314"/>
                  <a:gd name="connsiteX24" fmla="*/ 351832 w 554536"/>
                  <a:gd name="connsiteY24" fmla="*/ 319008 h 1665314"/>
                  <a:gd name="connsiteX25" fmla="*/ 358670 w 554536"/>
                  <a:gd name="connsiteY25" fmla="*/ 334839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4536" h="1665314">
                    <a:moveTo>
                      <a:pt x="435690" y="372491"/>
                    </a:moveTo>
                    <a:cubicBezTo>
                      <a:pt x="472208" y="390750"/>
                      <a:pt x="501155" y="417135"/>
                      <a:pt x="522558" y="451653"/>
                    </a:cubicBezTo>
                    <a:cubicBezTo>
                      <a:pt x="543951" y="486167"/>
                      <a:pt x="554647" y="523963"/>
                      <a:pt x="554647" y="565040"/>
                    </a:cubicBezTo>
                    <a:lnTo>
                      <a:pt x="554647" y="1419090"/>
                    </a:lnTo>
                    <a:cubicBezTo>
                      <a:pt x="554647" y="1464160"/>
                      <a:pt x="543522" y="1505379"/>
                      <a:pt x="521272" y="1542748"/>
                    </a:cubicBezTo>
                    <a:cubicBezTo>
                      <a:pt x="499021" y="1580116"/>
                      <a:pt x="469351" y="1609925"/>
                      <a:pt x="432270" y="1632174"/>
                    </a:cubicBezTo>
                    <a:cubicBezTo>
                      <a:pt x="395189" y="1654425"/>
                      <a:pt x="353822" y="1665550"/>
                      <a:pt x="308188" y="1665550"/>
                    </a:cubicBezTo>
                    <a:lnTo>
                      <a:pt x="31773" y="1665550"/>
                    </a:lnTo>
                    <a:lnTo>
                      <a:pt x="31773" y="1419090"/>
                    </a:lnTo>
                    <a:lnTo>
                      <a:pt x="308188" y="1419090"/>
                    </a:lnTo>
                    <a:lnTo>
                      <a:pt x="308188" y="684846"/>
                    </a:lnTo>
                    <a:cubicBezTo>
                      <a:pt x="308188" y="639206"/>
                      <a:pt x="288500" y="604975"/>
                      <a:pt x="249133" y="582155"/>
                    </a:cubicBezTo>
                    <a:lnTo>
                      <a:pt x="133614" y="511983"/>
                    </a:lnTo>
                    <a:cubicBezTo>
                      <a:pt x="91961" y="486881"/>
                      <a:pt x="59300" y="453358"/>
                      <a:pt x="35621" y="411429"/>
                    </a:cubicBezTo>
                    <a:cubicBezTo>
                      <a:pt x="11951" y="369500"/>
                      <a:pt x="111" y="324285"/>
                      <a:pt x="111" y="275793"/>
                    </a:cubicBezTo>
                    <a:cubicBezTo>
                      <a:pt x="111" y="225015"/>
                      <a:pt x="12380" y="178810"/>
                      <a:pt x="36907" y="137157"/>
                    </a:cubicBezTo>
                    <a:cubicBezTo>
                      <a:pt x="61443" y="95513"/>
                      <a:pt x="94676" y="62281"/>
                      <a:pt x="136605" y="37459"/>
                    </a:cubicBezTo>
                    <a:cubicBezTo>
                      <a:pt x="178534" y="12646"/>
                      <a:pt x="224892" y="235"/>
                      <a:pt x="275670" y="235"/>
                    </a:cubicBezTo>
                    <a:lnTo>
                      <a:pt x="400609" y="235"/>
                    </a:lnTo>
                    <a:cubicBezTo>
                      <a:pt x="443395" y="235"/>
                      <a:pt x="479762" y="15351"/>
                      <a:pt x="509718" y="45593"/>
                    </a:cubicBezTo>
                    <a:cubicBezTo>
                      <a:pt x="539665" y="75825"/>
                      <a:pt x="554647" y="112058"/>
                      <a:pt x="554647" y="154273"/>
                    </a:cubicBezTo>
                    <a:cubicBezTo>
                      <a:pt x="554647" y="197060"/>
                      <a:pt x="539665" y="233436"/>
                      <a:pt x="509718" y="263382"/>
                    </a:cubicBezTo>
                    <a:cubicBezTo>
                      <a:pt x="479762" y="293338"/>
                      <a:pt x="443395" y="308312"/>
                      <a:pt x="400609" y="308312"/>
                    </a:cubicBezTo>
                    <a:lnTo>
                      <a:pt x="364662" y="308312"/>
                    </a:lnTo>
                    <a:cubicBezTo>
                      <a:pt x="357823" y="308312"/>
                      <a:pt x="353536" y="311874"/>
                      <a:pt x="351832" y="319008"/>
                    </a:cubicBezTo>
                    <a:cubicBezTo>
                      <a:pt x="350117" y="326142"/>
                      <a:pt x="352403" y="331419"/>
                      <a:pt x="358670" y="334839"/>
                    </a:cubicBezTo>
                    <a:close/>
                  </a:path>
                </a:pathLst>
              </a:custGeom>
              <a:solidFill>
                <a:schemeClr val="accent1">
                  <a:lumMod val="60000"/>
                  <a:lumOff val="40000"/>
                </a:schemeClr>
              </a:solidFill>
              <a:ln w="3175" cap="flat">
                <a:solidFill>
                  <a:schemeClr val="accent1">
                    <a:lumMod val="75000"/>
                  </a:schemeClr>
                </a:solid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0A15A08E-4A82-81CA-3312-D6F2586CB179}"/>
                  </a:ext>
                </a:extLst>
              </p:cNvPr>
              <p:cNvSpPr/>
              <p:nvPr/>
            </p:nvSpPr>
            <p:spPr>
              <a:xfrm>
                <a:off x="2337893" y="1603653"/>
                <a:ext cx="217422" cy="217798"/>
              </a:xfrm>
              <a:custGeom>
                <a:avLst/>
                <a:gdLst>
                  <a:gd name="connsiteX0" fmla="*/ 111 w 247315"/>
                  <a:gd name="connsiteY0" fmla="*/ 235 h 247743"/>
                  <a:gd name="connsiteX1" fmla="*/ 247427 w 247315"/>
                  <a:gd name="connsiteY1" fmla="*/ 235 h 247743"/>
                  <a:gd name="connsiteX2" fmla="*/ 247427 w 247315"/>
                  <a:gd name="connsiteY2" fmla="*/ 123465 h 247743"/>
                  <a:gd name="connsiteX3" fmla="*/ 184956 w 247315"/>
                  <a:gd name="connsiteY3" fmla="*/ 223589 h 247743"/>
                  <a:gd name="connsiteX4" fmla="*/ 142168 w 247315"/>
                  <a:gd name="connsiteY4" fmla="*/ 243271 h 247743"/>
                  <a:gd name="connsiteX5" fmla="*/ 105370 w 247315"/>
                  <a:gd name="connsiteY5" fmla="*/ 243271 h 247743"/>
                  <a:gd name="connsiteX6" fmla="*/ 62582 w 247315"/>
                  <a:gd name="connsiteY6" fmla="*/ 223589 h 247743"/>
                  <a:gd name="connsiteX7" fmla="*/ 111 w 247315"/>
                  <a:gd name="connsiteY7" fmla="*/ 123465 h 24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315" h="247743">
                    <a:moveTo>
                      <a:pt x="111" y="235"/>
                    </a:moveTo>
                    <a:lnTo>
                      <a:pt x="247427" y="235"/>
                    </a:lnTo>
                    <a:lnTo>
                      <a:pt x="247427" y="123465"/>
                    </a:lnTo>
                    <a:cubicBezTo>
                      <a:pt x="247427" y="169676"/>
                      <a:pt x="226604" y="203051"/>
                      <a:pt x="184956" y="223589"/>
                    </a:cubicBezTo>
                    <a:lnTo>
                      <a:pt x="142168" y="243271"/>
                    </a:lnTo>
                    <a:cubicBezTo>
                      <a:pt x="129617" y="249547"/>
                      <a:pt x="117351" y="249547"/>
                      <a:pt x="105370" y="243271"/>
                    </a:cubicBezTo>
                    <a:lnTo>
                      <a:pt x="62582" y="223589"/>
                    </a:lnTo>
                    <a:cubicBezTo>
                      <a:pt x="20935" y="203051"/>
                      <a:pt x="111" y="169676"/>
                      <a:pt x="111" y="123465"/>
                    </a:cubicBezTo>
                    <a:close/>
                  </a:path>
                </a:pathLst>
              </a:custGeom>
              <a:solidFill>
                <a:srgbClr val="6D4534"/>
              </a:solidFill>
              <a:ln w="3175" cap="flat">
                <a:solidFill>
                  <a:schemeClr val="accent1">
                    <a:lumMod val="50000"/>
                  </a:schemeClr>
                </a:solid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3BF9EB6B-E004-3AD6-CF76-343C959A1591}"/>
                  </a:ext>
                </a:extLst>
              </p:cNvPr>
              <p:cNvSpPr/>
              <p:nvPr/>
            </p:nvSpPr>
            <p:spPr>
              <a:xfrm>
                <a:off x="2253632" y="845309"/>
                <a:ext cx="1230803" cy="1464025"/>
              </a:xfrm>
              <a:custGeom>
                <a:avLst/>
                <a:gdLst>
                  <a:gd name="connsiteX0" fmla="*/ 740342 w 1400027"/>
                  <a:gd name="connsiteY0" fmla="*/ 408438 h 1665314"/>
                  <a:gd name="connsiteX1" fmla="*/ 696698 w 1400027"/>
                  <a:gd name="connsiteY1" fmla="*/ 320294 h 1665314"/>
                  <a:gd name="connsiteX2" fmla="*/ 660761 w 1400027"/>
                  <a:gd name="connsiteY2" fmla="*/ 167113 h 1665314"/>
                  <a:gd name="connsiteX3" fmla="*/ 612412 w 1400027"/>
                  <a:gd name="connsiteY3" fmla="*/ 49441 h 1665314"/>
                  <a:gd name="connsiteX4" fmla="*/ 495598 w 1400027"/>
                  <a:gd name="connsiteY4" fmla="*/ 235 h 1665314"/>
                  <a:gd name="connsiteX5" fmla="*/ 475059 w 1400027"/>
                  <a:gd name="connsiteY5" fmla="*/ 20771 h 1665314"/>
                  <a:gd name="connsiteX6" fmla="*/ 475059 w 1400027"/>
                  <a:gd name="connsiteY6" fmla="*/ 123469 h 1665314"/>
                  <a:gd name="connsiteX7" fmla="*/ 389483 w 1400027"/>
                  <a:gd name="connsiteY7" fmla="*/ 123469 h 1665314"/>
                  <a:gd name="connsiteX8" fmla="*/ 251706 w 1400027"/>
                  <a:gd name="connsiteY8" fmla="*/ 158979 h 1665314"/>
                  <a:gd name="connsiteX9" fmla="*/ 150725 w 1400027"/>
                  <a:gd name="connsiteY9" fmla="*/ 253543 h 1665314"/>
                  <a:gd name="connsiteX10" fmla="*/ 147303 w 1400027"/>
                  <a:gd name="connsiteY10" fmla="*/ 258677 h 1665314"/>
                  <a:gd name="connsiteX11" fmla="*/ 146447 w 1400027"/>
                  <a:gd name="connsiteY11" fmla="*/ 259534 h 1665314"/>
                  <a:gd name="connsiteX12" fmla="*/ 145591 w 1400027"/>
                  <a:gd name="connsiteY12" fmla="*/ 261249 h 1665314"/>
                  <a:gd name="connsiteX13" fmla="*/ 111 w 1400027"/>
                  <a:gd name="connsiteY13" fmla="*/ 494012 h 1665314"/>
                  <a:gd name="connsiteX14" fmla="*/ 475059 w 1400027"/>
                  <a:gd name="connsiteY14" fmla="*/ 740471 h 1665314"/>
                  <a:gd name="connsiteX15" fmla="*/ 413445 w 1400027"/>
                  <a:gd name="connsiteY15" fmla="*/ 925315 h 1665314"/>
                  <a:gd name="connsiteX16" fmla="*/ 322734 w 1400027"/>
                  <a:gd name="connsiteY16" fmla="*/ 925315 h 1665314"/>
                  <a:gd name="connsiteX17" fmla="*/ 255129 w 1400027"/>
                  <a:gd name="connsiteY17" fmla="*/ 953127 h 1665314"/>
                  <a:gd name="connsiteX18" fmla="*/ 227745 w 1400027"/>
                  <a:gd name="connsiteY18" fmla="*/ 1019449 h 1665314"/>
                  <a:gd name="connsiteX19" fmla="*/ 255984 w 1400027"/>
                  <a:gd name="connsiteY19" fmla="*/ 1084059 h 1665314"/>
                  <a:gd name="connsiteX20" fmla="*/ 321022 w 1400027"/>
                  <a:gd name="connsiteY20" fmla="*/ 1110160 h 1665314"/>
                  <a:gd name="connsiteX21" fmla="*/ 444252 w 1400027"/>
                  <a:gd name="connsiteY21" fmla="*/ 1112727 h 1665314"/>
                  <a:gd name="connsiteX22" fmla="*/ 444252 w 1400027"/>
                  <a:gd name="connsiteY22" fmla="*/ 1291581 h 1665314"/>
                  <a:gd name="connsiteX23" fmla="*/ 526405 w 1400027"/>
                  <a:gd name="connsiteY23" fmla="*/ 1542320 h 1665314"/>
                  <a:gd name="connsiteX24" fmla="*/ 413445 w 1400027"/>
                  <a:gd name="connsiteY24" fmla="*/ 1542320 h 1665314"/>
                  <a:gd name="connsiteX25" fmla="*/ 336853 w 1400027"/>
                  <a:gd name="connsiteY25" fmla="*/ 1568848 h 1665314"/>
                  <a:gd name="connsiteX26" fmla="*/ 293638 w 1400027"/>
                  <a:gd name="connsiteY26" fmla="*/ 1635598 h 1665314"/>
                  <a:gd name="connsiteX27" fmla="*/ 298345 w 1400027"/>
                  <a:gd name="connsiteY27" fmla="*/ 1656136 h 1665314"/>
                  <a:gd name="connsiteX28" fmla="*/ 316743 w 1400027"/>
                  <a:gd name="connsiteY28" fmla="*/ 1665550 h 1665314"/>
                  <a:gd name="connsiteX29" fmla="*/ 1211868 w 1400027"/>
                  <a:gd name="connsiteY29" fmla="*/ 1665550 h 1665314"/>
                  <a:gd name="connsiteX30" fmla="*/ 1345370 w 1400027"/>
                  <a:gd name="connsiteY30" fmla="*/ 1610781 h 1665314"/>
                  <a:gd name="connsiteX31" fmla="*/ 1400139 w 1400027"/>
                  <a:gd name="connsiteY31" fmla="*/ 1477282 h 1665314"/>
                  <a:gd name="connsiteX32" fmla="*/ 1400139 w 1400027"/>
                  <a:gd name="connsiteY32" fmla="*/ 1015170 h 1665314"/>
                  <a:gd name="connsiteX33" fmla="*/ 1400139 w 1400027"/>
                  <a:gd name="connsiteY33" fmla="*/ 1014315 h 1665314"/>
                  <a:gd name="connsiteX34" fmla="*/ 1400139 w 1400027"/>
                  <a:gd name="connsiteY34" fmla="*/ 986931 h 1665314"/>
                  <a:gd name="connsiteX35" fmla="*/ 1399282 w 1400027"/>
                  <a:gd name="connsiteY35" fmla="*/ 986931 h 1665314"/>
                  <a:gd name="connsiteX36" fmla="*/ 1351361 w 1400027"/>
                  <a:gd name="connsiteY36" fmla="*/ 794384 h 1665314"/>
                  <a:gd name="connsiteX37" fmla="*/ 1237976 w 1400027"/>
                  <a:gd name="connsiteY37" fmla="*/ 636924 h 1665314"/>
                  <a:gd name="connsiteX38" fmla="*/ 1075374 w 1400027"/>
                  <a:gd name="connsiteY38" fmla="*/ 531665 h 1665314"/>
                  <a:gd name="connsiteX39" fmla="*/ 878978 w 1400027"/>
                  <a:gd name="connsiteY39" fmla="*/ 494012 h 1665314"/>
                  <a:gd name="connsiteX40" fmla="*/ 797254 w 1400027"/>
                  <a:gd name="connsiteY40" fmla="*/ 470906 h 1665314"/>
                  <a:gd name="connsiteX41" fmla="*/ 740342 w 1400027"/>
                  <a:gd name="connsiteY41" fmla="*/ 408438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00027" h="1665314">
                    <a:moveTo>
                      <a:pt x="740342" y="408438"/>
                    </a:moveTo>
                    <a:lnTo>
                      <a:pt x="696698" y="320294"/>
                    </a:lnTo>
                    <a:cubicBezTo>
                      <a:pt x="672172" y="271231"/>
                      <a:pt x="660189" y="220167"/>
                      <a:pt x="660761" y="167113"/>
                    </a:cubicBezTo>
                    <a:cubicBezTo>
                      <a:pt x="660761" y="121469"/>
                      <a:pt x="644644" y="82245"/>
                      <a:pt x="612412" y="49441"/>
                    </a:cubicBezTo>
                    <a:cubicBezTo>
                      <a:pt x="580175" y="16637"/>
                      <a:pt x="541238" y="235"/>
                      <a:pt x="495598" y="235"/>
                    </a:cubicBezTo>
                    <a:cubicBezTo>
                      <a:pt x="481906" y="235"/>
                      <a:pt x="475059" y="7083"/>
                      <a:pt x="475059" y="20771"/>
                    </a:cubicBezTo>
                    <a:lnTo>
                      <a:pt x="475059" y="123469"/>
                    </a:lnTo>
                    <a:lnTo>
                      <a:pt x="389483" y="123469"/>
                    </a:lnTo>
                    <a:cubicBezTo>
                      <a:pt x="339279" y="123469"/>
                      <a:pt x="293353" y="135309"/>
                      <a:pt x="251706" y="158979"/>
                    </a:cubicBezTo>
                    <a:cubicBezTo>
                      <a:pt x="210059" y="182658"/>
                      <a:pt x="176398" y="214176"/>
                      <a:pt x="150725" y="253543"/>
                    </a:cubicBezTo>
                    <a:lnTo>
                      <a:pt x="147303" y="258677"/>
                    </a:lnTo>
                    <a:cubicBezTo>
                      <a:pt x="147303" y="258677"/>
                      <a:pt x="147017" y="258963"/>
                      <a:pt x="146447" y="259534"/>
                    </a:cubicBezTo>
                    <a:cubicBezTo>
                      <a:pt x="145876" y="260106"/>
                      <a:pt x="145591" y="260677"/>
                      <a:pt x="145591" y="261249"/>
                    </a:cubicBezTo>
                    <a:lnTo>
                      <a:pt x="111" y="494012"/>
                    </a:lnTo>
                    <a:lnTo>
                      <a:pt x="475059" y="740471"/>
                    </a:lnTo>
                    <a:lnTo>
                      <a:pt x="413445" y="925315"/>
                    </a:lnTo>
                    <a:lnTo>
                      <a:pt x="322734" y="925315"/>
                    </a:lnTo>
                    <a:cubicBezTo>
                      <a:pt x="296490" y="925315"/>
                      <a:pt x="273955" y="934586"/>
                      <a:pt x="255129" y="953127"/>
                    </a:cubicBezTo>
                    <a:cubicBezTo>
                      <a:pt x="236302" y="971670"/>
                      <a:pt x="227174" y="993776"/>
                      <a:pt x="227745" y="1019449"/>
                    </a:cubicBezTo>
                    <a:cubicBezTo>
                      <a:pt x="228886" y="1045122"/>
                      <a:pt x="238298" y="1066659"/>
                      <a:pt x="255984" y="1084059"/>
                    </a:cubicBezTo>
                    <a:cubicBezTo>
                      <a:pt x="273670" y="1101460"/>
                      <a:pt x="295349" y="1110160"/>
                      <a:pt x="321022" y="1110160"/>
                    </a:cubicBezTo>
                    <a:lnTo>
                      <a:pt x="444252" y="1112727"/>
                    </a:lnTo>
                    <a:lnTo>
                      <a:pt x="444252" y="1291581"/>
                    </a:lnTo>
                    <a:cubicBezTo>
                      <a:pt x="444252" y="1389709"/>
                      <a:pt x="471636" y="1473288"/>
                      <a:pt x="526405" y="1542320"/>
                    </a:cubicBezTo>
                    <a:lnTo>
                      <a:pt x="413445" y="1542320"/>
                    </a:lnTo>
                    <a:cubicBezTo>
                      <a:pt x="384349" y="1542320"/>
                      <a:pt x="358818" y="1551162"/>
                      <a:pt x="336853" y="1568848"/>
                    </a:cubicBezTo>
                    <a:cubicBezTo>
                      <a:pt x="314890" y="1586534"/>
                      <a:pt x="300484" y="1608784"/>
                      <a:pt x="293638" y="1635598"/>
                    </a:cubicBezTo>
                    <a:cubicBezTo>
                      <a:pt x="291926" y="1643015"/>
                      <a:pt x="293496" y="1649860"/>
                      <a:pt x="298345" y="1656136"/>
                    </a:cubicBezTo>
                    <a:cubicBezTo>
                      <a:pt x="303194" y="1662411"/>
                      <a:pt x="309327" y="1665550"/>
                      <a:pt x="316743" y="1665550"/>
                    </a:cubicBezTo>
                    <a:lnTo>
                      <a:pt x="1211868" y="1665550"/>
                    </a:lnTo>
                    <a:cubicBezTo>
                      <a:pt x="1263788" y="1665550"/>
                      <a:pt x="1308289" y="1647293"/>
                      <a:pt x="1345370" y="1610781"/>
                    </a:cubicBezTo>
                    <a:cubicBezTo>
                      <a:pt x="1381879" y="1573697"/>
                      <a:pt x="1400139" y="1529198"/>
                      <a:pt x="1400139" y="1477282"/>
                    </a:cubicBezTo>
                    <a:lnTo>
                      <a:pt x="1400139" y="1015170"/>
                    </a:lnTo>
                    <a:lnTo>
                      <a:pt x="1400139" y="1014315"/>
                    </a:lnTo>
                    <a:lnTo>
                      <a:pt x="1400139" y="986931"/>
                    </a:lnTo>
                    <a:lnTo>
                      <a:pt x="1399282" y="986931"/>
                    </a:lnTo>
                    <a:cubicBezTo>
                      <a:pt x="1395862" y="918470"/>
                      <a:pt x="1379889" y="854287"/>
                      <a:pt x="1351361" y="794384"/>
                    </a:cubicBezTo>
                    <a:cubicBezTo>
                      <a:pt x="1322834" y="734481"/>
                      <a:pt x="1285039" y="681993"/>
                      <a:pt x="1237976" y="636924"/>
                    </a:cubicBezTo>
                    <a:cubicBezTo>
                      <a:pt x="1190903" y="591854"/>
                      <a:pt x="1136706" y="556767"/>
                      <a:pt x="1075374" y="531665"/>
                    </a:cubicBezTo>
                    <a:cubicBezTo>
                      <a:pt x="1014043" y="506563"/>
                      <a:pt x="948578" y="494012"/>
                      <a:pt x="878978" y="494012"/>
                    </a:cubicBezTo>
                    <a:cubicBezTo>
                      <a:pt x="849308" y="494012"/>
                      <a:pt x="822067" y="486310"/>
                      <a:pt x="797254" y="470906"/>
                    </a:cubicBezTo>
                    <a:cubicBezTo>
                      <a:pt x="772441" y="455501"/>
                      <a:pt x="753467" y="434680"/>
                      <a:pt x="740342" y="408438"/>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3175" cap="flat">
                <a:solidFill>
                  <a:schemeClr val="accent1">
                    <a:lumMod val="50000"/>
                  </a:schemeClr>
                </a:solid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460A1B60-15F4-581D-383F-300E86329A99}"/>
                  </a:ext>
                </a:extLst>
              </p:cNvPr>
              <p:cNvSpPr/>
              <p:nvPr/>
            </p:nvSpPr>
            <p:spPr>
              <a:xfrm>
                <a:off x="2311562" y="1576570"/>
                <a:ext cx="270084" cy="81251"/>
              </a:xfrm>
              <a:custGeom>
                <a:avLst/>
                <a:gdLst>
                  <a:gd name="connsiteX0" fmla="*/ 261118 w 307218"/>
                  <a:gd name="connsiteY0" fmla="*/ 235 h 92422"/>
                  <a:gd name="connsiteX1" fmla="*/ 46323 w 307218"/>
                  <a:gd name="connsiteY1" fmla="*/ 235 h 92422"/>
                  <a:gd name="connsiteX2" fmla="*/ 13804 w 307218"/>
                  <a:gd name="connsiteY2" fmla="*/ 13927 h 92422"/>
                  <a:gd name="connsiteX3" fmla="*/ 111 w 307218"/>
                  <a:gd name="connsiteY3" fmla="*/ 46446 h 92422"/>
                  <a:gd name="connsiteX4" fmla="*/ 13804 w 307218"/>
                  <a:gd name="connsiteY4" fmla="*/ 79393 h 92422"/>
                  <a:gd name="connsiteX5" fmla="*/ 46323 w 307218"/>
                  <a:gd name="connsiteY5" fmla="*/ 92658 h 92422"/>
                  <a:gd name="connsiteX6" fmla="*/ 261118 w 307218"/>
                  <a:gd name="connsiteY6" fmla="*/ 92658 h 92422"/>
                  <a:gd name="connsiteX7" fmla="*/ 293638 w 307218"/>
                  <a:gd name="connsiteY7" fmla="*/ 79393 h 92422"/>
                  <a:gd name="connsiteX8" fmla="*/ 307330 w 307218"/>
                  <a:gd name="connsiteY8" fmla="*/ 46446 h 92422"/>
                  <a:gd name="connsiteX9" fmla="*/ 293638 w 307218"/>
                  <a:gd name="connsiteY9" fmla="*/ 13927 h 92422"/>
                  <a:gd name="connsiteX10" fmla="*/ 261118 w 307218"/>
                  <a:gd name="connsiteY10" fmla="*/ 235 h 9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18" h="92422">
                    <a:moveTo>
                      <a:pt x="261118" y="235"/>
                    </a:moveTo>
                    <a:lnTo>
                      <a:pt x="46323" y="235"/>
                    </a:lnTo>
                    <a:cubicBezTo>
                      <a:pt x="33772" y="235"/>
                      <a:pt x="22931" y="4799"/>
                      <a:pt x="13804" y="13927"/>
                    </a:cubicBezTo>
                    <a:cubicBezTo>
                      <a:pt x="4676" y="23056"/>
                      <a:pt x="111" y="33895"/>
                      <a:pt x="111" y="46446"/>
                    </a:cubicBezTo>
                    <a:cubicBezTo>
                      <a:pt x="111" y="59568"/>
                      <a:pt x="4676" y="70550"/>
                      <a:pt x="13804" y="79393"/>
                    </a:cubicBezTo>
                    <a:cubicBezTo>
                      <a:pt x="22931" y="88236"/>
                      <a:pt x="33772" y="92658"/>
                      <a:pt x="46323" y="92658"/>
                    </a:cubicBezTo>
                    <a:lnTo>
                      <a:pt x="261118" y="92658"/>
                    </a:lnTo>
                    <a:cubicBezTo>
                      <a:pt x="273669" y="92658"/>
                      <a:pt x="284510" y="88236"/>
                      <a:pt x="293638" y="79393"/>
                    </a:cubicBezTo>
                    <a:cubicBezTo>
                      <a:pt x="302765" y="70550"/>
                      <a:pt x="307330" y="59568"/>
                      <a:pt x="307330" y="46446"/>
                    </a:cubicBezTo>
                    <a:cubicBezTo>
                      <a:pt x="307330" y="33895"/>
                      <a:pt x="302765" y="23056"/>
                      <a:pt x="293638" y="13927"/>
                    </a:cubicBezTo>
                    <a:cubicBezTo>
                      <a:pt x="284510" y="4799"/>
                      <a:pt x="273669" y="235"/>
                      <a:pt x="261118" y="235"/>
                    </a:cubicBezTo>
                    <a:close/>
                  </a:path>
                </a:pathLst>
              </a:custGeom>
              <a:solidFill>
                <a:srgbClr val="F3AD61"/>
              </a:solidFill>
              <a:ln w="3175" cap="flat">
                <a:solidFill>
                  <a:schemeClr val="accent1">
                    <a:lumMod val="50000"/>
                  </a:schemeClr>
                </a:solid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FEF68F9C-0496-FE7E-1DFB-49298C281D00}"/>
                  </a:ext>
                </a:extLst>
              </p:cNvPr>
              <p:cNvSpPr/>
              <p:nvPr/>
            </p:nvSpPr>
            <p:spPr>
              <a:xfrm>
                <a:off x="2237082" y="1116147"/>
                <a:ext cx="488258" cy="542425"/>
              </a:xfrm>
              <a:custGeom>
                <a:avLst/>
                <a:gdLst>
                  <a:gd name="connsiteX0" fmla="*/ 225177 w 555389"/>
                  <a:gd name="connsiteY0" fmla="*/ 71263 h 617003"/>
                  <a:gd name="connsiteX1" fmla="*/ 221326 w 555389"/>
                  <a:gd name="connsiteY1" fmla="*/ 82817 h 617003"/>
                  <a:gd name="connsiteX2" fmla="*/ 217475 w 555389"/>
                  <a:gd name="connsiteY2" fmla="*/ 94371 h 617003"/>
                  <a:gd name="connsiteX3" fmla="*/ 214051 w 555389"/>
                  <a:gd name="connsiteY3" fmla="*/ 102924 h 617003"/>
                  <a:gd name="connsiteX4" fmla="*/ 211485 w 555389"/>
                  <a:gd name="connsiteY4" fmla="*/ 111487 h 617003"/>
                  <a:gd name="connsiteX5" fmla="*/ 170836 w 555389"/>
                  <a:gd name="connsiteY5" fmla="*/ 165397 h 617003"/>
                  <a:gd name="connsiteX6" fmla="*/ 106226 w 555389"/>
                  <a:gd name="connsiteY6" fmla="*/ 185935 h 617003"/>
                  <a:gd name="connsiteX7" fmla="*/ 18938 w 555389"/>
                  <a:gd name="connsiteY7" fmla="*/ 185935 h 617003"/>
                  <a:gd name="connsiteX8" fmla="*/ 111 w 555389"/>
                  <a:gd name="connsiteY8" fmla="*/ 239848 h 617003"/>
                  <a:gd name="connsiteX9" fmla="*/ 56592 w 555389"/>
                  <a:gd name="connsiteY9" fmla="*/ 376342 h 617003"/>
                  <a:gd name="connsiteX10" fmla="*/ 192657 w 555389"/>
                  <a:gd name="connsiteY10" fmla="*/ 432395 h 617003"/>
                  <a:gd name="connsiteX11" fmla="*/ 432271 w 555389"/>
                  <a:gd name="connsiteY11" fmla="*/ 432395 h 617003"/>
                  <a:gd name="connsiteX12" fmla="*/ 432271 w 555389"/>
                  <a:gd name="connsiteY12" fmla="*/ 617239 h 617003"/>
                  <a:gd name="connsiteX13" fmla="*/ 472491 w 555389"/>
                  <a:gd name="connsiteY13" fmla="*/ 600980 h 617003"/>
                  <a:gd name="connsiteX14" fmla="*/ 555501 w 555389"/>
                  <a:gd name="connsiteY14" fmla="*/ 517115 h 617003"/>
                  <a:gd name="connsiteX15" fmla="*/ 555501 w 555389"/>
                  <a:gd name="connsiteY15" fmla="*/ 293761 h 617003"/>
                  <a:gd name="connsiteX16" fmla="*/ 523837 w 555389"/>
                  <a:gd name="connsiteY16" fmla="*/ 217171 h 617003"/>
                  <a:gd name="connsiteX17" fmla="*/ 447674 w 555389"/>
                  <a:gd name="connsiteY17" fmla="*/ 185935 h 617003"/>
                  <a:gd name="connsiteX18" fmla="*/ 432271 w 555389"/>
                  <a:gd name="connsiteY18" fmla="*/ 170532 h 617003"/>
                  <a:gd name="connsiteX19" fmla="*/ 432271 w 555389"/>
                  <a:gd name="connsiteY19" fmla="*/ 106353 h 617003"/>
                  <a:gd name="connsiteX20" fmla="*/ 401036 w 555389"/>
                  <a:gd name="connsiteY20" fmla="*/ 31467 h 617003"/>
                  <a:gd name="connsiteX21" fmla="*/ 326156 w 555389"/>
                  <a:gd name="connsiteY21" fmla="*/ 235 h 617003"/>
                  <a:gd name="connsiteX22" fmla="*/ 264114 w 555389"/>
                  <a:gd name="connsiteY22" fmla="*/ 19914 h 617003"/>
                  <a:gd name="connsiteX23" fmla="*/ 225177 w 555389"/>
                  <a:gd name="connsiteY23" fmla="*/ 71263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389" h="617003">
                    <a:moveTo>
                      <a:pt x="225177" y="71263"/>
                    </a:moveTo>
                    <a:cubicBezTo>
                      <a:pt x="224036" y="75254"/>
                      <a:pt x="222752" y="79112"/>
                      <a:pt x="221326" y="82817"/>
                    </a:cubicBezTo>
                    <a:cubicBezTo>
                      <a:pt x="219899" y="86522"/>
                      <a:pt x="218616" y="90380"/>
                      <a:pt x="217475" y="94371"/>
                    </a:cubicBezTo>
                    <a:cubicBezTo>
                      <a:pt x="216334" y="97219"/>
                      <a:pt x="215193" y="100076"/>
                      <a:pt x="214051" y="102924"/>
                    </a:cubicBezTo>
                    <a:cubicBezTo>
                      <a:pt x="212910" y="105782"/>
                      <a:pt x="212055" y="108629"/>
                      <a:pt x="211485" y="111487"/>
                    </a:cubicBezTo>
                    <a:cubicBezTo>
                      <a:pt x="203497" y="133737"/>
                      <a:pt x="189948" y="151702"/>
                      <a:pt x="170836" y="165397"/>
                    </a:cubicBezTo>
                    <a:cubicBezTo>
                      <a:pt x="151724" y="179089"/>
                      <a:pt x="130187" y="185935"/>
                      <a:pt x="106226" y="185935"/>
                    </a:cubicBezTo>
                    <a:lnTo>
                      <a:pt x="18938" y="185935"/>
                    </a:lnTo>
                    <a:cubicBezTo>
                      <a:pt x="6386" y="201909"/>
                      <a:pt x="111" y="219881"/>
                      <a:pt x="111" y="239848"/>
                    </a:cubicBezTo>
                    <a:cubicBezTo>
                      <a:pt x="111" y="293475"/>
                      <a:pt x="18938" y="338974"/>
                      <a:pt x="56592" y="376342"/>
                    </a:cubicBezTo>
                    <a:cubicBezTo>
                      <a:pt x="94245" y="413711"/>
                      <a:pt x="139600" y="432395"/>
                      <a:pt x="192657" y="432395"/>
                    </a:cubicBezTo>
                    <a:lnTo>
                      <a:pt x="432271" y="432395"/>
                    </a:lnTo>
                    <a:lnTo>
                      <a:pt x="432271" y="617239"/>
                    </a:lnTo>
                    <a:cubicBezTo>
                      <a:pt x="448815" y="616098"/>
                      <a:pt x="462223" y="610678"/>
                      <a:pt x="472491" y="600980"/>
                    </a:cubicBezTo>
                    <a:lnTo>
                      <a:pt x="555501" y="517115"/>
                    </a:lnTo>
                    <a:lnTo>
                      <a:pt x="555501" y="293761"/>
                    </a:lnTo>
                    <a:cubicBezTo>
                      <a:pt x="555501" y="263524"/>
                      <a:pt x="544946" y="237994"/>
                      <a:pt x="523837" y="217171"/>
                    </a:cubicBezTo>
                    <a:cubicBezTo>
                      <a:pt x="502729" y="196347"/>
                      <a:pt x="477341" y="185935"/>
                      <a:pt x="447674" y="185935"/>
                    </a:cubicBezTo>
                    <a:cubicBezTo>
                      <a:pt x="437405" y="185935"/>
                      <a:pt x="432271" y="180800"/>
                      <a:pt x="432271" y="170532"/>
                    </a:cubicBezTo>
                    <a:lnTo>
                      <a:pt x="432271" y="106353"/>
                    </a:lnTo>
                    <a:cubicBezTo>
                      <a:pt x="432271" y="77254"/>
                      <a:pt x="421859" y="52289"/>
                      <a:pt x="401036" y="31467"/>
                    </a:cubicBezTo>
                    <a:cubicBezTo>
                      <a:pt x="380212" y="10646"/>
                      <a:pt x="355252" y="235"/>
                      <a:pt x="326156" y="235"/>
                    </a:cubicBezTo>
                    <a:cubicBezTo>
                      <a:pt x="303336" y="235"/>
                      <a:pt x="282655" y="6798"/>
                      <a:pt x="264114" y="19914"/>
                    </a:cubicBezTo>
                    <a:cubicBezTo>
                      <a:pt x="245572" y="33039"/>
                      <a:pt x="232593" y="50156"/>
                      <a:pt x="225177" y="71263"/>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8787831F-6078-15BB-E87D-DAC024C54AD7}"/>
                  </a:ext>
                </a:extLst>
              </p:cNvPr>
              <p:cNvSpPr/>
              <p:nvPr/>
            </p:nvSpPr>
            <p:spPr>
              <a:xfrm>
                <a:off x="2617006" y="1734558"/>
                <a:ext cx="270837" cy="466441"/>
              </a:xfrm>
              <a:custGeom>
                <a:avLst/>
                <a:gdLst>
                  <a:gd name="connsiteX0" fmla="*/ 290213 w 308075"/>
                  <a:gd name="connsiteY0" fmla="*/ 21629 h 530572"/>
                  <a:gd name="connsiteX1" fmla="*/ 308187 w 308075"/>
                  <a:gd name="connsiteY1" fmla="*/ 235 h 530572"/>
                  <a:gd name="connsiteX2" fmla="*/ 308187 w 308075"/>
                  <a:gd name="connsiteY2" fmla="*/ 450366 h 530572"/>
                  <a:gd name="connsiteX3" fmla="*/ 308187 w 308075"/>
                  <a:gd name="connsiteY3" fmla="*/ 451222 h 530572"/>
                  <a:gd name="connsiteX4" fmla="*/ 308187 w 308075"/>
                  <a:gd name="connsiteY4" fmla="*/ 452077 h 530572"/>
                  <a:gd name="connsiteX5" fmla="*/ 308187 w 308075"/>
                  <a:gd name="connsiteY5" fmla="*/ 530808 h 530572"/>
                  <a:gd name="connsiteX6" fmla="*/ 69428 w 308075"/>
                  <a:gd name="connsiteY6" fmla="*/ 530808 h 530572"/>
                  <a:gd name="connsiteX7" fmla="*/ 111 w 308075"/>
                  <a:gd name="connsiteY7" fmla="*/ 280069 h 530572"/>
                  <a:gd name="connsiteX8" fmla="*/ 111 w 308075"/>
                  <a:gd name="connsiteY8" fmla="*/ 101215 h 530572"/>
                  <a:gd name="connsiteX9" fmla="*/ 94245 w 308075"/>
                  <a:gd name="connsiteY9" fmla="*/ 101215 h 530572"/>
                  <a:gd name="connsiteX10" fmla="*/ 290213 w 308075"/>
                  <a:gd name="connsiteY10" fmla="*/ 21629 h 5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075" h="530572">
                    <a:moveTo>
                      <a:pt x="290213" y="21629"/>
                    </a:moveTo>
                    <a:lnTo>
                      <a:pt x="308187" y="235"/>
                    </a:lnTo>
                    <a:lnTo>
                      <a:pt x="308187" y="450366"/>
                    </a:lnTo>
                    <a:cubicBezTo>
                      <a:pt x="308187" y="450936"/>
                      <a:pt x="308187" y="451222"/>
                      <a:pt x="308187" y="451222"/>
                    </a:cubicBezTo>
                    <a:cubicBezTo>
                      <a:pt x="308187" y="451222"/>
                      <a:pt x="308187" y="451507"/>
                      <a:pt x="308187" y="452077"/>
                    </a:cubicBezTo>
                    <a:lnTo>
                      <a:pt x="308187" y="530808"/>
                    </a:lnTo>
                    <a:lnTo>
                      <a:pt x="69428" y="530808"/>
                    </a:lnTo>
                    <a:cubicBezTo>
                      <a:pt x="23216" y="464058"/>
                      <a:pt x="111" y="380479"/>
                      <a:pt x="111" y="280069"/>
                    </a:cubicBezTo>
                    <a:lnTo>
                      <a:pt x="111" y="101215"/>
                    </a:lnTo>
                    <a:lnTo>
                      <a:pt x="94245" y="101215"/>
                    </a:lnTo>
                    <a:cubicBezTo>
                      <a:pt x="170122" y="101215"/>
                      <a:pt x="235445" y="74686"/>
                      <a:pt x="290213" y="21629"/>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19FC8585-0A19-4F11-0561-568BF79FD09D}"/>
                  </a:ext>
                </a:extLst>
              </p:cNvPr>
              <p:cNvSpPr/>
              <p:nvPr/>
            </p:nvSpPr>
            <p:spPr>
              <a:xfrm>
                <a:off x="3104513" y="1381889"/>
                <a:ext cx="298672" cy="710776"/>
              </a:xfrm>
              <a:custGeom>
                <a:avLst/>
                <a:gdLst>
                  <a:gd name="connsiteX0" fmla="*/ 247428 w 339737"/>
                  <a:gd name="connsiteY0" fmla="*/ 404817 h 808501"/>
                  <a:gd name="connsiteX1" fmla="*/ 186239 w 339737"/>
                  <a:gd name="connsiteY1" fmla="*/ 211842 h 808501"/>
                  <a:gd name="connsiteX2" fmla="*/ 30058 w 339737"/>
                  <a:gd name="connsiteY2" fmla="*/ 90752 h 808501"/>
                  <a:gd name="connsiteX3" fmla="*/ 111 w 339737"/>
                  <a:gd name="connsiteY3" fmla="*/ 47108 h 808501"/>
                  <a:gd name="connsiteX4" fmla="*/ 20219 w 339737"/>
                  <a:gd name="connsiteY4" fmla="*/ 9027 h 808501"/>
                  <a:gd name="connsiteX5" fmla="*/ 63434 w 339737"/>
                  <a:gd name="connsiteY5" fmla="*/ 3464 h 808501"/>
                  <a:gd name="connsiteX6" fmla="*/ 206347 w 339737"/>
                  <a:gd name="connsiteY6" fmla="*/ 94175 h 808501"/>
                  <a:gd name="connsiteX7" fmla="*/ 304330 w 339737"/>
                  <a:gd name="connsiteY7" fmla="*/ 233665 h 808501"/>
                  <a:gd name="connsiteX8" fmla="*/ 339849 w 339737"/>
                  <a:gd name="connsiteY8" fmla="*/ 404817 h 808501"/>
                  <a:gd name="connsiteX9" fmla="*/ 339849 w 339737"/>
                  <a:gd name="connsiteY9" fmla="*/ 762525 h 808501"/>
                  <a:gd name="connsiteX10" fmla="*/ 326152 w 339737"/>
                  <a:gd name="connsiteY10" fmla="*/ 795044 h 808501"/>
                  <a:gd name="connsiteX11" fmla="*/ 293634 w 339737"/>
                  <a:gd name="connsiteY11" fmla="*/ 808736 h 808501"/>
                  <a:gd name="connsiteX12" fmla="*/ 261116 w 339737"/>
                  <a:gd name="connsiteY12" fmla="*/ 795044 h 808501"/>
                  <a:gd name="connsiteX13" fmla="*/ 247428 w 339737"/>
                  <a:gd name="connsiteY13" fmla="*/ 762525 h 8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737" h="808501">
                    <a:moveTo>
                      <a:pt x="247428" y="404817"/>
                    </a:moveTo>
                    <a:cubicBezTo>
                      <a:pt x="247428" y="332932"/>
                      <a:pt x="227025" y="268608"/>
                      <a:pt x="186239" y="211842"/>
                    </a:cubicBezTo>
                    <a:cubicBezTo>
                      <a:pt x="145444" y="155077"/>
                      <a:pt x="93390" y="114714"/>
                      <a:pt x="30058" y="90752"/>
                    </a:cubicBezTo>
                    <a:cubicBezTo>
                      <a:pt x="10094" y="83335"/>
                      <a:pt x="111" y="68788"/>
                      <a:pt x="111" y="47108"/>
                    </a:cubicBezTo>
                    <a:cubicBezTo>
                      <a:pt x="111" y="31134"/>
                      <a:pt x="6817" y="18441"/>
                      <a:pt x="20219" y="9027"/>
                    </a:cubicBezTo>
                    <a:cubicBezTo>
                      <a:pt x="33630" y="-387"/>
                      <a:pt x="48032" y="-2241"/>
                      <a:pt x="63434" y="3464"/>
                    </a:cubicBezTo>
                    <a:cubicBezTo>
                      <a:pt x="117059" y="24002"/>
                      <a:pt x="164703" y="54239"/>
                      <a:pt x="206347" y="94175"/>
                    </a:cubicBezTo>
                    <a:cubicBezTo>
                      <a:pt x="248000" y="134110"/>
                      <a:pt x="280661" y="180607"/>
                      <a:pt x="304330" y="233665"/>
                    </a:cubicBezTo>
                    <a:cubicBezTo>
                      <a:pt x="328010" y="286722"/>
                      <a:pt x="339849" y="343773"/>
                      <a:pt x="339849" y="404817"/>
                    </a:cubicBezTo>
                    <a:lnTo>
                      <a:pt x="339849" y="762525"/>
                    </a:lnTo>
                    <a:cubicBezTo>
                      <a:pt x="339849" y="775076"/>
                      <a:pt x="335287" y="785916"/>
                      <a:pt x="326152" y="795044"/>
                    </a:cubicBezTo>
                    <a:cubicBezTo>
                      <a:pt x="317027" y="804172"/>
                      <a:pt x="306188" y="808736"/>
                      <a:pt x="293634" y="808736"/>
                    </a:cubicBezTo>
                    <a:cubicBezTo>
                      <a:pt x="281089" y="808736"/>
                      <a:pt x="270240" y="804172"/>
                      <a:pt x="261116" y="795044"/>
                    </a:cubicBezTo>
                    <a:cubicBezTo>
                      <a:pt x="251990" y="785916"/>
                      <a:pt x="247428" y="775076"/>
                      <a:pt x="247428" y="762525"/>
                    </a:cubicBezTo>
                    <a:close/>
                  </a:path>
                </a:pathLst>
              </a:custGeom>
              <a:solidFill>
                <a:schemeClr val="accent1">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5AB0AC12-58AA-D0C6-FF02-C6BFFA016761}"/>
                  </a:ext>
                </a:extLst>
              </p:cNvPr>
              <p:cNvSpPr/>
              <p:nvPr/>
            </p:nvSpPr>
            <p:spPr>
              <a:xfrm>
                <a:off x="2453810" y="1224738"/>
                <a:ext cx="81333" cy="81336"/>
              </a:xfrm>
              <a:custGeom>
                <a:avLst/>
                <a:gdLst>
                  <a:gd name="connsiteX0" fmla="*/ 92627 w 92515"/>
                  <a:gd name="connsiteY0" fmla="*/ 46423 h 92519"/>
                  <a:gd name="connsiteX1" fmla="*/ 86383 w 92515"/>
                  <a:gd name="connsiteY1" fmla="*/ 23181 h 92519"/>
                  <a:gd name="connsiteX2" fmla="*/ 69609 w 92515"/>
                  <a:gd name="connsiteY2" fmla="*/ 6483 h 92519"/>
                  <a:gd name="connsiteX3" fmla="*/ 46295 w 92515"/>
                  <a:gd name="connsiteY3" fmla="*/ 235 h 92519"/>
                  <a:gd name="connsiteX4" fmla="*/ 23129 w 92515"/>
                  <a:gd name="connsiteY4" fmla="*/ 6483 h 92519"/>
                  <a:gd name="connsiteX5" fmla="*/ 6356 w 92515"/>
                  <a:gd name="connsiteY5" fmla="*/ 23181 h 92519"/>
                  <a:gd name="connsiteX6" fmla="*/ 111 w 92515"/>
                  <a:gd name="connsiteY6" fmla="*/ 46423 h 92519"/>
                  <a:gd name="connsiteX7" fmla="*/ 6356 w 92515"/>
                  <a:gd name="connsiteY7" fmla="*/ 69735 h 92519"/>
                  <a:gd name="connsiteX8" fmla="*/ 23129 w 92515"/>
                  <a:gd name="connsiteY8" fmla="*/ 86510 h 92519"/>
                  <a:gd name="connsiteX9" fmla="*/ 46295 w 92515"/>
                  <a:gd name="connsiteY9" fmla="*/ 92754 h 92519"/>
                  <a:gd name="connsiteX10" fmla="*/ 69609 w 92515"/>
                  <a:gd name="connsiteY10" fmla="*/ 86510 h 92519"/>
                  <a:gd name="connsiteX11" fmla="*/ 86383 w 92515"/>
                  <a:gd name="connsiteY11" fmla="*/ 69735 h 92519"/>
                  <a:gd name="connsiteX12" fmla="*/ 92627 w 92515"/>
                  <a:gd name="connsiteY12" fmla="*/ 46423 h 9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15" h="92519">
                    <a:moveTo>
                      <a:pt x="92627" y="46423"/>
                    </a:moveTo>
                    <a:cubicBezTo>
                      <a:pt x="92627" y="37901"/>
                      <a:pt x="90546" y="30153"/>
                      <a:pt x="86383" y="23181"/>
                    </a:cubicBezTo>
                    <a:cubicBezTo>
                      <a:pt x="82220" y="16208"/>
                      <a:pt x="76629" y="10646"/>
                      <a:pt x="69609" y="6483"/>
                    </a:cubicBezTo>
                    <a:cubicBezTo>
                      <a:pt x="62589" y="2321"/>
                      <a:pt x="54817" y="235"/>
                      <a:pt x="46295" y="235"/>
                    </a:cubicBezTo>
                    <a:cubicBezTo>
                      <a:pt x="37871" y="235"/>
                      <a:pt x="30149" y="2321"/>
                      <a:pt x="23129" y="6483"/>
                    </a:cubicBezTo>
                    <a:cubicBezTo>
                      <a:pt x="16110" y="10646"/>
                      <a:pt x="10518" y="16208"/>
                      <a:pt x="6356" y="23181"/>
                    </a:cubicBezTo>
                    <a:cubicBezTo>
                      <a:pt x="2193" y="30153"/>
                      <a:pt x="111" y="37901"/>
                      <a:pt x="111" y="46423"/>
                    </a:cubicBezTo>
                    <a:cubicBezTo>
                      <a:pt x="111" y="54945"/>
                      <a:pt x="2193" y="62715"/>
                      <a:pt x="6356" y="69735"/>
                    </a:cubicBezTo>
                    <a:cubicBezTo>
                      <a:pt x="10518" y="76755"/>
                      <a:pt x="16110" y="82347"/>
                      <a:pt x="23129" y="86510"/>
                    </a:cubicBezTo>
                    <a:cubicBezTo>
                      <a:pt x="30149" y="90673"/>
                      <a:pt x="37871" y="92754"/>
                      <a:pt x="46295" y="92754"/>
                    </a:cubicBezTo>
                    <a:cubicBezTo>
                      <a:pt x="54817" y="92754"/>
                      <a:pt x="62589" y="90673"/>
                      <a:pt x="69609" y="86510"/>
                    </a:cubicBezTo>
                    <a:cubicBezTo>
                      <a:pt x="76629" y="82347"/>
                      <a:pt x="82220" y="76755"/>
                      <a:pt x="86383" y="69735"/>
                    </a:cubicBezTo>
                    <a:cubicBezTo>
                      <a:pt x="90546" y="62715"/>
                      <a:pt x="92627" y="54945"/>
                      <a:pt x="92627" y="46423"/>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2EDE2729-B901-461B-0CCB-64E52BB7BD61}"/>
                  </a:ext>
                </a:extLst>
              </p:cNvPr>
              <p:cNvSpPr/>
              <p:nvPr/>
            </p:nvSpPr>
            <p:spPr>
              <a:xfrm>
                <a:off x="2237082" y="1279402"/>
                <a:ext cx="68461" cy="103820"/>
              </a:xfrm>
              <a:custGeom>
                <a:avLst/>
                <a:gdLst>
                  <a:gd name="connsiteX0" fmla="*/ 18938 w 77874"/>
                  <a:gd name="connsiteY0" fmla="*/ 235 h 118094"/>
                  <a:gd name="connsiteX1" fmla="*/ 111 w 77874"/>
                  <a:gd name="connsiteY1" fmla="*/ 54147 h 118094"/>
                  <a:gd name="connsiteX2" fmla="*/ 10380 w 77874"/>
                  <a:gd name="connsiteY2" fmla="*/ 117474 h 118094"/>
                  <a:gd name="connsiteX3" fmla="*/ 18938 w 77874"/>
                  <a:gd name="connsiteY3" fmla="*/ 118330 h 118094"/>
                  <a:gd name="connsiteX4" fmla="*/ 60443 w 77874"/>
                  <a:gd name="connsiteY4" fmla="*/ 100787 h 118094"/>
                  <a:gd name="connsiteX5" fmla="*/ 77986 w 77874"/>
                  <a:gd name="connsiteY5" fmla="*/ 59282 h 118094"/>
                  <a:gd name="connsiteX6" fmla="*/ 60870 w 77874"/>
                  <a:gd name="connsiteY6" fmla="*/ 17350 h 118094"/>
                  <a:gd name="connsiteX7" fmla="*/ 18938 w 77874"/>
                  <a:gd name="connsiteY7" fmla="*/ 235 h 11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74" h="118094">
                    <a:moveTo>
                      <a:pt x="18938" y="235"/>
                    </a:moveTo>
                    <a:cubicBezTo>
                      <a:pt x="6386" y="16208"/>
                      <a:pt x="111" y="34180"/>
                      <a:pt x="111" y="54147"/>
                    </a:cubicBezTo>
                    <a:cubicBezTo>
                      <a:pt x="111" y="76398"/>
                      <a:pt x="3534" y="97506"/>
                      <a:pt x="10380" y="117474"/>
                    </a:cubicBezTo>
                    <a:cubicBezTo>
                      <a:pt x="12662" y="118045"/>
                      <a:pt x="15515" y="118330"/>
                      <a:pt x="18938" y="118330"/>
                    </a:cubicBezTo>
                    <a:cubicBezTo>
                      <a:pt x="34912" y="118330"/>
                      <a:pt x="48747" y="112482"/>
                      <a:pt x="60443" y="100787"/>
                    </a:cubicBezTo>
                    <a:cubicBezTo>
                      <a:pt x="72138" y="89091"/>
                      <a:pt x="77986" y="75257"/>
                      <a:pt x="77986" y="59282"/>
                    </a:cubicBezTo>
                    <a:cubicBezTo>
                      <a:pt x="77986" y="42737"/>
                      <a:pt x="72280" y="28760"/>
                      <a:pt x="60870" y="17350"/>
                    </a:cubicBezTo>
                    <a:cubicBezTo>
                      <a:pt x="49460" y="5940"/>
                      <a:pt x="35482" y="235"/>
                      <a:pt x="18938" y="235"/>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grpSp>
      </p:grpSp>
      <p:pic>
        <p:nvPicPr>
          <p:cNvPr id="7" name="Grafik 6" descr="Ein Bild, das Schrift, Text, Grafiken, Logo enthält.&#10;&#10;Automatisch generierte Beschreibung">
            <a:extLst>
              <a:ext uri="{FF2B5EF4-FFF2-40B4-BE49-F238E27FC236}">
                <a16:creationId xmlns:a16="http://schemas.microsoft.com/office/drawing/2014/main" id="{6C83B610-9C88-8BF9-F30D-D9D14EDD68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r="79132" b="-15032"/>
          <a:stretch/>
        </p:blipFill>
        <p:spPr>
          <a:xfrm>
            <a:off x="11255455" y="343855"/>
            <a:ext cx="480126" cy="661672"/>
          </a:xfrm>
          <a:prstGeom prst="rect">
            <a:avLst/>
          </a:prstGeom>
        </p:spPr>
      </p:pic>
      <p:sp>
        <p:nvSpPr>
          <p:cNvPr id="8" name="Rechteck: abgerundete Ecken 7">
            <a:extLst>
              <a:ext uri="{FF2B5EF4-FFF2-40B4-BE49-F238E27FC236}">
                <a16:creationId xmlns:a16="http://schemas.microsoft.com/office/drawing/2014/main" id="{3D4C4ACC-88B2-CC02-80B7-9B15515213CA}"/>
              </a:ext>
            </a:extLst>
          </p:cNvPr>
          <p:cNvSpPr/>
          <p:nvPr/>
        </p:nvSpPr>
        <p:spPr>
          <a:xfrm>
            <a:off x="1663776" y="5612666"/>
            <a:ext cx="7129704" cy="540000"/>
          </a:xfrm>
          <a:prstGeom prst="roundRect">
            <a:avLst/>
          </a:prstGeom>
          <a:solidFill>
            <a:schemeClr val="accent1">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ein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guter Dienstleister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für interne &amp;  externe Stakeholder zu sein?</a:t>
            </a:r>
          </a:p>
        </p:txBody>
      </p:sp>
      <p:sp>
        <p:nvSpPr>
          <p:cNvPr id="9" name="Rechteck: abgerundete Ecken 8">
            <a:extLst>
              <a:ext uri="{FF2B5EF4-FFF2-40B4-BE49-F238E27FC236}">
                <a16:creationId xmlns:a16="http://schemas.microsoft.com/office/drawing/2014/main" id="{C7A2A077-43F9-CCB2-A72C-CFC0D0DB4C75}"/>
              </a:ext>
            </a:extLst>
          </p:cNvPr>
          <p:cNvSpPr/>
          <p:nvPr/>
        </p:nvSpPr>
        <p:spPr>
          <a:xfrm>
            <a:off x="1663776" y="4194613"/>
            <a:ext cx="7129704" cy="540000"/>
          </a:xfrm>
          <a:prstGeom prst="roundRect">
            <a:avLst/>
          </a:prstGeom>
          <a:solidFill>
            <a:schemeClr val="accent1">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a:t>
            </a:r>
            <a:r>
              <a:rPr lang="de-DE"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messbare Ergebnisse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mit nachweisbarem ROI zu produzieren?</a:t>
            </a:r>
          </a:p>
        </p:txBody>
      </p:sp>
      <p:sp>
        <p:nvSpPr>
          <p:cNvPr id="10" name="Rechteck: abgerundete Ecken 9">
            <a:extLst>
              <a:ext uri="{FF2B5EF4-FFF2-40B4-BE49-F238E27FC236}">
                <a16:creationId xmlns:a16="http://schemas.microsoft.com/office/drawing/2014/main" id="{8228611C-F5F1-2113-D9A3-D2A0AF2ABE07}"/>
              </a:ext>
            </a:extLst>
          </p:cNvPr>
          <p:cNvSpPr/>
          <p:nvPr/>
        </p:nvSpPr>
        <p:spPr>
          <a:xfrm>
            <a:off x="1663776" y="3079881"/>
            <a:ext cx="7129704" cy="540000"/>
          </a:xfrm>
          <a:prstGeom prst="roundRect">
            <a:avLst/>
          </a:prstGeom>
          <a:solidFill>
            <a:schemeClr val="accent2">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langfristige und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strategische Kommunikationsziele </a:t>
            </a: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zu erreichen?</a:t>
            </a:r>
          </a:p>
        </p:txBody>
      </p:sp>
      <p:sp>
        <p:nvSpPr>
          <p:cNvPr id="11" name="Rechteck: abgerundete Ecken 10">
            <a:extLst>
              <a:ext uri="{FF2B5EF4-FFF2-40B4-BE49-F238E27FC236}">
                <a16:creationId xmlns:a16="http://schemas.microsoft.com/office/drawing/2014/main" id="{8F936E4B-870C-CF47-270D-F033606853F2}"/>
              </a:ext>
            </a:extLst>
          </p:cNvPr>
          <p:cNvSpPr/>
          <p:nvPr/>
        </p:nvSpPr>
        <p:spPr>
          <a:xfrm>
            <a:off x="1663776" y="2418728"/>
            <a:ext cx="7129704" cy="540000"/>
          </a:xfrm>
          <a:prstGeom prst="roundRect">
            <a:avLst/>
          </a:prstGeom>
          <a:solidFill>
            <a:schemeClr val="accent2">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unserem Unternehmen mit Kommunikation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Bedeutung zu geben</a:t>
            </a:r>
            <a:r>
              <a:rPr lang="de-DE"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t>
            </a:r>
          </a:p>
        </p:txBody>
      </p:sp>
      <p:sp>
        <p:nvSpPr>
          <p:cNvPr id="12" name="Rechteck: abgerundete Ecken 11">
            <a:extLst>
              <a:ext uri="{FF2B5EF4-FFF2-40B4-BE49-F238E27FC236}">
                <a16:creationId xmlns:a16="http://schemas.microsoft.com/office/drawing/2014/main" id="{6AEABA31-5DA6-D52F-7A0C-EC3E072FC6B8}"/>
              </a:ext>
            </a:extLst>
          </p:cNvPr>
          <p:cNvSpPr/>
          <p:nvPr/>
        </p:nvSpPr>
        <p:spPr>
          <a:xfrm>
            <a:off x="1663776" y="1722546"/>
            <a:ext cx="7129704" cy="540000"/>
          </a:xfrm>
          <a:prstGeom prst="roundRect">
            <a:avLst/>
          </a:prstGeom>
          <a:solidFill>
            <a:schemeClr val="accent2">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nchorCtr="0"/>
          <a:lstStyle/>
          <a:p>
            <a:pPr>
              <a:spcBef>
                <a:spcPts val="0"/>
              </a:spcBef>
            </a:pPr>
            <a:r>
              <a:rPr lang="de-DE"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Um mit Kommunikation </a:t>
            </a:r>
            <a:r>
              <a:rPr lang="de-D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einen direkten Wertbeitrag </a:t>
            </a:r>
            <a:r>
              <a:rPr lang="de-DE"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zu leisten</a:t>
            </a:r>
            <a:r>
              <a:rPr lang="de-DE"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t>
            </a:r>
          </a:p>
        </p:txBody>
      </p:sp>
      <p:sp>
        <p:nvSpPr>
          <p:cNvPr id="25" name="Textfeld 24">
            <a:extLst>
              <a:ext uri="{FF2B5EF4-FFF2-40B4-BE49-F238E27FC236}">
                <a16:creationId xmlns:a16="http://schemas.microsoft.com/office/drawing/2014/main" id="{04655CC4-2B64-2960-6FD6-C64AEB0E35A4}"/>
              </a:ext>
            </a:extLst>
          </p:cNvPr>
          <p:cNvSpPr txBox="1"/>
          <p:nvPr/>
        </p:nvSpPr>
        <p:spPr>
          <a:xfrm>
            <a:off x="619856" y="588639"/>
            <a:ext cx="10235508" cy="584775"/>
          </a:xfrm>
          <a:prstGeom prst="rect">
            <a:avLst/>
          </a:prstGeom>
          <a:noFill/>
        </p:spPr>
        <p:txBody>
          <a:bodyPr wrap="square" rtlCol="0">
            <a:spAutoFit/>
          </a:bodyPr>
          <a:lstStyle>
            <a:defPPr>
              <a:defRPr lang="de-DE"/>
            </a:defPPr>
            <a:lvl1pPr marL="0" marR="0" lvl="0" indent="0" defTabSz="914400" eaLnBrk="1" latinLnBrk="0" hangingPunct="1">
              <a:lnSpc>
                <a:spcPct val="100000"/>
              </a:lnSpc>
              <a:buClrTx/>
              <a:buSzTx/>
              <a:buFontTx/>
              <a:buNone/>
              <a:tabLst/>
              <a:defRPr kumimoji="0" sz="2400" b="1" i="0" u="none" strike="noStrike" cap="none" spc="0" normalizeH="0" baseline="0">
                <a:ln>
                  <a:noFill/>
                </a:ln>
                <a:solidFill>
                  <a:prstClr val="white"/>
                </a:solidFill>
                <a:effectLst/>
                <a:uLnTx/>
                <a:uFillTx/>
                <a:latin typeface="Montserrat" panose="00000500000000000000" pitchFamily="2" charset="0"/>
                <a:cs typeface="Calibri" panose="020F0502020204030204" pitchFamily="34" charset="0"/>
              </a:defRPr>
            </a:lvl1pPr>
          </a:lstStyle>
          <a:p>
            <a:r>
              <a:rPr lang="de-DE" sz="3200" dirty="0">
                <a:solidFill>
                  <a:schemeClr val="accent4"/>
                </a:solidFill>
              </a:rPr>
              <a:t>Wozu</a:t>
            </a:r>
            <a:r>
              <a:rPr lang="de-DE" sz="3200" dirty="0"/>
              <a:t> machen wir das alles eigentlich?</a:t>
            </a:r>
          </a:p>
        </p:txBody>
      </p:sp>
      <p:grpSp>
        <p:nvGrpSpPr>
          <p:cNvPr id="23" name="Gruppieren 22">
            <a:extLst>
              <a:ext uri="{FF2B5EF4-FFF2-40B4-BE49-F238E27FC236}">
                <a16:creationId xmlns:a16="http://schemas.microsoft.com/office/drawing/2014/main" id="{937E1317-CC88-8DB8-E672-F349330F628E}"/>
              </a:ext>
            </a:extLst>
          </p:cNvPr>
          <p:cNvGrpSpPr>
            <a:grpSpLocks noChangeAspect="1"/>
          </p:cNvGrpSpPr>
          <p:nvPr/>
        </p:nvGrpSpPr>
        <p:grpSpPr>
          <a:xfrm>
            <a:off x="717556" y="5610566"/>
            <a:ext cx="576000" cy="576000"/>
            <a:chOff x="5312762" y="498684"/>
            <a:chExt cx="2233014" cy="2233014"/>
          </a:xfrm>
        </p:grpSpPr>
        <p:sp>
          <p:nvSpPr>
            <p:cNvPr id="24" name="Ellipse 23">
              <a:extLst>
                <a:ext uri="{FF2B5EF4-FFF2-40B4-BE49-F238E27FC236}">
                  <a16:creationId xmlns:a16="http://schemas.microsoft.com/office/drawing/2014/main" id="{71E7F7D5-0C58-21A4-F5B9-ADE7389CAC8A}"/>
                </a:ext>
              </a:extLst>
            </p:cNvPr>
            <p:cNvSpPr>
              <a:spLocks noChangeAspect="1"/>
            </p:cNvSpPr>
            <p:nvPr/>
          </p:nvSpPr>
          <p:spPr>
            <a:xfrm>
              <a:off x="5312762"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a16="http://schemas.microsoft.com/office/drawing/2014/main" id="{39FBD89F-F62D-7214-2A30-0189449A6C40}"/>
                </a:ext>
              </a:extLst>
            </p:cNvPr>
            <p:cNvGrpSpPr/>
            <p:nvPr/>
          </p:nvGrpSpPr>
          <p:grpSpPr>
            <a:xfrm>
              <a:off x="5677356" y="882308"/>
              <a:ext cx="1496442" cy="1388998"/>
              <a:chOff x="5562112" y="775338"/>
              <a:chExt cx="1726930" cy="1602937"/>
            </a:xfrm>
          </p:grpSpPr>
          <p:sp>
            <p:nvSpPr>
              <p:cNvPr id="29" name="Freihandform: Form 28">
                <a:extLst>
                  <a:ext uri="{FF2B5EF4-FFF2-40B4-BE49-F238E27FC236}">
                    <a16:creationId xmlns:a16="http://schemas.microsoft.com/office/drawing/2014/main" id="{F10B3ADB-ADCB-E109-9B24-CC2607423581}"/>
                  </a:ext>
                </a:extLst>
              </p:cNvPr>
              <p:cNvSpPr/>
              <p:nvPr/>
            </p:nvSpPr>
            <p:spPr>
              <a:xfrm>
                <a:off x="5620233" y="1145613"/>
                <a:ext cx="184060" cy="269074"/>
              </a:xfrm>
              <a:custGeom>
                <a:avLst/>
                <a:gdLst>
                  <a:gd name="connsiteX0" fmla="*/ 153617 w 184060"/>
                  <a:gd name="connsiteY0" fmla="*/ 269310 h 269074"/>
                  <a:gd name="connsiteX1" fmla="*/ 184425 w 184060"/>
                  <a:gd name="connsiteY1" fmla="*/ 238502 h 269074"/>
                  <a:gd name="connsiteX2" fmla="*/ 184425 w 184060"/>
                  <a:gd name="connsiteY2" fmla="*/ 185445 h 269074"/>
                  <a:gd name="connsiteX3" fmla="*/ 158323 w 184060"/>
                  <a:gd name="connsiteY3" fmla="*/ 91740 h 269074"/>
                  <a:gd name="connsiteX4" fmla="*/ 86868 w 184060"/>
                  <a:gd name="connsiteY4" fmla="*/ 27132 h 269074"/>
                  <a:gd name="connsiteX5" fmla="*/ 44935 w 184060"/>
                  <a:gd name="connsiteY5" fmla="*/ 3167 h 269074"/>
                  <a:gd name="connsiteX6" fmla="*/ 20974 w 184060"/>
                  <a:gd name="connsiteY6" fmla="*/ 1881 h 269074"/>
                  <a:gd name="connsiteX7" fmla="*/ 3858 w 184060"/>
                  <a:gd name="connsiteY7" fmla="*/ 17712 h 269074"/>
                  <a:gd name="connsiteX8" fmla="*/ 2147 w 184060"/>
                  <a:gd name="connsiteY8" fmla="*/ 41248 h 269074"/>
                  <a:gd name="connsiteX9" fmla="*/ 17550 w 184060"/>
                  <a:gd name="connsiteY9" fmla="*/ 58793 h 269074"/>
                  <a:gd name="connsiteX10" fmla="*/ 58627 w 184060"/>
                  <a:gd name="connsiteY10" fmla="*/ 81901 h 269074"/>
                  <a:gd name="connsiteX11" fmla="*/ 122809 w 184060"/>
                  <a:gd name="connsiteY11" fmla="*/ 185445 h 269074"/>
                  <a:gd name="connsiteX12" fmla="*/ 122809 w 184060"/>
                  <a:gd name="connsiteY12" fmla="*/ 238502 h 269074"/>
                  <a:gd name="connsiteX13" fmla="*/ 153617 w 184060"/>
                  <a:gd name="connsiteY13" fmla="*/ 269310 h 2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060" h="269074">
                    <a:moveTo>
                      <a:pt x="153617" y="269310"/>
                    </a:moveTo>
                    <a:cubicBezTo>
                      <a:pt x="174155" y="269310"/>
                      <a:pt x="184425" y="259041"/>
                      <a:pt x="184425" y="238502"/>
                    </a:cubicBezTo>
                    <a:lnTo>
                      <a:pt x="184425" y="185445"/>
                    </a:lnTo>
                    <a:cubicBezTo>
                      <a:pt x="184425" y="151215"/>
                      <a:pt x="175724" y="119980"/>
                      <a:pt x="158323" y="91740"/>
                    </a:cubicBezTo>
                    <a:cubicBezTo>
                      <a:pt x="140923" y="63498"/>
                      <a:pt x="117104" y="41962"/>
                      <a:pt x="86868" y="27132"/>
                    </a:cubicBezTo>
                    <a:lnTo>
                      <a:pt x="44935" y="3167"/>
                    </a:lnTo>
                    <a:cubicBezTo>
                      <a:pt x="36948" y="-252"/>
                      <a:pt x="28960" y="-681"/>
                      <a:pt x="20974" y="1881"/>
                    </a:cubicBezTo>
                    <a:cubicBezTo>
                      <a:pt x="12987" y="4453"/>
                      <a:pt x="7282" y="9730"/>
                      <a:pt x="3858" y="17712"/>
                    </a:cubicBezTo>
                    <a:cubicBezTo>
                      <a:pt x="-136" y="25132"/>
                      <a:pt x="-705" y="32980"/>
                      <a:pt x="2147" y="41248"/>
                    </a:cubicBezTo>
                    <a:cubicBezTo>
                      <a:pt x="4999" y="49525"/>
                      <a:pt x="10134" y="55374"/>
                      <a:pt x="17550" y="58793"/>
                    </a:cubicBezTo>
                    <a:lnTo>
                      <a:pt x="58627" y="81901"/>
                    </a:lnTo>
                    <a:cubicBezTo>
                      <a:pt x="101415" y="103578"/>
                      <a:pt x="122809" y="138094"/>
                      <a:pt x="122809" y="185445"/>
                    </a:cubicBezTo>
                    <a:lnTo>
                      <a:pt x="122809" y="238502"/>
                    </a:lnTo>
                    <a:cubicBezTo>
                      <a:pt x="122809" y="259041"/>
                      <a:pt x="133078" y="269310"/>
                      <a:pt x="153617" y="2693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090CA1DD-400A-2182-63FA-BA1B3250E4FA}"/>
                  </a:ext>
                </a:extLst>
              </p:cNvPr>
              <p:cNvSpPr/>
              <p:nvPr/>
            </p:nvSpPr>
            <p:spPr>
              <a:xfrm>
                <a:off x="6733649" y="1888779"/>
                <a:ext cx="249878" cy="367122"/>
              </a:xfrm>
              <a:custGeom>
                <a:avLst/>
                <a:gdLst>
                  <a:gd name="connsiteX0" fmla="*/ 204037 w 249878"/>
                  <a:gd name="connsiteY0" fmla="*/ 367357 h 367122"/>
                  <a:gd name="connsiteX1" fmla="*/ 236984 w 249878"/>
                  <a:gd name="connsiteY1" fmla="*/ 353237 h 367122"/>
                  <a:gd name="connsiteX2" fmla="*/ 250243 w 249878"/>
                  <a:gd name="connsiteY2" fmla="*/ 320290 h 367122"/>
                  <a:gd name="connsiteX3" fmla="*/ 236984 w 249878"/>
                  <a:gd name="connsiteY3" fmla="*/ 287771 h 367122"/>
                  <a:gd name="connsiteX4" fmla="*/ 204037 w 249878"/>
                  <a:gd name="connsiteY4" fmla="*/ 274079 h 367122"/>
                  <a:gd name="connsiteX5" fmla="*/ 113321 w 249878"/>
                  <a:gd name="connsiteY5" fmla="*/ 274079 h 367122"/>
                  <a:gd name="connsiteX6" fmla="*/ 92785 w 249878"/>
                  <a:gd name="connsiteY6" fmla="*/ 253541 h 367122"/>
                  <a:gd name="connsiteX7" fmla="*/ 92785 w 249878"/>
                  <a:gd name="connsiteY7" fmla="*/ 46446 h 367122"/>
                  <a:gd name="connsiteX8" fmla="*/ 79098 w 249878"/>
                  <a:gd name="connsiteY8" fmla="*/ 13927 h 367122"/>
                  <a:gd name="connsiteX9" fmla="*/ 46579 w 249878"/>
                  <a:gd name="connsiteY9" fmla="*/ 235 h 367122"/>
                  <a:gd name="connsiteX10" fmla="*/ 14061 w 249878"/>
                  <a:gd name="connsiteY10" fmla="*/ 13927 h 367122"/>
                  <a:gd name="connsiteX11" fmla="*/ 364 w 249878"/>
                  <a:gd name="connsiteY11" fmla="*/ 46446 h 367122"/>
                  <a:gd name="connsiteX12" fmla="*/ 364 w 249878"/>
                  <a:gd name="connsiteY12" fmla="*/ 253541 h 367122"/>
                  <a:gd name="connsiteX13" fmla="*/ 33311 w 249878"/>
                  <a:gd name="connsiteY13" fmla="*/ 333982 h 367122"/>
                  <a:gd name="connsiteX14" fmla="*/ 113321 w 249878"/>
                  <a:gd name="connsiteY14" fmla="*/ 367357 h 36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878" h="367122">
                    <a:moveTo>
                      <a:pt x="204037" y="367357"/>
                    </a:moveTo>
                    <a:cubicBezTo>
                      <a:pt x="217153" y="367357"/>
                      <a:pt x="228135" y="362651"/>
                      <a:pt x="236984" y="353237"/>
                    </a:cubicBezTo>
                    <a:cubicBezTo>
                      <a:pt x="245823" y="343824"/>
                      <a:pt x="250243" y="332841"/>
                      <a:pt x="250243" y="320290"/>
                    </a:cubicBezTo>
                    <a:cubicBezTo>
                      <a:pt x="250243" y="307739"/>
                      <a:pt x="245823" y="296899"/>
                      <a:pt x="236984" y="287771"/>
                    </a:cubicBezTo>
                    <a:cubicBezTo>
                      <a:pt x="228135" y="278643"/>
                      <a:pt x="217153" y="274079"/>
                      <a:pt x="204037" y="274079"/>
                    </a:cubicBezTo>
                    <a:lnTo>
                      <a:pt x="113321" y="274079"/>
                    </a:lnTo>
                    <a:cubicBezTo>
                      <a:pt x="99634" y="274079"/>
                      <a:pt x="92785" y="267233"/>
                      <a:pt x="92785" y="253541"/>
                    </a:cubicBezTo>
                    <a:lnTo>
                      <a:pt x="92785" y="46446"/>
                    </a:lnTo>
                    <a:cubicBezTo>
                      <a:pt x="92785" y="33895"/>
                      <a:pt x="88223" y="23056"/>
                      <a:pt x="79098" y="13927"/>
                    </a:cubicBezTo>
                    <a:cubicBezTo>
                      <a:pt x="69963" y="4799"/>
                      <a:pt x="59124" y="235"/>
                      <a:pt x="46579" y="235"/>
                    </a:cubicBezTo>
                    <a:cubicBezTo>
                      <a:pt x="34025" y="235"/>
                      <a:pt x="23186" y="4799"/>
                      <a:pt x="14061" y="13927"/>
                    </a:cubicBezTo>
                    <a:cubicBezTo>
                      <a:pt x="4927" y="23056"/>
                      <a:pt x="364" y="33895"/>
                      <a:pt x="364" y="46446"/>
                    </a:cubicBezTo>
                    <a:lnTo>
                      <a:pt x="364" y="253541"/>
                    </a:lnTo>
                    <a:cubicBezTo>
                      <a:pt x="364" y="284919"/>
                      <a:pt x="11346" y="311733"/>
                      <a:pt x="33311" y="333982"/>
                    </a:cubicBezTo>
                    <a:cubicBezTo>
                      <a:pt x="55276" y="356232"/>
                      <a:pt x="81946" y="367357"/>
                      <a:pt x="113321" y="367357"/>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80F69EE8-652F-C7D7-F886-33785B8A1D87}"/>
                  </a:ext>
                </a:extLst>
              </p:cNvPr>
              <p:cNvSpPr/>
              <p:nvPr/>
            </p:nvSpPr>
            <p:spPr>
              <a:xfrm>
                <a:off x="5996839" y="2012009"/>
                <a:ext cx="180569" cy="366266"/>
              </a:xfrm>
              <a:custGeom>
                <a:avLst/>
                <a:gdLst>
                  <a:gd name="connsiteX0" fmla="*/ 46576 w 180569"/>
                  <a:gd name="connsiteY0" fmla="*/ 366502 h 366266"/>
                  <a:gd name="connsiteX1" fmla="*/ 79950 w 180569"/>
                  <a:gd name="connsiteY1" fmla="*/ 352810 h 366266"/>
                  <a:gd name="connsiteX2" fmla="*/ 119315 w 180569"/>
                  <a:gd name="connsiteY2" fmla="*/ 312588 h 366266"/>
                  <a:gd name="connsiteX3" fmla="*/ 180933 w 180569"/>
                  <a:gd name="connsiteY3" fmla="*/ 162830 h 366266"/>
                  <a:gd name="connsiteX4" fmla="*/ 180933 w 180569"/>
                  <a:gd name="connsiteY4" fmla="*/ 46446 h 366266"/>
                  <a:gd name="connsiteX5" fmla="*/ 167665 w 180569"/>
                  <a:gd name="connsiteY5" fmla="*/ 13927 h 366266"/>
                  <a:gd name="connsiteX6" fmla="*/ 134719 w 180569"/>
                  <a:gd name="connsiteY6" fmla="*/ 235 h 366266"/>
                  <a:gd name="connsiteX7" fmla="*/ 102200 w 180569"/>
                  <a:gd name="connsiteY7" fmla="*/ 13927 h 366266"/>
                  <a:gd name="connsiteX8" fmla="*/ 88507 w 180569"/>
                  <a:gd name="connsiteY8" fmla="*/ 46446 h 366266"/>
                  <a:gd name="connsiteX9" fmla="*/ 88507 w 180569"/>
                  <a:gd name="connsiteY9" fmla="*/ 162830 h 366266"/>
                  <a:gd name="connsiteX10" fmla="*/ 54277 w 180569"/>
                  <a:gd name="connsiteY10" fmla="*/ 247550 h 366266"/>
                  <a:gd name="connsiteX11" fmla="*/ 14056 w 180569"/>
                  <a:gd name="connsiteY11" fmla="*/ 286916 h 366266"/>
                  <a:gd name="connsiteX12" fmla="*/ 364 w 180569"/>
                  <a:gd name="connsiteY12" fmla="*/ 319863 h 366266"/>
                  <a:gd name="connsiteX13" fmla="*/ 14056 w 180569"/>
                  <a:gd name="connsiteY13" fmla="*/ 352810 h 366266"/>
                  <a:gd name="connsiteX14" fmla="*/ 46576 w 180569"/>
                  <a:gd name="connsiteY14" fmla="*/ 366502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9" h="366266">
                    <a:moveTo>
                      <a:pt x="46576" y="366502"/>
                    </a:moveTo>
                    <a:cubicBezTo>
                      <a:pt x="59697" y="366502"/>
                      <a:pt x="70821" y="361937"/>
                      <a:pt x="79950" y="352810"/>
                    </a:cubicBezTo>
                    <a:lnTo>
                      <a:pt x="119315" y="312588"/>
                    </a:lnTo>
                    <a:cubicBezTo>
                      <a:pt x="160392" y="270941"/>
                      <a:pt x="180933" y="221022"/>
                      <a:pt x="180933" y="162830"/>
                    </a:cubicBezTo>
                    <a:lnTo>
                      <a:pt x="180933" y="46446"/>
                    </a:lnTo>
                    <a:cubicBezTo>
                      <a:pt x="180933" y="33895"/>
                      <a:pt x="176508" y="23056"/>
                      <a:pt x="167665" y="13927"/>
                    </a:cubicBezTo>
                    <a:cubicBezTo>
                      <a:pt x="158823" y="4799"/>
                      <a:pt x="147841" y="235"/>
                      <a:pt x="134719" y="235"/>
                    </a:cubicBezTo>
                    <a:cubicBezTo>
                      <a:pt x="122168" y="235"/>
                      <a:pt x="111327" y="4799"/>
                      <a:pt x="102200" y="13927"/>
                    </a:cubicBezTo>
                    <a:cubicBezTo>
                      <a:pt x="93072" y="23056"/>
                      <a:pt x="88507" y="33895"/>
                      <a:pt x="88507" y="46446"/>
                    </a:cubicBezTo>
                    <a:lnTo>
                      <a:pt x="88507" y="162830"/>
                    </a:lnTo>
                    <a:cubicBezTo>
                      <a:pt x="88507" y="195920"/>
                      <a:pt x="77097" y="224160"/>
                      <a:pt x="54277" y="247550"/>
                    </a:cubicBezTo>
                    <a:lnTo>
                      <a:pt x="14056" y="286916"/>
                    </a:lnTo>
                    <a:cubicBezTo>
                      <a:pt x="4928" y="296043"/>
                      <a:pt x="364" y="307026"/>
                      <a:pt x="364" y="319863"/>
                    </a:cubicBezTo>
                    <a:cubicBezTo>
                      <a:pt x="364" y="332698"/>
                      <a:pt x="4928" y="343681"/>
                      <a:pt x="14056" y="352810"/>
                    </a:cubicBezTo>
                    <a:cubicBezTo>
                      <a:pt x="23184" y="361937"/>
                      <a:pt x="34023" y="366502"/>
                      <a:pt x="46576" y="366502"/>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8C8D3723-582A-0096-DCE8-06BB68E3B18B}"/>
                  </a:ext>
                </a:extLst>
              </p:cNvPr>
              <p:cNvSpPr/>
              <p:nvPr/>
            </p:nvSpPr>
            <p:spPr>
              <a:xfrm>
                <a:off x="6487190" y="2012009"/>
                <a:ext cx="180565" cy="366266"/>
              </a:xfrm>
              <a:custGeom>
                <a:avLst/>
                <a:gdLst>
                  <a:gd name="connsiteX0" fmla="*/ 101348 w 180565"/>
                  <a:gd name="connsiteY0" fmla="*/ 352810 h 366266"/>
                  <a:gd name="connsiteX1" fmla="*/ 61981 w 180565"/>
                  <a:gd name="connsiteY1" fmla="*/ 312588 h 366266"/>
                  <a:gd name="connsiteX2" fmla="*/ 364 w 180565"/>
                  <a:gd name="connsiteY2" fmla="*/ 162830 h 366266"/>
                  <a:gd name="connsiteX3" fmla="*/ 364 w 180565"/>
                  <a:gd name="connsiteY3" fmla="*/ 46446 h 366266"/>
                  <a:gd name="connsiteX4" fmla="*/ 13632 w 180565"/>
                  <a:gd name="connsiteY4" fmla="*/ 13927 h 366266"/>
                  <a:gd name="connsiteX5" fmla="*/ 46579 w 180565"/>
                  <a:gd name="connsiteY5" fmla="*/ 235 h 366266"/>
                  <a:gd name="connsiteX6" fmla="*/ 79098 w 180565"/>
                  <a:gd name="connsiteY6" fmla="*/ 13927 h 366266"/>
                  <a:gd name="connsiteX7" fmla="*/ 92785 w 180565"/>
                  <a:gd name="connsiteY7" fmla="*/ 46446 h 366266"/>
                  <a:gd name="connsiteX8" fmla="*/ 92785 w 180565"/>
                  <a:gd name="connsiteY8" fmla="*/ 162830 h 366266"/>
                  <a:gd name="connsiteX9" fmla="*/ 127018 w 180565"/>
                  <a:gd name="connsiteY9" fmla="*/ 247550 h 366266"/>
                  <a:gd name="connsiteX10" fmla="*/ 167242 w 180565"/>
                  <a:gd name="connsiteY10" fmla="*/ 286916 h 366266"/>
                  <a:gd name="connsiteX11" fmla="*/ 180929 w 180565"/>
                  <a:gd name="connsiteY11" fmla="*/ 319863 h 366266"/>
                  <a:gd name="connsiteX12" fmla="*/ 167242 w 180565"/>
                  <a:gd name="connsiteY12" fmla="*/ 352810 h 366266"/>
                  <a:gd name="connsiteX13" fmla="*/ 134724 w 180565"/>
                  <a:gd name="connsiteY13" fmla="*/ 366502 h 366266"/>
                  <a:gd name="connsiteX14" fmla="*/ 101348 w 180565"/>
                  <a:gd name="connsiteY14" fmla="*/ 352810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5" h="366266">
                    <a:moveTo>
                      <a:pt x="101348" y="352810"/>
                    </a:moveTo>
                    <a:lnTo>
                      <a:pt x="61981" y="312588"/>
                    </a:lnTo>
                    <a:cubicBezTo>
                      <a:pt x="20900" y="271512"/>
                      <a:pt x="364" y="221592"/>
                      <a:pt x="364" y="162830"/>
                    </a:cubicBezTo>
                    <a:lnTo>
                      <a:pt x="364" y="46446"/>
                    </a:lnTo>
                    <a:cubicBezTo>
                      <a:pt x="364" y="33895"/>
                      <a:pt x="4784" y="23056"/>
                      <a:pt x="13632" y="13927"/>
                    </a:cubicBezTo>
                    <a:cubicBezTo>
                      <a:pt x="22472" y="4799"/>
                      <a:pt x="33454" y="235"/>
                      <a:pt x="46579" y="235"/>
                    </a:cubicBezTo>
                    <a:cubicBezTo>
                      <a:pt x="59124" y="235"/>
                      <a:pt x="69963" y="4799"/>
                      <a:pt x="79098" y="13927"/>
                    </a:cubicBezTo>
                    <a:cubicBezTo>
                      <a:pt x="88223" y="23056"/>
                      <a:pt x="92785" y="33895"/>
                      <a:pt x="92785" y="46446"/>
                    </a:cubicBezTo>
                    <a:lnTo>
                      <a:pt x="92785" y="162830"/>
                    </a:lnTo>
                    <a:cubicBezTo>
                      <a:pt x="92785" y="195920"/>
                      <a:pt x="104196" y="224160"/>
                      <a:pt x="127018" y="247550"/>
                    </a:cubicBezTo>
                    <a:lnTo>
                      <a:pt x="167242" y="286916"/>
                    </a:lnTo>
                    <a:cubicBezTo>
                      <a:pt x="176367" y="296043"/>
                      <a:pt x="180929" y="307026"/>
                      <a:pt x="180929" y="319863"/>
                    </a:cubicBezTo>
                    <a:cubicBezTo>
                      <a:pt x="180929" y="332698"/>
                      <a:pt x="176367" y="343681"/>
                      <a:pt x="167242" y="352810"/>
                    </a:cubicBezTo>
                    <a:cubicBezTo>
                      <a:pt x="158108" y="361937"/>
                      <a:pt x="147268" y="366502"/>
                      <a:pt x="134724" y="366502"/>
                    </a:cubicBezTo>
                    <a:cubicBezTo>
                      <a:pt x="121598" y="366502"/>
                      <a:pt x="110473" y="361937"/>
                      <a:pt x="101348" y="3528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FB7BB12A-C6B8-623B-0AEF-3318C9252B27}"/>
                  </a:ext>
                </a:extLst>
              </p:cNvPr>
              <p:cNvSpPr/>
              <p:nvPr/>
            </p:nvSpPr>
            <p:spPr>
              <a:xfrm>
                <a:off x="7104191" y="1599533"/>
                <a:ext cx="184851" cy="80441"/>
              </a:xfrm>
              <a:custGeom>
                <a:avLst/>
                <a:gdLst>
                  <a:gd name="connsiteX0" fmla="*/ 61981 w 184851"/>
                  <a:gd name="connsiteY0" fmla="*/ 235 h 80441"/>
                  <a:gd name="connsiteX1" fmla="*/ 364 w 184851"/>
                  <a:gd name="connsiteY1" fmla="*/ 39600 h 80441"/>
                  <a:gd name="connsiteX2" fmla="*/ 61981 w 184851"/>
                  <a:gd name="connsiteY2" fmla="*/ 80676 h 80441"/>
                  <a:gd name="connsiteX3" fmla="*/ 171519 w 184851"/>
                  <a:gd name="connsiteY3" fmla="*/ 56714 h 80441"/>
                  <a:gd name="connsiteX4" fmla="*/ 185216 w 184851"/>
                  <a:gd name="connsiteY4" fmla="*/ 40455 h 80441"/>
                  <a:gd name="connsiteX5" fmla="*/ 171519 w 184851"/>
                  <a:gd name="connsiteY5" fmla="*/ 23340 h 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51" h="80441">
                    <a:moveTo>
                      <a:pt x="61981" y="235"/>
                    </a:moveTo>
                    <a:lnTo>
                      <a:pt x="364" y="39600"/>
                    </a:lnTo>
                    <a:lnTo>
                      <a:pt x="61981" y="80676"/>
                    </a:lnTo>
                    <a:lnTo>
                      <a:pt x="171519" y="56714"/>
                    </a:lnTo>
                    <a:cubicBezTo>
                      <a:pt x="180644" y="55004"/>
                      <a:pt x="185216" y="49583"/>
                      <a:pt x="185216" y="40455"/>
                    </a:cubicBezTo>
                    <a:cubicBezTo>
                      <a:pt x="185216" y="31327"/>
                      <a:pt x="180644" y="25622"/>
                      <a:pt x="171519" y="2334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AF3B0BC4-600D-8AF4-2396-127286FFCEB1}"/>
                  </a:ext>
                </a:extLst>
              </p:cNvPr>
              <p:cNvSpPr/>
              <p:nvPr/>
            </p:nvSpPr>
            <p:spPr>
              <a:xfrm>
                <a:off x="6363965" y="1146831"/>
                <a:ext cx="524579" cy="985841"/>
              </a:xfrm>
              <a:custGeom>
                <a:avLst/>
                <a:gdLst>
                  <a:gd name="connsiteX0" fmla="*/ 123589 w 524579"/>
                  <a:gd name="connsiteY0" fmla="*/ 986076 h 985841"/>
                  <a:gd name="connsiteX1" fmla="*/ 364 w 524579"/>
                  <a:gd name="connsiteY1" fmla="*/ 492302 h 985841"/>
                  <a:gd name="connsiteX2" fmla="*/ 123589 w 524579"/>
                  <a:gd name="connsiteY2" fmla="*/ 235 h 985841"/>
                  <a:gd name="connsiteX3" fmla="*/ 253662 w 524579"/>
                  <a:gd name="connsiteY3" fmla="*/ 235 h 985841"/>
                  <a:gd name="connsiteX4" fmla="*/ 370906 w 524579"/>
                  <a:gd name="connsiteY4" fmla="*/ 16494 h 985841"/>
                  <a:gd name="connsiteX5" fmla="*/ 524944 w 524579"/>
                  <a:gd name="connsiteY5" fmla="*/ 492302 h 985841"/>
                  <a:gd name="connsiteX6" fmla="*/ 370906 w 524579"/>
                  <a:gd name="connsiteY6" fmla="*/ 969817 h 985841"/>
                  <a:gd name="connsiteX7" fmla="*/ 253662 w 524579"/>
                  <a:gd name="connsiteY7" fmla="*/ 986076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79" h="985841">
                    <a:moveTo>
                      <a:pt x="123589" y="986076"/>
                    </a:moveTo>
                    <a:lnTo>
                      <a:pt x="364" y="492302"/>
                    </a:lnTo>
                    <a:lnTo>
                      <a:pt x="123589" y="235"/>
                    </a:lnTo>
                    <a:lnTo>
                      <a:pt x="253662" y="235"/>
                    </a:lnTo>
                    <a:cubicBezTo>
                      <a:pt x="293601" y="235"/>
                      <a:pt x="332682" y="5655"/>
                      <a:pt x="370906" y="16494"/>
                    </a:cubicBezTo>
                    <a:lnTo>
                      <a:pt x="524944" y="492302"/>
                    </a:lnTo>
                    <a:lnTo>
                      <a:pt x="370906" y="969817"/>
                    </a:lnTo>
                    <a:cubicBezTo>
                      <a:pt x="332682" y="980657"/>
                      <a:pt x="293601" y="986076"/>
                      <a:pt x="253662" y="986076"/>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EBEF457E-BBD0-A725-4A8D-6738329CC411}"/>
                  </a:ext>
                </a:extLst>
              </p:cNvPr>
              <p:cNvSpPr/>
              <p:nvPr/>
            </p:nvSpPr>
            <p:spPr>
              <a:xfrm>
                <a:off x="5882167" y="1154536"/>
                <a:ext cx="450984" cy="970433"/>
              </a:xfrm>
              <a:custGeom>
                <a:avLst/>
                <a:gdLst>
                  <a:gd name="connsiteX0" fmla="*/ 297311 w 450984"/>
                  <a:gd name="connsiteY0" fmla="*/ 235 h 970433"/>
                  <a:gd name="connsiteX1" fmla="*/ 451349 w 450984"/>
                  <a:gd name="connsiteY1" fmla="*/ 484597 h 970433"/>
                  <a:gd name="connsiteX2" fmla="*/ 297311 w 450984"/>
                  <a:gd name="connsiteY2" fmla="*/ 970669 h 970433"/>
                  <a:gd name="connsiteX3" fmla="*/ 131296 w 450984"/>
                  <a:gd name="connsiteY3" fmla="*/ 908198 h 970433"/>
                  <a:gd name="connsiteX4" fmla="*/ 1220 w 450984"/>
                  <a:gd name="connsiteY4" fmla="*/ 793527 h 970433"/>
                  <a:gd name="connsiteX5" fmla="*/ 20046 w 450984"/>
                  <a:gd name="connsiteY5" fmla="*/ 700248 h 970433"/>
                  <a:gd name="connsiteX6" fmla="*/ 20046 w 450984"/>
                  <a:gd name="connsiteY6" fmla="*/ 268944 h 970433"/>
                  <a:gd name="connsiteX7" fmla="*/ 364 w 450984"/>
                  <a:gd name="connsiteY7" fmla="*/ 178233 h 970433"/>
                  <a:gd name="connsiteX8" fmla="*/ 130868 w 450984"/>
                  <a:gd name="connsiteY8" fmla="*/ 63138 h 970433"/>
                  <a:gd name="connsiteX9" fmla="*/ 297311 w 450984"/>
                  <a:gd name="connsiteY9" fmla="*/ 235 h 97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984" h="970433">
                    <a:moveTo>
                      <a:pt x="297311" y="235"/>
                    </a:moveTo>
                    <a:lnTo>
                      <a:pt x="451349" y="484597"/>
                    </a:lnTo>
                    <a:lnTo>
                      <a:pt x="297311" y="970669"/>
                    </a:lnTo>
                    <a:cubicBezTo>
                      <a:pt x="237410" y="959829"/>
                      <a:pt x="182071" y="939006"/>
                      <a:pt x="131296" y="908198"/>
                    </a:cubicBezTo>
                    <a:cubicBezTo>
                      <a:pt x="80521" y="877390"/>
                      <a:pt x="37162" y="839167"/>
                      <a:pt x="1220" y="793527"/>
                    </a:cubicBezTo>
                    <a:lnTo>
                      <a:pt x="20046" y="700248"/>
                    </a:lnTo>
                    <a:lnTo>
                      <a:pt x="20046" y="268944"/>
                    </a:lnTo>
                    <a:lnTo>
                      <a:pt x="364" y="178233"/>
                    </a:lnTo>
                    <a:cubicBezTo>
                      <a:pt x="36307" y="132592"/>
                      <a:pt x="79807" y="94226"/>
                      <a:pt x="130868" y="63138"/>
                    </a:cubicBezTo>
                    <a:cubicBezTo>
                      <a:pt x="181929" y="32039"/>
                      <a:pt x="237410" y="11074"/>
                      <a:pt x="297311" y="235"/>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297C2EB5-47F8-7264-173E-663125EEB0BC}"/>
                  </a:ext>
                </a:extLst>
              </p:cNvPr>
              <p:cNvSpPr/>
              <p:nvPr/>
            </p:nvSpPr>
            <p:spPr>
              <a:xfrm>
                <a:off x="6950162" y="1430947"/>
                <a:ext cx="215645" cy="417612"/>
              </a:xfrm>
              <a:custGeom>
                <a:avLst/>
                <a:gdLst>
                  <a:gd name="connsiteX0" fmla="*/ 364 w 215645"/>
                  <a:gd name="connsiteY0" fmla="*/ 208186 h 417612"/>
                  <a:gd name="connsiteX1" fmla="*/ 92785 w 215645"/>
                  <a:gd name="connsiteY1" fmla="*/ 417847 h 417612"/>
                  <a:gd name="connsiteX2" fmla="*/ 216010 w 215645"/>
                  <a:gd name="connsiteY2" fmla="*/ 248406 h 417612"/>
                  <a:gd name="connsiteX3" fmla="*/ 216010 w 215645"/>
                  <a:gd name="connsiteY3" fmla="*/ 169676 h 417612"/>
                  <a:gd name="connsiteX4" fmla="*/ 92785 w 215645"/>
                  <a:gd name="connsiteY4" fmla="*/ 235 h 4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5" h="417612">
                    <a:moveTo>
                      <a:pt x="364" y="208186"/>
                    </a:moveTo>
                    <a:lnTo>
                      <a:pt x="92785" y="417847"/>
                    </a:lnTo>
                    <a:lnTo>
                      <a:pt x="216010" y="248406"/>
                    </a:lnTo>
                    <a:lnTo>
                      <a:pt x="216010" y="169676"/>
                    </a:lnTo>
                    <a:lnTo>
                      <a:pt x="92785" y="235"/>
                    </a:ln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AD79ED9F-103C-AE13-EA4B-E18B3D76D7F6}"/>
                  </a:ext>
                </a:extLst>
              </p:cNvPr>
              <p:cNvSpPr/>
              <p:nvPr/>
            </p:nvSpPr>
            <p:spPr>
              <a:xfrm>
                <a:off x="6177408" y="1146831"/>
                <a:ext cx="308924" cy="985841"/>
              </a:xfrm>
              <a:custGeom>
                <a:avLst/>
                <a:gdLst>
                  <a:gd name="connsiteX0" fmla="*/ 309288 w 308924"/>
                  <a:gd name="connsiteY0" fmla="*/ 235 h 985841"/>
                  <a:gd name="connsiteX1" fmla="*/ 309288 w 308924"/>
                  <a:gd name="connsiteY1" fmla="*/ 986076 h 985841"/>
                  <a:gd name="connsiteX2" fmla="*/ 76526 w 308924"/>
                  <a:gd name="connsiteY2" fmla="*/ 986076 h 985841"/>
                  <a:gd name="connsiteX3" fmla="*/ 38016 w 308924"/>
                  <a:gd name="connsiteY3" fmla="*/ 983081 h 985841"/>
                  <a:gd name="connsiteX4" fmla="*/ 364 w 308924"/>
                  <a:gd name="connsiteY4" fmla="*/ 977519 h 985841"/>
                  <a:gd name="connsiteX5" fmla="*/ 364 w 308924"/>
                  <a:gd name="connsiteY5" fmla="*/ 7941 h 985841"/>
                  <a:gd name="connsiteX6" fmla="*/ 38016 w 308924"/>
                  <a:gd name="connsiteY6" fmla="*/ 3235 h 985841"/>
                  <a:gd name="connsiteX7" fmla="*/ 76526 w 308924"/>
                  <a:gd name="connsiteY7" fmla="*/ 235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24" h="985841">
                    <a:moveTo>
                      <a:pt x="309288" y="235"/>
                    </a:moveTo>
                    <a:lnTo>
                      <a:pt x="309288" y="986076"/>
                    </a:lnTo>
                    <a:lnTo>
                      <a:pt x="76526" y="986076"/>
                    </a:lnTo>
                    <a:cubicBezTo>
                      <a:pt x="63401" y="985506"/>
                      <a:pt x="50561" y="984507"/>
                      <a:pt x="38016" y="983081"/>
                    </a:cubicBezTo>
                    <a:cubicBezTo>
                      <a:pt x="25462" y="981655"/>
                      <a:pt x="12908" y="979801"/>
                      <a:pt x="364" y="977519"/>
                    </a:cubicBezTo>
                    <a:lnTo>
                      <a:pt x="364" y="7941"/>
                    </a:lnTo>
                    <a:cubicBezTo>
                      <a:pt x="12908" y="6226"/>
                      <a:pt x="25462" y="4664"/>
                      <a:pt x="38016" y="3235"/>
                    </a:cubicBezTo>
                    <a:cubicBezTo>
                      <a:pt x="50561" y="1807"/>
                      <a:pt x="63401" y="806"/>
                      <a:pt x="76526" y="235"/>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14EAD48C-5231-2AAF-5620-FA59E4995346}"/>
                  </a:ext>
                </a:extLst>
              </p:cNvPr>
              <p:cNvSpPr/>
              <p:nvPr/>
            </p:nvSpPr>
            <p:spPr>
              <a:xfrm>
                <a:off x="5562112" y="1331679"/>
                <a:ext cx="392793" cy="617003"/>
              </a:xfrm>
              <a:custGeom>
                <a:avLst/>
                <a:gdLst>
                  <a:gd name="connsiteX0" fmla="*/ 393158 w 392793"/>
                  <a:gd name="connsiteY0" fmla="*/ 84099 h 617003"/>
                  <a:gd name="connsiteX1" fmla="*/ 393158 w 392793"/>
                  <a:gd name="connsiteY1" fmla="*/ 532519 h 617003"/>
                  <a:gd name="connsiteX2" fmla="*/ 369197 w 392793"/>
                  <a:gd name="connsiteY2" fmla="*/ 591994 h 617003"/>
                  <a:gd name="connsiteX3" fmla="*/ 311005 w 392793"/>
                  <a:gd name="connsiteY3" fmla="*/ 617239 h 617003"/>
                  <a:gd name="connsiteX4" fmla="*/ 305871 w 392793"/>
                  <a:gd name="connsiteY4" fmla="*/ 617239 h 617003"/>
                  <a:gd name="connsiteX5" fmla="*/ 152690 w 392793"/>
                  <a:gd name="connsiteY5" fmla="*/ 575735 h 617003"/>
                  <a:gd name="connsiteX6" fmla="*/ 41868 w 392793"/>
                  <a:gd name="connsiteY6" fmla="*/ 464058 h 617003"/>
                  <a:gd name="connsiteX7" fmla="*/ 364 w 392793"/>
                  <a:gd name="connsiteY7" fmla="*/ 309164 h 617003"/>
                  <a:gd name="connsiteX8" fmla="*/ 41441 w 392793"/>
                  <a:gd name="connsiteY8" fmla="*/ 153844 h 617003"/>
                  <a:gd name="connsiteX9" fmla="*/ 151833 w 392793"/>
                  <a:gd name="connsiteY9" fmla="*/ 42167 h 617003"/>
                  <a:gd name="connsiteX10" fmla="*/ 305871 w 392793"/>
                  <a:gd name="connsiteY10" fmla="*/ 235 h 617003"/>
                  <a:gd name="connsiteX11" fmla="*/ 311005 w 392793"/>
                  <a:gd name="connsiteY11" fmla="*/ 235 h 617003"/>
                  <a:gd name="connsiteX12" fmla="*/ 369197 w 392793"/>
                  <a:gd name="connsiteY12" fmla="*/ 25479 h 617003"/>
                  <a:gd name="connsiteX13" fmla="*/ 393158 w 392793"/>
                  <a:gd name="connsiteY13" fmla="*/ 84099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793" h="617003">
                    <a:moveTo>
                      <a:pt x="393158" y="84099"/>
                    </a:moveTo>
                    <a:lnTo>
                      <a:pt x="393158" y="532519"/>
                    </a:lnTo>
                    <a:cubicBezTo>
                      <a:pt x="393158" y="555909"/>
                      <a:pt x="385171" y="575735"/>
                      <a:pt x="369197" y="591994"/>
                    </a:cubicBezTo>
                    <a:cubicBezTo>
                      <a:pt x="353222" y="608253"/>
                      <a:pt x="333826" y="616668"/>
                      <a:pt x="311005" y="617239"/>
                    </a:cubicBezTo>
                    <a:lnTo>
                      <a:pt x="305871" y="617239"/>
                    </a:lnTo>
                    <a:cubicBezTo>
                      <a:pt x="249961" y="617239"/>
                      <a:pt x="198900" y="603404"/>
                      <a:pt x="152690" y="575735"/>
                    </a:cubicBezTo>
                    <a:cubicBezTo>
                      <a:pt x="106478" y="548064"/>
                      <a:pt x="69537" y="510839"/>
                      <a:pt x="41868" y="464058"/>
                    </a:cubicBezTo>
                    <a:cubicBezTo>
                      <a:pt x="14198" y="417276"/>
                      <a:pt x="364" y="365644"/>
                      <a:pt x="364" y="309164"/>
                    </a:cubicBezTo>
                    <a:cubicBezTo>
                      <a:pt x="364" y="252114"/>
                      <a:pt x="14056" y="200340"/>
                      <a:pt x="41441" y="153844"/>
                    </a:cubicBezTo>
                    <a:cubicBezTo>
                      <a:pt x="68825" y="107347"/>
                      <a:pt x="105623" y="70122"/>
                      <a:pt x="151833" y="42167"/>
                    </a:cubicBezTo>
                    <a:cubicBezTo>
                      <a:pt x="198045" y="14212"/>
                      <a:pt x="249390" y="235"/>
                      <a:pt x="305871" y="235"/>
                    </a:cubicBezTo>
                    <a:lnTo>
                      <a:pt x="311005" y="235"/>
                    </a:lnTo>
                    <a:cubicBezTo>
                      <a:pt x="333826" y="806"/>
                      <a:pt x="353222" y="9220"/>
                      <a:pt x="369197" y="25479"/>
                    </a:cubicBezTo>
                    <a:cubicBezTo>
                      <a:pt x="385171" y="41739"/>
                      <a:pt x="393158" y="61279"/>
                      <a:pt x="393158" y="84099"/>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D9AF786A-3A2F-AD06-A4F8-A93886974F66}"/>
                  </a:ext>
                </a:extLst>
              </p:cNvPr>
              <p:cNvSpPr/>
              <p:nvPr/>
            </p:nvSpPr>
            <p:spPr>
              <a:xfrm>
                <a:off x="6732792" y="1162242"/>
                <a:ext cx="308933" cy="953314"/>
              </a:xfrm>
              <a:custGeom>
                <a:avLst/>
                <a:gdLst>
                  <a:gd name="connsiteX0" fmla="*/ 251100 w 308933"/>
                  <a:gd name="connsiteY0" fmla="*/ 186787 h 953314"/>
                  <a:gd name="connsiteX1" fmla="*/ 142420 w 308933"/>
                  <a:gd name="connsiteY1" fmla="*/ 69548 h 953314"/>
                  <a:gd name="connsiteX2" fmla="*/ 364 w 308933"/>
                  <a:gd name="connsiteY2" fmla="*/ 235 h 953314"/>
                  <a:gd name="connsiteX3" fmla="*/ 364 w 308933"/>
                  <a:gd name="connsiteY3" fmla="*/ 953550 h 953314"/>
                  <a:gd name="connsiteX4" fmla="*/ 142420 w 308933"/>
                  <a:gd name="connsiteY4" fmla="*/ 884233 h 953314"/>
                  <a:gd name="connsiteX5" fmla="*/ 251100 w 308933"/>
                  <a:gd name="connsiteY5" fmla="*/ 766994 h 953314"/>
                  <a:gd name="connsiteX6" fmla="*/ 309298 w 308933"/>
                  <a:gd name="connsiteY6" fmla="*/ 686552 h 953314"/>
                  <a:gd name="connsiteX7" fmla="*/ 309298 w 308933"/>
                  <a:gd name="connsiteY7" fmla="*/ 267228 h 9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33" h="953314">
                    <a:moveTo>
                      <a:pt x="251100" y="186787"/>
                    </a:moveTo>
                    <a:cubicBezTo>
                      <a:pt x="222011" y="140576"/>
                      <a:pt x="185778" y="101496"/>
                      <a:pt x="142420" y="69548"/>
                    </a:cubicBezTo>
                    <a:cubicBezTo>
                      <a:pt x="99062" y="37602"/>
                      <a:pt x="51713" y="14494"/>
                      <a:pt x="364" y="235"/>
                    </a:cubicBezTo>
                    <a:lnTo>
                      <a:pt x="364" y="953550"/>
                    </a:lnTo>
                    <a:cubicBezTo>
                      <a:pt x="51713" y="939287"/>
                      <a:pt x="99062" y="916182"/>
                      <a:pt x="142420" y="884233"/>
                    </a:cubicBezTo>
                    <a:cubicBezTo>
                      <a:pt x="185778" y="852284"/>
                      <a:pt x="222011" y="813205"/>
                      <a:pt x="251100" y="766994"/>
                    </a:cubicBezTo>
                    <a:lnTo>
                      <a:pt x="309298" y="686552"/>
                    </a:lnTo>
                    <a:lnTo>
                      <a:pt x="309298" y="267228"/>
                    </a:ln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959B29EB-9193-544E-377F-C08D31566428}"/>
                  </a:ext>
                </a:extLst>
              </p:cNvPr>
              <p:cNvSpPr/>
              <p:nvPr/>
            </p:nvSpPr>
            <p:spPr>
              <a:xfrm>
                <a:off x="6069335" y="775338"/>
                <a:ext cx="786768" cy="553773"/>
              </a:xfrm>
              <a:custGeom>
                <a:avLst/>
                <a:gdLst>
                  <a:gd name="connsiteX0" fmla="*/ 291566 w 786768"/>
                  <a:gd name="connsiteY0" fmla="*/ 108162 h 553773"/>
                  <a:gd name="connsiteX1" fmla="*/ 289851 w 786768"/>
                  <a:gd name="connsiteY1" fmla="*/ 109867 h 553773"/>
                  <a:gd name="connsiteX2" fmla="*/ 288146 w 786768"/>
                  <a:gd name="connsiteY2" fmla="*/ 112010 h 553773"/>
                  <a:gd name="connsiteX3" fmla="*/ 286432 w 786768"/>
                  <a:gd name="connsiteY3" fmla="*/ 114143 h 553773"/>
                  <a:gd name="connsiteX4" fmla="*/ 9166 w 786768"/>
                  <a:gd name="connsiteY4" fmla="*/ 488116 h 553773"/>
                  <a:gd name="connsiteX5" fmla="*/ 5315 w 786768"/>
                  <a:gd name="connsiteY5" fmla="*/ 531332 h 553773"/>
                  <a:gd name="connsiteX6" fmla="*/ 42541 w 786768"/>
                  <a:gd name="connsiteY6" fmla="*/ 554009 h 553773"/>
                  <a:gd name="connsiteX7" fmla="*/ 510641 w 786768"/>
                  <a:gd name="connsiteY7" fmla="*/ 554009 h 553773"/>
                  <a:gd name="connsiteX8" fmla="*/ 651411 w 786768"/>
                  <a:gd name="connsiteY8" fmla="*/ 515928 h 553773"/>
                  <a:gd name="connsiteX9" fmla="*/ 751966 w 786768"/>
                  <a:gd name="connsiteY9" fmla="*/ 413238 h 553773"/>
                  <a:gd name="connsiteX10" fmla="*/ 787056 w 786768"/>
                  <a:gd name="connsiteY10" fmla="*/ 270753 h 553773"/>
                  <a:gd name="connsiteX11" fmla="*/ 748118 w 786768"/>
                  <a:gd name="connsiteY11" fmla="*/ 135965 h 553773"/>
                  <a:gd name="connsiteX12" fmla="*/ 650134 w 786768"/>
                  <a:gd name="connsiteY12" fmla="*/ 38410 h 553773"/>
                  <a:gd name="connsiteX13" fmla="*/ 514917 w 786768"/>
                  <a:gd name="connsiteY13" fmla="*/ 329 h 553773"/>
                  <a:gd name="connsiteX14" fmla="*/ 388273 w 786768"/>
                  <a:gd name="connsiteY14" fmla="*/ 28142 h 553773"/>
                  <a:gd name="connsiteX15" fmla="*/ 291566 w 786768"/>
                  <a:gd name="connsiteY15" fmla="*/ 108162 h 55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8" h="553773">
                    <a:moveTo>
                      <a:pt x="291566" y="108162"/>
                    </a:moveTo>
                    <a:lnTo>
                      <a:pt x="289851" y="109867"/>
                    </a:lnTo>
                    <a:cubicBezTo>
                      <a:pt x="289289" y="110438"/>
                      <a:pt x="288718" y="111152"/>
                      <a:pt x="288146" y="112010"/>
                    </a:cubicBezTo>
                    <a:cubicBezTo>
                      <a:pt x="287575" y="112867"/>
                      <a:pt x="287003" y="113581"/>
                      <a:pt x="286432" y="114143"/>
                    </a:cubicBezTo>
                    <a:lnTo>
                      <a:pt x="9166" y="488116"/>
                    </a:lnTo>
                    <a:cubicBezTo>
                      <a:pt x="-1103" y="501808"/>
                      <a:pt x="-2386" y="516213"/>
                      <a:pt x="5315" y="531332"/>
                    </a:cubicBezTo>
                    <a:cubicBezTo>
                      <a:pt x="13016" y="546450"/>
                      <a:pt x="25426" y="554009"/>
                      <a:pt x="42541" y="554009"/>
                    </a:cubicBezTo>
                    <a:lnTo>
                      <a:pt x="510641" y="554009"/>
                    </a:lnTo>
                    <a:cubicBezTo>
                      <a:pt x="561990" y="554009"/>
                      <a:pt x="608910" y="541315"/>
                      <a:pt x="651411" y="515928"/>
                    </a:cubicBezTo>
                    <a:cubicBezTo>
                      <a:pt x="693921" y="490540"/>
                      <a:pt x="727439" y="456310"/>
                      <a:pt x="751966" y="413238"/>
                    </a:cubicBezTo>
                    <a:cubicBezTo>
                      <a:pt x="776502" y="370166"/>
                      <a:pt x="788199" y="322665"/>
                      <a:pt x="787056" y="270753"/>
                    </a:cubicBezTo>
                    <a:cubicBezTo>
                      <a:pt x="785913" y="221690"/>
                      <a:pt x="772931" y="176761"/>
                      <a:pt x="748118" y="135965"/>
                    </a:cubicBezTo>
                    <a:cubicBezTo>
                      <a:pt x="723296" y="95179"/>
                      <a:pt x="690635" y="62661"/>
                      <a:pt x="650134" y="38410"/>
                    </a:cubicBezTo>
                    <a:cubicBezTo>
                      <a:pt x="609624" y="14169"/>
                      <a:pt x="564552" y="1472"/>
                      <a:pt x="514917" y="329"/>
                    </a:cubicBezTo>
                    <a:cubicBezTo>
                      <a:pt x="469283" y="-814"/>
                      <a:pt x="427059" y="8463"/>
                      <a:pt x="388273" y="28142"/>
                    </a:cubicBezTo>
                    <a:cubicBezTo>
                      <a:pt x="349478" y="47830"/>
                      <a:pt x="317245" y="74500"/>
                      <a:pt x="291566" y="108162"/>
                    </a:cubicBezTo>
                    <a:close/>
                  </a:path>
                </a:pathLst>
              </a:custGeom>
              <a:solidFill>
                <a:schemeClr val="accent1">
                  <a:lumMod val="40000"/>
                  <a:lumOff val="60000"/>
                </a:schemeClr>
              </a:solidFill>
              <a:ln w="3175" cap="flat">
                <a:solidFill>
                  <a:schemeClr val="bg2"/>
                </a:solid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3290A976-D457-D470-E54B-37678343080B}"/>
                  </a:ext>
                </a:extLst>
              </p:cNvPr>
              <p:cNvSpPr/>
              <p:nvPr/>
            </p:nvSpPr>
            <p:spPr>
              <a:xfrm>
                <a:off x="5712807" y="1577322"/>
                <a:ext cx="123416" cy="123430"/>
              </a:xfrm>
              <a:custGeom>
                <a:avLst/>
                <a:gdLst>
                  <a:gd name="connsiteX0" fmla="*/ 62073 w 123416"/>
                  <a:gd name="connsiteY0" fmla="*/ 123666 h 123430"/>
                  <a:gd name="connsiteX1" fmla="*/ 38097 w 123416"/>
                  <a:gd name="connsiteY1" fmla="*/ 118872 h 123430"/>
                  <a:gd name="connsiteX2" fmla="*/ 18428 w 123416"/>
                  <a:gd name="connsiteY2" fmla="*/ 105601 h 123430"/>
                  <a:gd name="connsiteX3" fmla="*/ 5158 w 123416"/>
                  <a:gd name="connsiteY3" fmla="*/ 85931 h 123430"/>
                  <a:gd name="connsiteX4" fmla="*/ 364 w 123416"/>
                  <a:gd name="connsiteY4" fmla="*/ 61957 h 123430"/>
                  <a:gd name="connsiteX5" fmla="*/ 5158 w 123416"/>
                  <a:gd name="connsiteY5" fmla="*/ 37976 h 123430"/>
                  <a:gd name="connsiteX6" fmla="*/ 18428 w 123416"/>
                  <a:gd name="connsiteY6" fmla="*/ 18313 h 123430"/>
                  <a:gd name="connsiteX7" fmla="*/ 38097 w 123416"/>
                  <a:gd name="connsiteY7" fmla="*/ 5036 h 123430"/>
                  <a:gd name="connsiteX8" fmla="*/ 62073 w 123416"/>
                  <a:gd name="connsiteY8" fmla="*/ 235 h 123430"/>
                  <a:gd name="connsiteX9" fmla="*/ 86047 w 123416"/>
                  <a:gd name="connsiteY9" fmla="*/ 5036 h 123430"/>
                  <a:gd name="connsiteX10" fmla="*/ 105716 w 123416"/>
                  <a:gd name="connsiteY10" fmla="*/ 18313 h 123430"/>
                  <a:gd name="connsiteX11" fmla="*/ 118987 w 123416"/>
                  <a:gd name="connsiteY11" fmla="*/ 37976 h 123430"/>
                  <a:gd name="connsiteX12" fmla="*/ 123780 w 123416"/>
                  <a:gd name="connsiteY12" fmla="*/ 61957 h 123430"/>
                  <a:gd name="connsiteX13" fmla="*/ 118987 w 123416"/>
                  <a:gd name="connsiteY13" fmla="*/ 85931 h 123430"/>
                  <a:gd name="connsiteX14" fmla="*/ 105716 w 123416"/>
                  <a:gd name="connsiteY14" fmla="*/ 105601 h 123430"/>
                  <a:gd name="connsiteX15" fmla="*/ 86047 w 123416"/>
                  <a:gd name="connsiteY15" fmla="*/ 118872 h 123430"/>
                  <a:gd name="connsiteX16" fmla="*/ 62073 w 123416"/>
                  <a:gd name="connsiteY16" fmla="*/ 123666 h 12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416" h="123430">
                    <a:moveTo>
                      <a:pt x="62073" y="123666"/>
                    </a:moveTo>
                    <a:cubicBezTo>
                      <a:pt x="53551" y="123666"/>
                      <a:pt x="45559" y="122067"/>
                      <a:pt x="38097" y="118872"/>
                    </a:cubicBezTo>
                    <a:cubicBezTo>
                      <a:pt x="30636" y="115676"/>
                      <a:pt x="24080" y="111253"/>
                      <a:pt x="18428" y="105601"/>
                    </a:cubicBezTo>
                    <a:cubicBezTo>
                      <a:pt x="12777" y="99949"/>
                      <a:pt x="8354" y="93393"/>
                      <a:pt x="5158" y="85931"/>
                    </a:cubicBezTo>
                    <a:cubicBezTo>
                      <a:pt x="1961" y="78470"/>
                      <a:pt x="364" y="70479"/>
                      <a:pt x="364" y="61957"/>
                    </a:cubicBezTo>
                    <a:cubicBezTo>
                      <a:pt x="364" y="53426"/>
                      <a:pt x="1961" y="45432"/>
                      <a:pt x="5158" y="37976"/>
                    </a:cubicBezTo>
                    <a:cubicBezTo>
                      <a:pt x="8354" y="30519"/>
                      <a:pt x="12777" y="23965"/>
                      <a:pt x="18428" y="18313"/>
                    </a:cubicBezTo>
                    <a:cubicBezTo>
                      <a:pt x="24080" y="12661"/>
                      <a:pt x="30636" y="8236"/>
                      <a:pt x="38097" y="5036"/>
                    </a:cubicBezTo>
                    <a:cubicBezTo>
                      <a:pt x="45559" y="1835"/>
                      <a:pt x="53551" y="235"/>
                      <a:pt x="62073" y="235"/>
                    </a:cubicBezTo>
                    <a:cubicBezTo>
                      <a:pt x="70595" y="235"/>
                      <a:pt x="78586" y="1835"/>
                      <a:pt x="86047" y="5036"/>
                    </a:cubicBezTo>
                    <a:cubicBezTo>
                      <a:pt x="93508" y="8236"/>
                      <a:pt x="100065" y="12661"/>
                      <a:pt x="105716" y="18313"/>
                    </a:cubicBezTo>
                    <a:cubicBezTo>
                      <a:pt x="111367" y="23965"/>
                      <a:pt x="115792" y="30519"/>
                      <a:pt x="118987" y="37976"/>
                    </a:cubicBezTo>
                    <a:cubicBezTo>
                      <a:pt x="122183" y="45432"/>
                      <a:pt x="123780" y="53426"/>
                      <a:pt x="123780" y="61957"/>
                    </a:cubicBezTo>
                    <a:cubicBezTo>
                      <a:pt x="123780" y="70479"/>
                      <a:pt x="122183" y="78470"/>
                      <a:pt x="118987" y="85931"/>
                    </a:cubicBezTo>
                    <a:cubicBezTo>
                      <a:pt x="115792" y="93393"/>
                      <a:pt x="111367" y="99949"/>
                      <a:pt x="105716" y="105601"/>
                    </a:cubicBezTo>
                    <a:cubicBezTo>
                      <a:pt x="100065" y="111253"/>
                      <a:pt x="93508" y="115676"/>
                      <a:pt x="86047" y="118872"/>
                    </a:cubicBezTo>
                    <a:cubicBezTo>
                      <a:pt x="78586" y="122067"/>
                      <a:pt x="70595" y="123666"/>
                      <a:pt x="62073" y="123666"/>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grpSp>
        <p:nvGrpSpPr>
          <p:cNvPr id="42" name="Gruppieren 41">
            <a:extLst>
              <a:ext uri="{FF2B5EF4-FFF2-40B4-BE49-F238E27FC236}">
                <a16:creationId xmlns:a16="http://schemas.microsoft.com/office/drawing/2014/main" id="{299E277A-6E40-BA14-8818-9E26EE31889A}"/>
              </a:ext>
            </a:extLst>
          </p:cNvPr>
          <p:cNvGrpSpPr/>
          <p:nvPr/>
        </p:nvGrpSpPr>
        <p:grpSpPr>
          <a:xfrm>
            <a:off x="709351" y="1751681"/>
            <a:ext cx="576000" cy="576000"/>
            <a:chOff x="1278515" y="1771531"/>
            <a:chExt cx="576000" cy="576000"/>
          </a:xfrm>
        </p:grpSpPr>
        <p:sp>
          <p:nvSpPr>
            <p:cNvPr id="43" name="Ellipse 42">
              <a:extLst>
                <a:ext uri="{FF2B5EF4-FFF2-40B4-BE49-F238E27FC236}">
                  <a16:creationId xmlns:a16="http://schemas.microsoft.com/office/drawing/2014/main" id="{92C30C0F-D7CE-3465-262C-9F7B1E459BC8}"/>
                </a:ext>
              </a:extLst>
            </p:cNvPr>
            <p:cNvSpPr>
              <a:spLocks noChangeAspect="1"/>
            </p:cNvSpPr>
            <p:nvPr/>
          </p:nvSpPr>
          <p:spPr>
            <a:xfrm>
              <a:off x="1278515" y="1771531"/>
              <a:ext cx="576000" cy="57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uppieren 43">
              <a:extLst>
                <a:ext uri="{FF2B5EF4-FFF2-40B4-BE49-F238E27FC236}">
                  <a16:creationId xmlns:a16="http://schemas.microsoft.com/office/drawing/2014/main" id="{C2D03E03-EA39-EF15-377F-B6B11E1FED40}"/>
                </a:ext>
              </a:extLst>
            </p:cNvPr>
            <p:cNvGrpSpPr/>
            <p:nvPr/>
          </p:nvGrpSpPr>
          <p:grpSpPr>
            <a:xfrm>
              <a:off x="1392207" y="1880695"/>
              <a:ext cx="347239" cy="347296"/>
              <a:chOff x="9164726" y="4039808"/>
              <a:chExt cx="1473676" cy="1473918"/>
            </a:xfrm>
          </p:grpSpPr>
          <p:sp>
            <p:nvSpPr>
              <p:cNvPr id="45" name="Freihandform: Form 44">
                <a:extLst>
                  <a:ext uri="{FF2B5EF4-FFF2-40B4-BE49-F238E27FC236}">
                    <a16:creationId xmlns:a16="http://schemas.microsoft.com/office/drawing/2014/main" id="{7F546A91-8C35-9883-F658-954736AB0F0E}"/>
                  </a:ext>
                </a:extLst>
              </p:cNvPr>
              <p:cNvSpPr/>
              <p:nvPr/>
            </p:nvSpPr>
            <p:spPr>
              <a:xfrm>
                <a:off x="9164726" y="4040049"/>
                <a:ext cx="1473676" cy="1473677"/>
              </a:xfrm>
              <a:custGeom>
                <a:avLst/>
                <a:gdLst>
                  <a:gd name="connsiteX0" fmla="*/ 1573509 w 1726930"/>
                  <a:gd name="connsiteY0" fmla="*/ 451 h 1726932"/>
                  <a:gd name="connsiteX1" fmla="*/ 1682617 w 1726930"/>
                  <a:gd name="connsiteY1" fmla="*/ 45809 h 1726932"/>
                  <a:gd name="connsiteX2" fmla="*/ 1727547 w 1726930"/>
                  <a:gd name="connsiteY2" fmla="*/ 154489 h 1726932"/>
                  <a:gd name="connsiteX3" fmla="*/ 1727547 w 1726930"/>
                  <a:gd name="connsiteY3" fmla="*/ 756093 h 1726932"/>
                  <a:gd name="connsiteX4" fmla="*/ 1696305 w 1726930"/>
                  <a:gd name="connsiteY4" fmla="*/ 872049 h 1726932"/>
                  <a:gd name="connsiteX5" fmla="*/ 1612875 w 1726930"/>
                  <a:gd name="connsiteY5" fmla="*/ 955913 h 1726932"/>
                  <a:gd name="connsiteX6" fmla="*/ 1496489 w 1726930"/>
                  <a:gd name="connsiteY6" fmla="*/ 987149 h 1726932"/>
                  <a:gd name="connsiteX7" fmla="*/ 1357853 w 1726930"/>
                  <a:gd name="connsiteY7" fmla="*/ 987149 h 1726932"/>
                  <a:gd name="connsiteX8" fmla="*/ 1543553 w 1726930"/>
                  <a:gd name="connsiteY8" fmla="*/ 1037211 h 1726932"/>
                  <a:gd name="connsiteX9" fmla="*/ 1677483 w 1726930"/>
                  <a:gd name="connsiteY9" fmla="*/ 1171137 h 1726932"/>
                  <a:gd name="connsiteX10" fmla="*/ 1727547 w 1726930"/>
                  <a:gd name="connsiteY10" fmla="*/ 1357694 h 1726932"/>
                  <a:gd name="connsiteX11" fmla="*/ 1677483 w 1726930"/>
                  <a:gd name="connsiteY11" fmla="*/ 1543394 h 1726932"/>
                  <a:gd name="connsiteX12" fmla="*/ 1543553 w 1726930"/>
                  <a:gd name="connsiteY12" fmla="*/ 1677321 h 1726932"/>
                  <a:gd name="connsiteX13" fmla="*/ 1357853 w 1726930"/>
                  <a:gd name="connsiteY13" fmla="*/ 1727383 h 1726932"/>
                  <a:gd name="connsiteX14" fmla="*/ 1159743 w 1726930"/>
                  <a:gd name="connsiteY14" fmla="*/ 1670046 h 1726932"/>
                  <a:gd name="connsiteX15" fmla="*/ 1025821 w 1726930"/>
                  <a:gd name="connsiteY15" fmla="*/ 1521144 h 1726932"/>
                  <a:gd name="connsiteX16" fmla="*/ 1007847 w 1726930"/>
                  <a:gd name="connsiteY16" fmla="*/ 1478356 h 1726932"/>
                  <a:gd name="connsiteX17" fmla="*/ 864077 w 1726930"/>
                  <a:gd name="connsiteY17" fmla="*/ 1134339 h 1726932"/>
                  <a:gd name="connsiteX18" fmla="*/ 720316 w 1726930"/>
                  <a:gd name="connsiteY18" fmla="*/ 1478356 h 1726932"/>
                  <a:gd name="connsiteX19" fmla="*/ 702343 w 1726930"/>
                  <a:gd name="connsiteY19" fmla="*/ 1521144 h 1726932"/>
                  <a:gd name="connsiteX20" fmla="*/ 568414 w 1726930"/>
                  <a:gd name="connsiteY20" fmla="*/ 1670046 h 1726932"/>
                  <a:gd name="connsiteX21" fmla="*/ 371161 w 1726930"/>
                  <a:gd name="connsiteY21" fmla="*/ 1727383 h 1726932"/>
                  <a:gd name="connsiteX22" fmla="*/ 184605 w 1726930"/>
                  <a:gd name="connsiteY22" fmla="*/ 1677321 h 1726932"/>
                  <a:gd name="connsiteX23" fmla="*/ 50678 w 1726930"/>
                  <a:gd name="connsiteY23" fmla="*/ 1543394 h 1726932"/>
                  <a:gd name="connsiteX24" fmla="*/ 617 w 1726930"/>
                  <a:gd name="connsiteY24" fmla="*/ 1357694 h 1726932"/>
                  <a:gd name="connsiteX25" fmla="*/ 50678 w 1726930"/>
                  <a:gd name="connsiteY25" fmla="*/ 1171137 h 1726932"/>
                  <a:gd name="connsiteX26" fmla="*/ 184605 w 1726930"/>
                  <a:gd name="connsiteY26" fmla="*/ 1037211 h 1726932"/>
                  <a:gd name="connsiteX27" fmla="*/ 371161 w 1726930"/>
                  <a:gd name="connsiteY27" fmla="*/ 987149 h 1726932"/>
                  <a:gd name="connsiteX28" fmla="*/ 231672 w 1726930"/>
                  <a:gd name="connsiteY28" fmla="*/ 987149 h 1726932"/>
                  <a:gd name="connsiteX29" fmla="*/ 115717 w 1726930"/>
                  <a:gd name="connsiteY29" fmla="*/ 955913 h 1726932"/>
                  <a:gd name="connsiteX30" fmla="*/ 31852 w 1726930"/>
                  <a:gd name="connsiteY30" fmla="*/ 872049 h 1726932"/>
                  <a:gd name="connsiteX31" fmla="*/ 617 w 1726930"/>
                  <a:gd name="connsiteY31" fmla="*/ 756093 h 1726932"/>
                  <a:gd name="connsiteX32" fmla="*/ 617 w 1726930"/>
                  <a:gd name="connsiteY32" fmla="*/ 154489 h 1726932"/>
                  <a:gd name="connsiteX33" fmla="*/ 45972 w 1726930"/>
                  <a:gd name="connsiteY33" fmla="*/ 45809 h 1726932"/>
                  <a:gd name="connsiteX34" fmla="*/ 154653 w 1726930"/>
                  <a:gd name="connsiteY34" fmla="*/ 451 h 1726932"/>
                  <a:gd name="connsiteX35" fmla="*/ 255633 w 1726930"/>
                  <a:gd name="connsiteY35" fmla="*/ 37256 h 1726932"/>
                  <a:gd name="connsiteX36" fmla="*/ 864077 w 1726930"/>
                  <a:gd name="connsiteY36" fmla="*/ 555845 h 1726932"/>
                  <a:gd name="connsiteX37" fmla="*/ 1473382 w 1726930"/>
                  <a:gd name="connsiteY37" fmla="*/ 37256 h 1726932"/>
                  <a:gd name="connsiteX38" fmla="*/ 1573509 w 1726930"/>
                  <a:gd name="connsiteY38" fmla="*/ 451 h 17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26930" h="1726932">
                    <a:moveTo>
                      <a:pt x="1573509" y="451"/>
                    </a:moveTo>
                    <a:cubicBezTo>
                      <a:pt x="1616295" y="451"/>
                      <a:pt x="1652661" y="15577"/>
                      <a:pt x="1682617" y="45809"/>
                    </a:cubicBezTo>
                    <a:cubicBezTo>
                      <a:pt x="1712564" y="76051"/>
                      <a:pt x="1727547" y="112275"/>
                      <a:pt x="1727547" y="154489"/>
                    </a:cubicBezTo>
                    <a:lnTo>
                      <a:pt x="1727547" y="756093"/>
                    </a:lnTo>
                    <a:cubicBezTo>
                      <a:pt x="1727547" y="798311"/>
                      <a:pt x="1717136" y="836962"/>
                      <a:pt x="1696305" y="872049"/>
                    </a:cubicBezTo>
                    <a:cubicBezTo>
                      <a:pt x="1675483" y="907135"/>
                      <a:pt x="1647670" y="935090"/>
                      <a:pt x="1612875" y="955913"/>
                    </a:cubicBezTo>
                    <a:cubicBezTo>
                      <a:pt x="1578071" y="976737"/>
                      <a:pt x="1539276" y="987149"/>
                      <a:pt x="1496489" y="987149"/>
                    </a:cubicBezTo>
                    <a:lnTo>
                      <a:pt x="1357853" y="987149"/>
                    </a:lnTo>
                    <a:cubicBezTo>
                      <a:pt x="1425747" y="987149"/>
                      <a:pt x="1487641" y="1003836"/>
                      <a:pt x="1543553" y="1037211"/>
                    </a:cubicBezTo>
                    <a:cubicBezTo>
                      <a:pt x="1599464" y="1070586"/>
                      <a:pt x="1644108" y="1115228"/>
                      <a:pt x="1677483" y="1171137"/>
                    </a:cubicBezTo>
                    <a:cubicBezTo>
                      <a:pt x="1710859" y="1227047"/>
                      <a:pt x="1727547" y="1289233"/>
                      <a:pt x="1727547" y="1357694"/>
                    </a:cubicBezTo>
                    <a:cubicBezTo>
                      <a:pt x="1727547" y="1425584"/>
                      <a:pt x="1710859" y="1487484"/>
                      <a:pt x="1677483" y="1543394"/>
                    </a:cubicBezTo>
                    <a:cubicBezTo>
                      <a:pt x="1644108" y="1599303"/>
                      <a:pt x="1599464" y="1643946"/>
                      <a:pt x="1543553" y="1677321"/>
                    </a:cubicBezTo>
                    <a:cubicBezTo>
                      <a:pt x="1487641" y="1710695"/>
                      <a:pt x="1425747" y="1727383"/>
                      <a:pt x="1357853" y="1727383"/>
                    </a:cubicBezTo>
                    <a:cubicBezTo>
                      <a:pt x="1284825" y="1727383"/>
                      <a:pt x="1218798" y="1708270"/>
                      <a:pt x="1159743" y="1670046"/>
                    </a:cubicBezTo>
                    <a:cubicBezTo>
                      <a:pt x="1100697" y="1631823"/>
                      <a:pt x="1056054" y="1582189"/>
                      <a:pt x="1025821" y="1521144"/>
                    </a:cubicBezTo>
                    <a:cubicBezTo>
                      <a:pt x="1018401" y="1505170"/>
                      <a:pt x="1012410" y="1490907"/>
                      <a:pt x="1007847" y="1478356"/>
                    </a:cubicBezTo>
                    <a:lnTo>
                      <a:pt x="864077" y="1134339"/>
                    </a:lnTo>
                    <a:lnTo>
                      <a:pt x="720316" y="1478356"/>
                    </a:lnTo>
                    <a:cubicBezTo>
                      <a:pt x="716316" y="1490907"/>
                      <a:pt x="710325" y="1505170"/>
                      <a:pt x="702343" y="1521144"/>
                    </a:cubicBezTo>
                    <a:cubicBezTo>
                      <a:pt x="672101" y="1582189"/>
                      <a:pt x="627466" y="1631823"/>
                      <a:pt x="568414" y="1670046"/>
                    </a:cubicBezTo>
                    <a:cubicBezTo>
                      <a:pt x="509367" y="1708270"/>
                      <a:pt x="443616" y="1727383"/>
                      <a:pt x="371161" y="1727383"/>
                    </a:cubicBezTo>
                    <a:cubicBezTo>
                      <a:pt x="302700" y="1727383"/>
                      <a:pt x="240515" y="1710695"/>
                      <a:pt x="184605" y="1677321"/>
                    </a:cubicBezTo>
                    <a:cubicBezTo>
                      <a:pt x="128696" y="1643946"/>
                      <a:pt x="84053" y="1599303"/>
                      <a:pt x="50678" y="1543394"/>
                    </a:cubicBezTo>
                    <a:cubicBezTo>
                      <a:pt x="17304" y="1487484"/>
                      <a:pt x="617" y="1425584"/>
                      <a:pt x="617" y="1357694"/>
                    </a:cubicBezTo>
                    <a:cubicBezTo>
                      <a:pt x="617" y="1289233"/>
                      <a:pt x="17304" y="1227047"/>
                      <a:pt x="50678" y="1171137"/>
                    </a:cubicBezTo>
                    <a:cubicBezTo>
                      <a:pt x="84053" y="1115228"/>
                      <a:pt x="128696" y="1070586"/>
                      <a:pt x="184605" y="1037211"/>
                    </a:cubicBezTo>
                    <a:cubicBezTo>
                      <a:pt x="240515" y="1003836"/>
                      <a:pt x="302700" y="987149"/>
                      <a:pt x="371161" y="987149"/>
                    </a:cubicBezTo>
                    <a:lnTo>
                      <a:pt x="231672" y="987149"/>
                    </a:lnTo>
                    <a:cubicBezTo>
                      <a:pt x="189455" y="987149"/>
                      <a:pt x="150802" y="976737"/>
                      <a:pt x="115717" y="955913"/>
                    </a:cubicBezTo>
                    <a:cubicBezTo>
                      <a:pt x="80631" y="935090"/>
                      <a:pt x="52676" y="907135"/>
                      <a:pt x="31852" y="872049"/>
                    </a:cubicBezTo>
                    <a:cubicBezTo>
                      <a:pt x="11029" y="836962"/>
                      <a:pt x="617" y="798311"/>
                      <a:pt x="617" y="756093"/>
                    </a:cubicBezTo>
                    <a:lnTo>
                      <a:pt x="617" y="154489"/>
                    </a:lnTo>
                    <a:cubicBezTo>
                      <a:pt x="617" y="112275"/>
                      <a:pt x="15735" y="76051"/>
                      <a:pt x="45972" y="45809"/>
                    </a:cubicBezTo>
                    <a:cubicBezTo>
                      <a:pt x="76209" y="15577"/>
                      <a:pt x="112436" y="451"/>
                      <a:pt x="154653" y="451"/>
                    </a:cubicBezTo>
                    <a:cubicBezTo>
                      <a:pt x="192307" y="451"/>
                      <a:pt x="225967" y="12719"/>
                      <a:pt x="255633" y="37256"/>
                    </a:cubicBezTo>
                    <a:lnTo>
                      <a:pt x="864077" y="555845"/>
                    </a:lnTo>
                    <a:lnTo>
                      <a:pt x="1473382" y="37256"/>
                    </a:lnTo>
                    <a:cubicBezTo>
                      <a:pt x="1502481" y="12719"/>
                      <a:pt x="1535856" y="451"/>
                      <a:pt x="1573509" y="451"/>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B59C6C40-6308-9BFA-7FCD-8E40056348ED}"/>
                  </a:ext>
                </a:extLst>
              </p:cNvPr>
              <p:cNvSpPr/>
              <p:nvPr/>
            </p:nvSpPr>
            <p:spPr>
              <a:xfrm>
                <a:off x="9282298" y="4518283"/>
                <a:ext cx="331156" cy="311185"/>
              </a:xfrm>
              <a:custGeom>
                <a:avLst/>
                <a:gdLst>
                  <a:gd name="connsiteX0" fmla="*/ 369450 w 388065"/>
                  <a:gd name="connsiteY0" fmla="*/ 177702 h 364663"/>
                  <a:gd name="connsiteX1" fmla="*/ 388277 w 388065"/>
                  <a:gd name="connsiteY1" fmla="*/ 205942 h 364663"/>
                  <a:gd name="connsiteX2" fmla="*/ 377152 w 388065"/>
                  <a:gd name="connsiteY2" fmla="*/ 238461 h 364663"/>
                  <a:gd name="connsiteX3" fmla="*/ 293288 w 388065"/>
                  <a:gd name="connsiteY3" fmla="*/ 322326 h 364663"/>
                  <a:gd name="connsiteX4" fmla="*/ 190596 w 388065"/>
                  <a:gd name="connsiteY4" fmla="*/ 365114 h 364663"/>
                  <a:gd name="connsiteX5" fmla="*/ 56242 w 388065"/>
                  <a:gd name="connsiteY5" fmla="*/ 309489 h 364663"/>
                  <a:gd name="connsiteX6" fmla="*/ 617 w 388065"/>
                  <a:gd name="connsiteY6" fmla="*/ 175134 h 364663"/>
                  <a:gd name="connsiteX7" fmla="*/ 617 w 388065"/>
                  <a:gd name="connsiteY7" fmla="*/ 51906 h 364663"/>
                  <a:gd name="connsiteX8" fmla="*/ 25862 w 388065"/>
                  <a:gd name="connsiteY8" fmla="*/ 7834 h 364663"/>
                  <a:gd name="connsiteX9" fmla="*/ 75924 w 388065"/>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5" h="364663">
                    <a:moveTo>
                      <a:pt x="369450" y="177702"/>
                    </a:moveTo>
                    <a:cubicBezTo>
                      <a:pt x="380290" y="183977"/>
                      <a:pt x="386565" y="193391"/>
                      <a:pt x="388277" y="205942"/>
                    </a:cubicBezTo>
                    <a:cubicBezTo>
                      <a:pt x="389988" y="218493"/>
                      <a:pt x="386280" y="229334"/>
                      <a:pt x="377152" y="238461"/>
                    </a:cubicBezTo>
                    <a:lnTo>
                      <a:pt x="293288" y="322326"/>
                    </a:lnTo>
                    <a:cubicBezTo>
                      <a:pt x="264762" y="350852"/>
                      <a:pt x="230531" y="365114"/>
                      <a:pt x="190596" y="365114"/>
                    </a:cubicBezTo>
                    <a:cubicBezTo>
                      <a:pt x="138109" y="365114"/>
                      <a:pt x="93324" y="346572"/>
                      <a:pt x="56242" y="309489"/>
                    </a:cubicBezTo>
                    <a:cubicBezTo>
                      <a:pt x="19158" y="272407"/>
                      <a:pt x="617" y="227622"/>
                      <a:pt x="617" y="175134"/>
                    </a:cubicBezTo>
                    <a:lnTo>
                      <a:pt x="617" y="51906"/>
                    </a:lnTo>
                    <a:cubicBezTo>
                      <a:pt x="617" y="32508"/>
                      <a:pt x="9032" y="17818"/>
                      <a:pt x="25862" y="7834"/>
                    </a:cubicBezTo>
                    <a:cubicBezTo>
                      <a:pt x="42691" y="-2151"/>
                      <a:pt x="59379" y="-2008"/>
                      <a:pt x="75924"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8A848257-32C3-A174-B2B5-967572FAAFDF}"/>
                  </a:ext>
                </a:extLst>
              </p:cNvPr>
              <p:cNvSpPr/>
              <p:nvPr/>
            </p:nvSpPr>
            <p:spPr>
              <a:xfrm>
                <a:off x="10202085" y="4518283"/>
                <a:ext cx="331155" cy="311185"/>
              </a:xfrm>
              <a:custGeom>
                <a:avLst/>
                <a:gdLst>
                  <a:gd name="connsiteX0" fmla="*/ 19844 w 388064"/>
                  <a:gd name="connsiteY0" fmla="*/ 177702 h 364663"/>
                  <a:gd name="connsiteX1" fmla="*/ 1023 w 388064"/>
                  <a:gd name="connsiteY1" fmla="*/ 205942 h 364663"/>
                  <a:gd name="connsiteX2" fmla="*/ 12148 w 388064"/>
                  <a:gd name="connsiteY2" fmla="*/ 238461 h 364663"/>
                  <a:gd name="connsiteX3" fmla="*/ 96016 w 388064"/>
                  <a:gd name="connsiteY3" fmla="*/ 322326 h 364663"/>
                  <a:gd name="connsiteX4" fmla="*/ 198705 w 388064"/>
                  <a:gd name="connsiteY4" fmla="*/ 365114 h 364663"/>
                  <a:gd name="connsiteX5" fmla="*/ 333055 w 388064"/>
                  <a:gd name="connsiteY5" fmla="*/ 309489 h 364663"/>
                  <a:gd name="connsiteX6" fmla="*/ 388681 w 388064"/>
                  <a:gd name="connsiteY6" fmla="*/ 175134 h 364663"/>
                  <a:gd name="connsiteX7" fmla="*/ 388681 w 388064"/>
                  <a:gd name="connsiteY7" fmla="*/ 51906 h 364663"/>
                  <a:gd name="connsiteX8" fmla="*/ 363440 w 388064"/>
                  <a:gd name="connsiteY8" fmla="*/ 7834 h 364663"/>
                  <a:gd name="connsiteX9" fmla="*/ 313376 w 388064"/>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4" h="364663">
                    <a:moveTo>
                      <a:pt x="19844" y="177702"/>
                    </a:moveTo>
                    <a:cubicBezTo>
                      <a:pt x="9005" y="183977"/>
                      <a:pt x="2737" y="193391"/>
                      <a:pt x="1023" y="205942"/>
                    </a:cubicBezTo>
                    <a:cubicBezTo>
                      <a:pt x="-692" y="218493"/>
                      <a:pt x="3023" y="229334"/>
                      <a:pt x="12148" y="238461"/>
                    </a:cubicBezTo>
                    <a:lnTo>
                      <a:pt x="96016" y="322326"/>
                    </a:lnTo>
                    <a:cubicBezTo>
                      <a:pt x="124533" y="350852"/>
                      <a:pt x="158766" y="365114"/>
                      <a:pt x="198705" y="365114"/>
                    </a:cubicBezTo>
                    <a:cubicBezTo>
                      <a:pt x="251188" y="365114"/>
                      <a:pt x="295974" y="346572"/>
                      <a:pt x="333055" y="309489"/>
                    </a:cubicBezTo>
                    <a:cubicBezTo>
                      <a:pt x="370145" y="272407"/>
                      <a:pt x="388681" y="227622"/>
                      <a:pt x="388681" y="175134"/>
                    </a:cubicBezTo>
                    <a:lnTo>
                      <a:pt x="388681" y="51906"/>
                    </a:lnTo>
                    <a:cubicBezTo>
                      <a:pt x="388681" y="32508"/>
                      <a:pt x="380270" y="17818"/>
                      <a:pt x="363440" y="7834"/>
                    </a:cubicBezTo>
                    <a:cubicBezTo>
                      <a:pt x="346609" y="-2151"/>
                      <a:pt x="329921" y="-2008"/>
                      <a:pt x="313376"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9DBAA02D-3684-1C2D-F472-E2DDCECED6A3}"/>
                  </a:ext>
                </a:extLst>
              </p:cNvPr>
              <p:cNvSpPr/>
              <p:nvPr/>
            </p:nvSpPr>
            <p:spPr>
              <a:xfrm>
                <a:off x="9954140" y="4729620"/>
                <a:ext cx="257231" cy="99848"/>
              </a:xfrm>
              <a:custGeom>
                <a:avLst/>
                <a:gdLst>
                  <a:gd name="connsiteX0" fmla="*/ 617 w 301437"/>
                  <a:gd name="connsiteY0" fmla="*/ 108046 h 117008"/>
                  <a:gd name="connsiteX1" fmla="*/ 617 w 301437"/>
                  <a:gd name="connsiteY1" fmla="*/ 117460 h 117008"/>
                  <a:gd name="connsiteX2" fmla="*/ 272746 w 301437"/>
                  <a:gd name="connsiteY2" fmla="*/ 117460 h 117008"/>
                  <a:gd name="connsiteX3" fmla="*/ 299283 w 301437"/>
                  <a:gd name="connsiteY3" fmla="*/ 99917 h 117008"/>
                  <a:gd name="connsiteX4" fmla="*/ 293291 w 301437"/>
                  <a:gd name="connsiteY4" fmla="*/ 68681 h 117008"/>
                  <a:gd name="connsiteX5" fmla="*/ 243657 w 301437"/>
                  <a:gd name="connsiteY5" fmla="*/ 19046 h 117008"/>
                  <a:gd name="connsiteX6" fmla="*/ 171771 w 301437"/>
                  <a:gd name="connsiteY6" fmla="*/ 9633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7" h="117008">
                    <a:moveTo>
                      <a:pt x="617" y="108046"/>
                    </a:moveTo>
                    <a:lnTo>
                      <a:pt x="617" y="117460"/>
                    </a:lnTo>
                    <a:lnTo>
                      <a:pt x="272746" y="117460"/>
                    </a:lnTo>
                    <a:cubicBezTo>
                      <a:pt x="285300" y="117460"/>
                      <a:pt x="294139" y="111611"/>
                      <a:pt x="299283" y="99917"/>
                    </a:cubicBezTo>
                    <a:cubicBezTo>
                      <a:pt x="304417" y="88221"/>
                      <a:pt x="302416" y="77809"/>
                      <a:pt x="293291" y="68681"/>
                    </a:cubicBezTo>
                    <a:lnTo>
                      <a:pt x="243657" y="19046"/>
                    </a:lnTo>
                    <a:cubicBezTo>
                      <a:pt x="222549" y="-2062"/>
                      <a:pt x="198584" y="-5199"/>
                      <a:pt x="171771" y="963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EEB405DA-2FFB-A149-7E6C-B685C110C63C}"/>
                  </a:ext>
                </a:extLst>
              </p:cNvPr>
              <p:cNvSpPr/>
              <p:nvPr/>
            </p:nvSpPr>
            <p:spPr>
              <a:xfrm>
                <a:off x="9604169" y="4729620"/>
                <a:ext cx="257229" cy="99848"/>
              </a:xfrm>
              <a:custGeom>
                <a:avLst/>
                <a:gdLst>
                  <a:gd name="connsiteX0" fmla="*/ 130896 w 301434"/>
                  <a:gd name="connsiteY0" fmla="*/ 9633 h 117008"/>
                  <a:gd name="connsiteX1" fmla="*/ 59014 w 301434"/>
                  <a:gd name="connsiteY1" fmla="*/ 19046 h 117008"/>
                  <a:gd name="connsiteX2" fmla="*/ 9379 w 301434"/>
                  <a:gd name="connsiteY2" fmla="*/ 68681 h 117008"/>
                  <a:gd name="connsiteX3" fmla="*/ 3389 w 301434"/>
                  <a:gd name="connsiteY3" fmla="*/ 99917 h 117008"/>
                  <a:gd name="connsiteX4" fmla="*/ 29918 w 301434"/>
                  <a:gd name="connsiteY4" fmla="*/ 117460 h 117008"/>
                  <a:gd name="connsiteX5" fmla="*/ 302051 w 301434"/>
                  <a:gd name="connsiteY5" fmla="*/ 117460 h 117008"/>
                  <a:gd name="connsiteX6" fmla="*/ 302051 w 301434"/>
                  <a:gd name="connsiteY6" fmla="*/ 108046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4" h="117008">
                    <a:moveTo>
                      <a:pt x="130896" y="9633"/>
                    </a:moveTo>
                    <a:cubicBezTo>
                      <a:pt x="104084" y="-5199"/>
                      <a:pt x="80122" y="-2062"/>
                      <a:pt x="59014" y="19046"/>
                    </a:cubicBezTo>
                    <a:lnTo>
                      <a:pt x="9379" y="68681"/>
                    </a:lnTo>
                    <a:cubicBezTo>
                      <a:pt x="252" y="77809"/>
                      <a:pt x="-1745" y="88221"/>
                      <a:pt x="3389" y="99917"/>
                    </a:cubicBezTo>
                    <a:cubicBezTo>
                      <a:pt x="8524" y="111611"/>
                      <a:pt x="17367" y="117460"/>
                      <a:pt x="29918" y="117460"/>
                    </a:cubicBezTo>
                    <a:lnTo>
                      <a:pt x="302051" y="117460"/>
                    </a:lnTo>
                    <a:lnTo>
                      <a:pt x="302051" y="108046"/>
                    </a:lnTo>
                    <a:close/>
                  </a:path>
                </a:pathLst>
              </a:custGeom>
              <a:solidFill>
                <a:schemeClr val="accent6">
                  <a:lumMod val="75000"/>
                </a:schemeClr>
              </a:solidFill>
              <a:ln w="317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1CF80108-5A69-F111-0D11-86F11453BC78}"/>
                  </a:ext>
                </a:extLst>
              </p:cNvPr>
              <p:cNvSpPr/>
              <p:nvPr/>
            </p:nvSpPr>
            <p:spPr>
              <a:xfrm>
                <a:off x="9282298" y="4199234"/>
                <a:ext cx="579101" cy="561589"/>
              </a:xfrm>
              <a:custGeom>
                <a:avLst/>
                <a:gdLst>
                  <a:gd name="connsiteX0" fmla="*/ 617 w 678620"/>
                  <a:gd name="connsiteY0" fmla="*/ 59521 h 658099"/>
                  <a:gd name="connsiteX1" fmla="*/ 33564 w 678620"/>
                  <a:gd name="connsiteY1" fmla="*/ 6886 h 658099"/>
                  <a:gd name="connsiteX2" fmla="*/ 94750 w 678620"/>
                  <a:gd name="connsiteY2" fmla="*/ 14163 h 658099"/>
                  <a:gd name="connsiteX3" fmla="*/ 679237 w 678620"/>
                  <a:gd name="connsiteY3" fmla="*/ 492533 h 658099"/>
                  <a:gd name="connsiteX4" fmla="*/ 679237 w 678620"/>
                  <a:gd name="connsiteY4" fmla="*/ 658550 h 658099"/>
                  <a:gd name="connsiteX5" fmla="*/ 61376 w 678620"/>
                  <a:gd name="connsiteY5" fmla="*/ 302552 h 658099"/>
                  <a:gd name="connsiteX6" fmla="*/ 617 w 678620"/>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20" h="658099">
                    <a:moveTo>
                      <a:pt x="617" y="59521"/>
                    </a:moveTo>
                    <a:cubicBezTo>
                      <a:pt x="617" y="34985"/>
                      <a:pt x="11599" y="17440"/>
                      <a:pt x="33564" y="6886"/>
                    </a:cubicBezTo>
                    <a:cubicBezTo>
                      <a:pt x="55528" y="-3668"/>
                      <a:pt x="75924" y="-1239"/>
                      <a:pt x="94750" y="14163"/>
                    </a:cubicBezTo>
                    <a:lnTo>
                      <a:pt x="679237" y="492533"/>
                    </a:lnTo>
                    <a:lnTo>
                      <a:pt x="679237" y="658550"/>
                    </a:lnTo>
                    <a:lnTo>
                      <a:pt x="61376" y="302552"/>
                    </a:lnTo>
                    <a:cubicBezTo>
                      <a:pt x="20870" y="279168"/>
                      <a:pt x="617" y="243792"/>
                      <a:pt x="617"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1" name="Freihandform: Form 50">
                <a:extLst>
                  <a:ext uri="{FF2B5EF4-FFF2-40B4-BE49-F238E27FC236}">
                    <a16:creationId xmlns:a16="http://schemas.microsoft.com/office/drawing/2014/main" id="{ABE789FE-71ED-C3FD-2D4C-E9446B1B3E5F}"/>
                  </a:ext>
                </a:extLst>
              </p:cNvPr>
              <p:cNvSpPr/>
              <p:nvPr/>
            </p:nvSpPr>
            <p:spPr>
              <a:xfrm>
                <a:off x="9954140" y="4199234"/>
                <a:ext cx="579099" cy="561589"/>
              </a:xfrm>
              <a:custGeom>
                <a:avLst/>
                <a:gdLst>
                  <a:gd name="connsiteX0" fmla="*/ 679235 w 678618"/>
                  <a:gd name="connsiteY0" fmla="*/ 59521 h 658099"/>
                  <a:gd name="connsiteX1" fmla="*/ 646288 w 678618"/>
                  <a:gd name="connsiteY1" fmla="*/ 6886 h 658099"/>
                  <a:gd name="connsiteX2" fmla="*/ 585099 w 678618"/>
                  <a:gd name="connsiteY2" fmla="*/ 14163 h 658099"/>
                  <a:gd name="connsiteX3" fmla="*/ 617 w 678618"/>
                  <a:gd name="connsiteY3" fmla="*/ 492533 h 658099"/>
                  <a:gd name="connsiteX4" fmla="*/ 617 w 678618"/>
                  <a:gd name="connsiteY4" fmla="*/ 658550 h 658099"/>
                  <a:gd name="connsiteX5" fmla="*/ 618475 w 678618"/>
                  <a:gd name="connsiteY5" fmla="*/ 302552 h 658099"/>
                  <a:gd name="connsiteX6" fmla="*/ 679235 w 678618"/>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18" h="658099">
                    <a:moveTo>
                      <a:pt x="679235" y="59521"/>
                    </a:moveTo>
                    <a:cubicBezTo>
                      <a:pt x="679235" y="34985"/>
                      <a:pt x="668253" y="17440"/>
                      <a:pt x="646288" y="6886"/>
                    </a:cubicBezTo>
                    <a:cubicBezTo>
                      <a:pt x="624323" y="-3668"/>
                      <a:pt x="603930" y="-1239"/>
                      <a:pt x="585099" y="14163"/>
                    </a:cubicBezTo>
                    <a:lnTo>
                      <a:pt x="617" y="492533"/>
                    </a:lnTo>
                    <a:lnTo>
                      <a:pt x="617" y="658550"/>
                    </a:lnTo>
                    <a:lnTo>
                      <a:pt x="618475" y="302552"/>
                    </a:lnTo>
                    <a:cubicBezTo>
                      <a:pt x="658985" y="279168"/>
                      <a:pt x="679235" y="243792"/>
                      <a:pt x="679235"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2" name="Freihandform: Form 51">
                <a:extLst>
                  <a:ext uri="{FF2B5EF4-FFF2-40B4-BE49-F238E27FC236}">
                    <a16:creationId xmlns:a16="http://schemas.microsoft.com/office/drawing/2014/main" id="{18F12419-4D3F-A291-0F1D-A5584B2A5F98}"/>
                  </a:ext>
                </a:extLst>
              </p:cNvPr>
              <p:cNvSpPr/>
              <p:nvPr/>
            </p:nvSpPr>
            <p:spPr>
              <a:xfrm>
                <a:off x="9534399" y="4960916"/>
                <a:ext cx="270365" cy="219909"/>
              </a:xfrm>
              <a:custGeom>
                <a:avLst/>
                <a:gdLst>
                  <a:gd name="connsiteX0" fmla="*/ 243470 w 316827"/>
                  <a:gd name="connsiteY0" fmla="*/ 451 h 257701"/>
                  <a:gd name="connsiteX1" fmla="*/ 304650 w 316827"/>
                  <a:gd name="connsiteY1" fmla="*/ 33398 h 257701"/>
                  <a:gd name="connsiteX2" fmla="*/ 311069 w 316827"/>
                  <a:gd name="connsiteY2" fmla="*/ 101431 h 257701"/>
                  <a:gd name="connsiteX3" fmla="*/ 256301 w 316827"/>
                  <a:gd name="connsiteY3" fmla="*/ 234075 h 257701"/>
                  <a:gd name="connsiteX4" fmla="*/ 228059 w 316827"/>
                  <a:gd name="connsiteY4" fmla="*/ 257180 h 257701"/>
                  <a:gd name="connsiteX5" fmla="*/ 193836 w 316827"/>
                  <a:gd name="connsiteY5" fmla="*/ 246910 h 257701"/>
                  <a:gd name="connsiteX6" fmla="*/ 12410 w 316827"/>
                  <a:gd name="connsiteY6" fmla="*/ 64633 h 257701"/>
                  <a:gd name="connsiteX7" fmla="*/ 3853 w 316827"/>
                  <a:gd name="connsiteY7" fmla="*/ 23984 h 257701"/>
                  <a:gd name="connsiteX8" fmla="*/ 38939 w 316827"/>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7" h="257701">
                    <a:moveTo>
                      <a:pt x="243470" y="451"/>
                    </a:moveTo>
                    <a:cubicBezTo>
                      <a:pt x="269712" y="451"/>
                      <a:pt x="290105" y="11433"/>
                      <a:pt x="304650" y="33398"/>
                    </a:cubicBezTo>
                    <a:cubicBezTo>
                      <a:pt x="319204" y="55363"/>
                      <a:pt x="321337" y="78041"/>
                      <a:pt x="311069" y="101431"/>
                    </a:cubicBezTo>
                    <a:lnTo>
                      <a:pt x="256301" y="234075"/>
                    </a:lnTo>
                    <a:cubicBezTo>
                      <a:pt x="250595" y="246626"/>
                      <a:pt x="241184" y="254328"/>
                      <a:pt x="228059" y="257180"/>
                    </a:cubicBezTo>
                    <a:cubicBezTo>
                      <a:pt x="214943" y="260032"/>
                      <a:pt x="203532" y="256610"/>
                      <a:pt x="193836" y="246910"/>
                    </a:cubicBezTo>
                    <a:lnTo>
                      <a:pt x="12410" y="64633"/>
                    </a:lnTo>
                    <a:cubicBezTo>
                      <a:pt x="430" y="53223"/>
                      <a:pt x="-2423" y="39674"/>
                      <a:pt x="3853" y="23984"/>
                    </a:cubicBezTo>
                    <a:cubicBezTo>
                      <a:pt x="10128" y="8296"/>
                      <a:pt x="21824" y="451"/>
                      <a:pt x="38939"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78AEEB71-B50A-207F-08A8-0318234F8260}"/>
                  </a:ext>
                </a:extLst>
              </p:cNvPr>
              <p:cNvSpPr/>
              <p:nvPr/>
            </p:nvSpPr>
            <p:spPr>
              <a:xfrm>
                <a:off x="9243595" y="4977278"/>
                <a:ext cx="457526" cy="457636"/>
              </a:xfrm>
              <a:custGeom>
                <a:avLst/>
                <a:gdLst>
                  <a:gd name="connsiteX0" fmla="*/ 156366 w 536153"/>
                  <a:gd name="connsiteY0" fmla="*/ 9517 h 536282"/>
                  <a:gd name="connsiteX1" fmla="*/ 244509 w 536153"/>
                  <a:gd name="connsiteY1" fmla="*/ 24921 h 536282"/>
                  <a:gd name="connsiteX2" fmla="*/ 512363 w 536153"/>
                  <a:gd name="connsiteY2" fmla="*/ 292774 h 536282"/>
                  <a:gd name="connsiteX3" fmla="*/ 528625 w 536153"/>
                  <a:gd name="connsiteY3" fmla="*/ 379206 h 536282"/>
                  <a:gd name="connsiteX4" fmla="*/ 527767 w 536153"/>
                  <a:gd name="connsiteY4" fmla="*/ 380062 h 536282"/>
                  <a:gd name="connsiteX5" fmla="*/ 527767 w 536153"/>
                  <a:gd name="connsiteY5" fmla="*/ 380918 h 536282"/>
                  <a:gd name="connsiteX6" fmla="*/ 526910 w 536153"/>
                  <a:gd name="connsiteY6" fmla="*/ 381774 h 536282"/>
                  <a:gd name="connsiteX7" fmla="*/ 422508 w 536153"/>
                  <a:gd name="connsiteY7" fmla="*/ 496446 h 536282"/>
                  <a:gd name="connsiteX8" fmla="*/ 272749 w 536153"/>
                  <a:gd name="connsiteY8" fmla="*/ 536666 h 536282"/>
                  <a:gd name="connsiteX9" fmla="*/ 134972 w 536153"/>
                  <a:gd name="connsiteY9" fmla="*/ 497729 h 536282"/>
                  <a:gd name="connsiteX10" fmla="*/ 36987 w 536153"/>
                  <a:gd name="connsiteY10" fmla="*/ 398033 h 536282"/>
                  <a:gd name="connsiteX11" fmla="*/ 617 w 536153"/>
                  <a:gd name="connsiteY11" fmla="*/ 259400 h 536282"/>
                  <a:gd name="connsiteX12" fmla="*/ 43833 w 536153"/>
                  <a:gd name="connsiteY12" fmla="*/ 110497 h 536282"/>
                  <a:gd name="connsiteX13" fmla="*/ 156366 w 536153"/>
                  <a:gd name="connsiteY13" fmla="*/ 9517 h 536282"/>
                  <a:gd name="connsiteX14" fmla="*/ 194874 w 536153"/>
                  <a:gd name="connsiteY14" fmla="*/ 445100 h 536282"/>
                  <a:gd name="connsiteX15" fmla="*/ 266331 w 536153"/>
                  <a:gd name="connsiteY15" fmla="*/ 415148 h 536282"/>
                  <a:gd name="connsiteX16" fmla="*/ 295855 w 536153"/>
                  <a:gd name="connsiteY16" fmla="*/ 343264 h 536282"/>
                  <a:gd name="connsiteX17" fmla="*/ 266331 w 536153"/>
                  <a:gd name="connsiteY17" fmla="*/ 271808 h 536282"/>
                  <a:gd name="connsiteX18" fmla="*/ 194874 w 536153"/>
                  <a:gd name="connsiteY18" fmla="*/ 242285 h 536282"/>
                  <a:gd name="connsiteX19" fmla="*/ 122991 w 536153"/>
                  <a:gd name="connsiteY19" fmla="*/ 271808 h 536282"/>
                  <a:gd name="connsiteX20" fmla="*/ 93039 w 536153"/>
                  <a:gd name="connsiteY20" fmla="*/ 343264 h 536282"/>
                  <a:gd name="connsiteX21" fmla="*/ 122991 w 536153"/>
                  <a:gd name="connsiteY21" fmla="*/ 415148 h 536282"/>
                  <a:gd name="connsiteX22" fmla="*/ 194874 w 536153"/>
                  <a:gd name="connsiteY22" fmla="*/ 445100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153" h="536282">
                    <a:moveTo>
                      <a:pt x="156366" y="9517"/>
                    </a:moveTo>
                    <a:cubicBezTo>
                      <a:pt x="188884" y="-6457"/>
                      <a:pt x="218266" y="-1322"/>
                      <a:pt x="244509" y="24921"/>
                    </a:cubicBezTo>
                    <a:lnTo>
                      <a:pt x="512363" y="292774"/>
                    </a:lnTo>
                    <a:cubicBezTo>
                      <a:pt x="538035" y="317877"/>
                      <a:pt x="543455" y="346687"/>
                      <a:pt x="528625" y="379206"/>
                    </a:cubicBezTo>
                    <a:cubicBezTo>
                      <a:pt x="528625" y="379206"/>
                      <a:pt x="528339" y="379492"/>
                      <a:pt x="527767" y="380062"/>
                    </a:cubicBezTo>
                    <a:cubicBezTo>
                      <a:pt x="527767" y="380062"/>
                      <a:pt x="527767" y="380347"/>
                      <a:pt x="527767" y="380918"/>
                    </a:cubicBezTo>
                    <a:lnTo>
                      <a:pt x="526910" y="381774"/>
                    </a:lnTo>
                    <a:cubicBezTo>
                      <a:pt x="502949" y="430267"/>
                      <a:pt x="468148" y="468491"/>
                      <a:pt x="422508" y="496446"/>
                    </a:cubicBezTo>
                    <a:cubicBezTo>
                      <a:pt x="376867" y="524401"/>
                      <a:pt x="326947" y="537807"/>
                      <a:pt x="272749" y="536666"/>
                    </a:cubicBezTo>
                    <a:cubicBezTo>
                      <a:pt x="221974" y="535525"/>
                      <a:pt x="176048" y="522546"/>
                      <a:pt x="134972" y="497729"/>
                    </a:cubicBezTo>
                    <a:cubicBezTo>
                      <a:pt x="93895" y="472912"/>
                      <a:pt x="61233" y="439680"/>
                      <a:pt x="36987" y="398033"/>
                    </a:cubicBezTo>
                    <a:cubicBezTo>
                      <a:pt x="12740" y="356386"/>
                      <a:pt x="617" y="310175"/>
                      <a:pt x="617" y="259400"/>
                    </a:cubicBezTo>
                    <a:cubicBezTo>
                      <a:pt x="617" y="204631"/>
                      <a:pt x="15022" y="154997"/>
                      <a:pt x="43833" y="110497"/>
                    </a:cubicBezTo>
                    <a:cubicBezTo>
                      <a:pt x="72643" y="65998"/>
                      <a:pt x="110154" y="32337"/>
                      <a:pt x="156366" y="9517"/>
                    </a:cubicBezTo>
                    <a:close/>
                    <a:moveTo>
                      <a:pt x="194874" y="445100"/>
                    </a:moveTo>
                    <a:cubicBezTo>
                      <a:pt x="222829" y="445100"/>
                      <a:pt x="246648" y="435116"/>
                      <a:pt x="266331" y="415148"/>
                    </a:cubicBezTo>
                    <a:cubicBezTo>
                      <a:pt x="286013" y="395181"/>
                      <a:pt x="295855" y="371219"/>
                      <a:pt x="295855" y="343264"/>
                    </a:cubicBezTo>
                    <a:cubicBezTo>
                      <a:pt x="295855" y="315310"/>
                      <a:pt x="286013" y="291491"/>
                      <a:pt x="266331" y="271808"/>
                    </a:cubicBezTo>
                    <a:cubicBezTo>
                      <a:pt x="246648" y="252126"/>
                      <a:pt x="222829" y="242285"/>
                      <a:pt x="194874" y="242285"/>
                    </a:cubicBezTo>
                    <a:cubicBezTo>
                      <a:pt x="166919" y="242285"/>
                      <a:pt x="142958" y="252126"/>
                      <a:pt x="122991" y="271808"/>
                    </a:cubicBezTo>
                    <a:cubicBezTo>
                      <a:pt x="103023" y="291491"/>
                      <a:pt x="93039" y="315310"/>
                      <a:pt x="93039" y="343264"/>
                    </a:cubicBezTo>
                    <a:cubicBezTo>
                      <a:pt x="93039" y="371219"/>
                      <a:pt x="103023" y="395181"/>
                      <a:pt x="122991" y="415148"/>
                    </a:cubicBezTo>
                    <a:cubicBezTo>
                      <a:pt x="142958" y="435116"/>
                      <a:pt x="166919" y="445100"/>
                      <a:pt x="194874" y="445100"/>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41AC1663-2C37-AD78-A539-93ADC7DE2278}"/>
                  </a:ext>
                </a:extLst>
              </p:cNvPr>
              <p:cNvSpPr/>
              <p:nvPr/>
            </p:nvSpPr>
            <p:spPr>
              <a:xfrm>
                <a:off x="10000550" y="4960916"/>
                <a:ext cx="270367" cy="219909"/>
              </a:xfrm>
              <a:custGeom>
                <a:avLst/>
                <a:gdLst>
                  <a:gd name="connsiteX0" fmla="*/ 74600 w 316829"/>
                  <a:gd name="connsiteY0" fmla="*/ 451 h 257701"/>
                  <a:gd name="connsiteX1" fmla="*/ 13411 w 316829"/>
                  <a:gd name="connsiteY1" fmla="*/ 33398 h 257701"/>
                  <a:gd name="connsiteX2" fmla="*/ 6991 w 316829"/>
                  <a:gd name="connsiteY2" fmla="*/ 101431 h 257701"/>
                  <a:gd name="connsiteX3" fmla="*/ 61760 w 316829"/>
                  <a:gd name="connsiteY3" fmla="*/ 234075 h 257701"/>
                  <a:gd name="connsiteX4" fmla="*/ 90002 w 316829"/>
                  <a:gd name="connsiteY4" fmla="*/ 257180 h 257701"/>
                  <a:gd name="connsiteX5" fmla="*/ 124235 w 316829"/>
                  <a:gd name="connsiteY5" fmla="*/ 246910 h 257701"/>
                  <a:gd name="connsiteX6" fmla="*/ 305648 w 316829"/>
                  <a:gd name="connsiteY6" fmla="*/ 64633 h 257701"/>
                  <a:gd name="connsiteX7" fmla="*/ 314211 w 316829"/>
                  <a:gd name="connsiteY7" fmla="*/ 23984 h 257701"/>
                  <a:gd name="connsiteX8" fmla="*/ 279121 w 316829"/>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9" h="257701">
                    <a:moveTo>
                      <a:pt x="74600" y="451"/>
                    </a:moveTo>
                    <a:cubicBezTo>
                      <a:pt x="48349" y="451"/>
                      <a:pt x="27956" y="11433"/>
                      <a:pt x="13411" y="33398"/>
                    </a:cubicBezTo>
                    <a:cubicBezTo>
                      <a:pt x="-1143" y="55363"/>
                      <a:pt x="-3277" y="78041"/>
                      <a:pt x="6991" y="101431"/>
                    </a:cubicBezTo>
                    <a:lnTo>
                      <a:pt x="61760" y="234075"/>
                    </a:lnTo>
                    <a:cubicBezTo>
                      <a:pt x="67466" y="246626"/>
                      <a:pt x="76876" y="254328"/>
                      <a:pt x="90002" y="257180"/>
                    </a:cubicBezTo>
                    <a:cubicBezTo>
                      <a:pt x="103118" y="260032"/>
                      <a:pt x="114529" y="256610"/>
                      <a:pt x="124235" y="246910"/>
                    </a:cubicBezTo>
                    <a:lnTo>
                      <a:pt x="305648" y="64633"/>
                    </a:lnTo>
                    <a:cubicBezTo>
                      <a:pt x="317630" y="53223"/>
                      <a:pt x="320488" y="39674"/>
                      <a:pt x="314211" y="23984"/>
                    </a:cubicBezTo>
                    <a:cubicBezTo>
                      <a:pt x="307934" y="8296"/>
                      <a:pt x="296237" y="451"/>
                      <a:pt x="279121"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FA013A5F-DD4A-6FC9-A795-AB7DA5D901AB}"/>
                  </a:ext>
                </a:extLst>
              </p:cNvPr>
              <p:cNvSpPr/>
              <p:nvPr/>
            </p:nvSpPr>
            <p:spPr>
              <a:xfrm>
                <a:off x="10104483" y="4977278"/>
                <a:ext cx="457238" cy="457636"/>
              </a:xfrm>
              <a:custGeom>
                <a:avLst/>
                <a:gdLst>
                  <a:gd name="connsiteX0" fmla="*/ 380689 w 535815"/>
                  <a:gd name="connsiteY0" fmla="*/ 9517 h 536282"/>
                  <a:gd name="connsiteX1" fmla="*/ 292544 w 535815"/>
                  <a:gd name="connsiteY1" fmla="*/ 24921 h 536282"/>
                  <a:gd name="connsiteX2" fmla="*/ 24682 w 535815"/>
                  <a:gd name="connsiteY2" fmla="*/ 292774 h 536282"/>
                  <a:gd name="connsiteX3" fmla="*/ 9280 w 535815"/>
                  <a:gd name="connsiteY3" fmla="*/ 380062 h 536282"/>
                  <a:gd name="connsiteX4" fmla="*/ 9280 w 535815"/>
                  <a:gd name="connsiteY4" fmla="*/ 380918 h 536282"/>
                  <a:gd name="connsiteX5" fmla="*/ 10138 w 535815"/>
                  <a:gd name="connsiteY5" fmla="*/ 380918 h 536282"/>
                  <a:gd name="connsiteX6" fmla="*/ 10138 w 535815"/>
                  <a:gd name="connsiteY6" fmla="*/ 381774 h 536282"/>
                  <a:gd name="connsiteX7" fmla="*/ 114541 w 535815"/>
                  <a:gd name="connsiteY7" fmla="*/ 496446 h 536282"/>
                  <a:gd name="connsiteX8" fmla="*/ 264303 w 535815"/>
                  <a:gd name="connsiteY8" fmla="*/ 536666 h 536282"/>
                  <a:gd name="connsiteX9" fmla="*/ 402082 w 535815"/>
                  <a:gd name="connsiteY9" fmla="*/ 497729 h 536282"/>
                  <a:gd name="connsiteX10" fmla="*/ 500065 w 535815"/>
                  <a:gd name="connsiteY10" fmla="*/ 398033 h 536282"/>
                  <a:gd name="connsiteX11" fmla="*/ 536432 w 535815"/>
                  <a:gd name="connsiteY11" fmla="*/ 259400 h 536282"/>
                  <a:gd name="connsiteX12" fmla="*/ 493217 w 535815"/>
                  <a:gd name="connsiteY12" fmla="*/ 110497 h 536282"/>
                  <a:gd name="connsiteX13" fmla="*/ 380689 w 535815"/>
                  <a:gd name="connsiteY13" fmla="*/ 9517 h 536282"/>
                  <a:gd name="connsiteX14" fmla="*/ 343027 w 535815"/>
                  <a:gd name="connsiteY14" fmla="*/ 436542 h 536282"/>
                  <a:gd name="connsiteX15" fmla="*/ 271570 w 535815"/>
                  <a:gd name="connsiteY15" fmla="*/ 407019 h 536282"/>
                  <a:gd name="connsiteX16" fmla="*/ 242052 w 535815"/>
                  <a:gd name="connsiteY16" fmla="*/ 335563 h 536282"/>
                  <a:gd name="connsiteX17" fmla="*/ 271570 w 535815"/>
                  <a:gd name="connsiteY17" fmla="*/ 264106 h 536282"/>
                  <a:gd name="connsiteX18" fmla="*/ 343027 w 535815"/>
                  <a:gd name="connsiteY18" fmla="*/ 234583 h 536282"/>
                  <a:gd name="connsiteX19" fmla="*/ 414483 w 535815"/>
                  <a:gd name="connsiteY19" fmla="*/ 264106 h 536282"/>
                  <a:gd name="connsiteX20" fmla="*/ 444011 w 535815"/>
                  <a:gd name="connsiteY20" fmla="*/ 335563 h 536282"/>
                  <a:gd name="connsiteX21" fmla="*/ 414483 w 535815"/>
                  <a:gd name="connsiteY21" fmla="*/ 407019 h 536282"/>
                  <a:gd name="connsiteX22" fmla="*/ 343027 w 535815"/>
                  <a:gd name="connsiteY22" fmla="*/ 436542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815" h="536282">
                    <a:moveTo>
                      <a:pt x="380689" y="9517"/>
                    </a:moveTo>
                    <a:cubicBezTo>
                      <a:pt x="348161" y="-6457"/>
                      <a:pt x="318786" y="-1322"/>
                      <a:pt x="292544" y="24921"/>
                    </a:cubicBezTo>
                    <a:lnTo>
                      <a:pt x="24682" y="292774"/>
                    </a:lnTo>
                    <a:cubicBezTo>
                      <a:pt x="-988" y="318447"/>
                      <a:pt x="-6122" y="347543"/>
                      <a:pt x="9280" y="380062"/>
                    </a:cubicBezTo>
                    <a:cubicBezTo>
                      <a:pt x="9280" y="380062"/>
                      <a:pt x="9280" y="380347"/>
                      <a:pt x="9280" y="380918"/>
                    </a:cubicBezTo>
                    <a:cubicBezTo>
                      <a:pt x="9852" y="380918"/>
                      <a:pt x="10138" y="380918"/>
                      <a:pt x="10138" y="380918"/>
                    </a:cubicBezTo>
                    <a:lnTo>
                      <a:pt x="10138" y="381774"/>
                    </a:lnTo>
                    <a:cubicBezTo>
                      <a:pt x="34102" y="430267"/>
                      <a:pt x="68897" y="468491"/>
                      <a:pt x="114541" y="496446"/>
                    </a:cubicBezTo>
                    <a:cubicBezTo>
                      <a:pt x="160185" y="524401"/>
                      <a:pt x="210105" y="537807"/>
                      <a:pt x="264303" y="536666"/>
                    </a:cubicBezTo>
                    <a:cubicBezTo>
                      <a:pt x="315071" y="535525"/>
                      <a:pt x="361000" y="522546"/>
                      <a:pt x="402082" y="497729"/>
                    </a:cubicBezTo>
                    <a:cubicBezTo>
                      <a:pt x="443154" y="472912"/>
                      <a:pt x="475815" y="439680"/>
                      <a:pt x="500065" y="398033"/>
                    </a:cubicBezTo>
                    <a:cubicBezTo>
                      <a:pt x="524307" y="356386"/>
                      <a:pt x="536432" y="310175"/>
                      <a:pt x="536432" y="259400"/>
                    </a:cubicBezTo>
                    <a:cubicBezTo>
                      <a:pt x="536432" y="204631"/>
                      <a:pt x="522030" y="154997"/>
                      <a:pt x="493217" y="110497"/>
                    </a:cubicBezTo>
                    <a:cubicBezTo>
                      <a:pt x="464404" y="65998"/>
                      <a:pt x="426894" y="32337"/>
                      <a:pt x="380689" y="9517"/>
                    </a:cubicBezTo>
                    <a:close/>
                    <a:moveTo>
                      <a:pt x="343027" y="436542"/>
                    </a:moveTo>
                    <a:cubicBezTo>
                      <a:pt x="315071" y="436542"/>
                      <a:pt x="291258" y="426701"/>
                      <a:pt x="271570" y="407019"/>
                    </a:cubicBezTo>
                    <a:cubicBezTo>
                      <a:pt x="251892" y="387336"/>
                      <a:pt x="242052" y="363517"/>
                      <a:pt x="242052" y="335563"/>
                    </a:cubicBezTo>
                    <a:cubicBezTo>
                      <a:pt x="242052" y="307608"/>
                      <a:pt x="251892" y="283789"/>
                      <a:pt x="271570" y="264106"/>
                    </a:cubicBezTo>
                    <a:cubicBezTo>
                      <a:pt x="291258" y="244424"/>
                      <a:pt x="315071" y="234583"/>
                      <a:pt x="343027" y="234583"/>
                    </a:cubicBezTo>
                    <a:cubicBezTo>
                      <a:pt x="370983" y="234583"/>
                      <a:pt x="394805" y="244424"/>
                      <a:pt x="414483" y="264106"/>
                    </a:cubicBezTo>
                    <a:cubicBezTo>
                      <a:pt x="434171" y="283789"/>
                      <a:pt x="444011" y="307608"/>
                      <a:pt x="444011" y="335563"/>
                    </a:cubicBezTo>
                    <a:cubicBezTo>
                      <a:pt x="444011" y="363517"/>
                      <a:pt x="434171" y="387336"/>
                      <a:pt x="414483" y="407019"/>
                    </a:cubicBezTo>
                    <a:cubicBezTo>
                      <a:pt x="394805" y="426701"/>
                      <a:pt x="370983" y="436542"/>
                      <a:pt x="343027" y="436542"/>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56" name="Freihandform: Form 55">
                <a:extLst>
                  <a:ext uri="{FF2B5EF4-FFF2-40B4-BE49-F238E27FC236}">
                    <a16:creationId xmlns:a16="http://schemas.microsoft.com/office/drawing/2014/main" id="{55125DF3-E309-1070-E959-8EB8D82ABC6E}"/>
                  </a:ext>
                </a:extLst>
              </p:cNvPr>
              <p:cNvSpPr/>
              <p:nvPr/>
            </p:nvSpPr>
            <p:spPr>
              <a:xfrm>
                <a:off x="9712890" y="4039808"/>
                <a:ext cx="378056" cy="453738"/>
              </a:xfrm>
              <a:custGeom>
                <a:avLst/>
                <a:gdLst>
                  <a:gd name="connsiteX0" fmla="*/ 55698 w 443025"/>
                  <a:gd name="connsiteY0" fmla="*/ 12716 h 531714"/>
                  <a:gd name="connsiteX1" fmla="*/ 172932 w 443025"/>
                  <a:gd name="connsiteY1" fmla="*/ 224095 h 531714"/>
                  <a:gd name="connsiteX2" fmla="*/ 221709 w 443025"/>
                  <a:gd name="connsiteY2" fmla="*/ 468840 h 531714"/>
                  <a:gd name="connsiteX3" fmla="*/ 270487 w 443025"/>
                  <a:gd name="connsiteY3" fmla="*/ 224095 h 531714"/>
                  <a:gd name="connsiteX4" fmla="*/ 387730 w 443025"/>
                  <a:gd name="connsiteY4" fmla="*/ 12716 h 531714"/>
                  <a:gd name="connsiteX5" fmla="*/ 408695 w 443025"/>
                  <a:gd name="connsiteY5" fmla="*/ 733 h 531714"/>
                  <a:gd name="connsiteX6" fmla="*/ 431374 w 443025"/>
                  <a:gd name="connsiteY6" fmla="*/ 7582 h 531714"/>
                  <a:gd name="connsiteX7" fmla="*/ 443356 w 443025"/>
                  <a:gd name="connsiteY7" fmla="*/ 27699 h 531714"/>
                  <a:gd name="connsiteX8" fmla="*/ 436508 w 443025"/>
                  <a:gd name="connsiteY8" fmla="*/ 50368 h 531714"/>
                  <a:gd name="connsiteX9" fmla="*/ 323979 w 443025"/>
                  <a:gd name="connsiteY9" fmla="*/ 258747 h 531714"/>
                  <a:gd name="connsiteX10" fmla="*/ 283326 w 443025"/>
                  <a:gd name="connsiteY10" fmla="*/ 500501 h 531714"/>
                  <a:gd name="connsiteX11" fmla="*/ 273916 w 443025"/>
                  <a:gd name="connsiteY11" fmla="*/ 522751 h 531714"/>
                  <a:gd name="connsiteX12" fmla="*/ 252523 w 443025"/>
                  <a:gd name="connsiteY12" fmla="*/ 532166 h 531714"/>
                  <a:gd name="connsiteX13" fmla="*/ 221709 w 443025"/>
                  <a:gd name="connsiteY13" fmla="*/ 507349 h 531714"/>
                  <a:gd name="connsiteX14" fmla="*/ 191763 w 443025"/>
                  <a:gd name="connsiteY14" fmla="*/ 532166 h 531714"/>
                  <a:gd name="connsiteX15" fmla="*/ 169941 w 443025"/>
                  <a:gd name="connsiteY15" fmla="*/ 522751 h 531714"/>
                  <a:gd name="connsiteX16" fmla="*/ 160949 w 443025"/>
                  <a:gd name="connsiteY16" fmla="*/ 500501 h 531714"/>
                  <a:gd name="connsiteX17" fmla="*/ 120306 w 443025"/>
                  <a:gd name="connsiteY17" fmla="*/ 258747 h 531714"/>
                  <a:gd name="connsiteX18" fmla="*/ 6920 w 443025"/>
                  <a:gd name="connsiteY18" fmla="*/ 50368 h 531714"/>
                  <a:gd name="connsiteX19" fmla="*/ 929 w 443025"/>
                  <a:gd name="connsiteY19" fmla="*/ 27699 h 531714"/>
                  <a:gd name="connsiteX20" fmla="*/ 12054 w 443025"/>
                  <a:gd name="connsiteY20" fmla="*/ 7582 h 531714"/>
                  <a:gd name="connsiteX21" fmla="*/ 35153 w 443025"/>
                  <a:gd name="connsiteY21" fmla="*/ 733 h 531714"/>
                  <a:gd name="connsiteX22" fmla="*/ 55698 w 443025"/>
                  <a:gd name="connsiteY22" fmla="*/ 12716 h 53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3025" h="531714">
                    <a:moveTo>
                      <a:pt x="55698" y="12716"/>
                    </a:moveTo>
                    <a:cubicBezTo>
                      <a:pt x="104761" y="76048"/>
                      <a:pt x="143842" y="146504"/>
                      <a:pt x="172932" y="224095"/>
                    </a:cubicBezTo>
                    <a:cubicBezTo>
                      <a:pt x="202031" y="301685"/>
                      <a:pt x="218290" y="383267"/>
                      <a:pt x="221709" y="468840"/>
                    </a:cubicBezTo>
                    <a:cubicBezTo>
                      <a:pt x="225138" y="383267"/>
                      <a:pt x="241397" y="301685"/>
                      <a:pt x="270487" y="224095"/>
                    </a:cubicBezTo>
                    <a:cubicBezTo>
                      <a:pt x="299586" y="146504"/>
                      <a:pt x="338667" y="76048"/>
                      <a:pt x="387730" y="12716"/>
                    </a:cubicBezTo>
                    <a:cubicBezTo>
                      <a:pt x="393435" y="5877"/>
                      <a:pt x="400427" y="1877"/>
                      <a:pt x="408695" y="733"/>
                    </a:cubicBezTo>
                    <a:cubicBezTo>
                      <a:pt x="416972" y="-400"/>
                      <a:pt x="424525" y="1877"/>
                      <a:pt x="431374" y="7582"/>
                    </a:cubicBezTo>
                    <a:cubicBezTo>
                      <a:pt x="438222" y="12716"/>
                      <a:pt x="442213" y="19422"/>
                      <a:pt x="443356" y="27699"/>
                    </a:cubicBezTo>
                    <a:cubicBezTo>
                      <a:pt x="444499" y="35967"/>
                      <a:pt x="442213" y="43529"/>
                      <a:pt x="436508" y="50368"/>
                    </a:cubicBezTo>
                    <a:cubicBezTo>
                      <a:pt x="388587" y="112557"/>
                      <a:pt x="351078" y="182013"/>
                      <a:pt x="323979" y="258747"/>
                    </a:cubicBezTo>
                    <a:cubicBezTo>
                      <a:pt x="296881" y="335480"/>
                      <a:pt x="283326" y="416071"/>
                      <a:pt x="283326" y="500501"/>
                    </a:cubicBezTo>
                    <a:cubicBezTo>
                      <a:pt x="283326" y="509064"/>
                      <a:pt x="280193" y="516474"/>
                      <a:pt x="273916" y="522751"/>
                    </a:cubicBezTo>
                    <a:cubicBezTo>
                      <a:pt x="267639" y="529028"/>
                      <a:pt x="260505" y="532166"/>
                      <a:pt x="252523" y="532166"/>
                    </a:cubicBezTo>
                    <a:cubicBezTo>
                      <a:pt x="235406" y="532166"/>
                      <a:pt x="225138" y="523894"/>
                      <a:pt x="221709" y="507349"/>
                    </a:cubicBezTo>
                    <a:cubicBezTo>
                      <a:pt x="218290" y="523894"/>
                      <a:pt x="208308" y="532166"/>
                      <a:pt x="191763" y="532166"/>
                    </a:cubicBezTo>
                    <a:cubicBezTo>
                      <a:pt x="183200" y="532166"/>
                      <a:pt x="175932" y="529028"/>
                      <a:pt x="169941" y="522751"/>
                    </a:cubicBezTo>
                    <a:cubicBezTo>
                      <a:pt x="163950" y="516474"/>
                      <a:pt x="160949" y="509064"/>
                      <a:pt x="160949" y="500501"/>
                    </a:cubicBezTo>
                    <a:cubicBezTo>
                      <a:pt x="160949" y="416071"/>
                      <a:pt x="147405" y="335480"/>
                      <a:pt x="120306" y="258747"/>
                    </a:cubicBezTo>
                    <a:cubicBezTo>
                      <a:pt x="93207" y="182013"/>
                      <a:pt x="55412" y="112557"/>
                      <a:pt x="6920" y="50368"/>
                    </a:cubicBezTo>
                    <a:cubicBezTo>
                      <a:pt x="1777" y="43529"/>
                      <a:pt x="-214" y="35967"/>
                      <a:pt x="929" y="27699"/>
                    </a:cubicBezTo>
                    <a:cubicBezTo>
                      <a:pt x="2063" y="19422"/>
                      <a:pt x="5778" y="12716"/>
                      <a:pt x="12054" y="7582"/>
                    </a:cubicBezTo>
                    <a:cubicBezTo>
                      <a:pt x="18893" y="1877"/>
                      <a:pt x="26599" y="-400"/>
                      <a:pt x="35153" y="733"/>
                    </a:cubicBezTo>
                    <a:cubicBezTo>
                      <a:pt x="43716" y="1877"/>
                      <a:pt x="50564" y="5877"/>
                      <a:pt x="55698" y="12716"/>
                    </a:cubicBezTo>
                    <a:close/>
                  </a:path>
                </a:pathLst>
              </a:custGeom>
              <a:solidFill>
                <a:srgbClr val="212121"/>
              </a:solidFill>
              <a:ln w="3175" cap="flat">
                <a:solidFill>
                  <a:schemeClr val="accent6">
                    <a:lumMod val="50000"/>
                  </a:schemeClr>
                </a:solid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6F9E9DB4-01A9-B96E-0D32-B11C4FCF9EF9}"/>
                  </a:ext>
                </a:extLst>
              </p:cNvPr>
              <p:cNvSpPr/>
              <p:nvPr/>
            </p:nvSpPr>
            <p:spPr>
              <a:xfrm>
                <a:off x="9796406" y="4302946"/>
                <a:ext cx="210316" cy="895306"/>
              </a:xfrm>
              <a:custGeom>
                <a:avLst/>
                <a:gdLst>
                  <a:gd name="connsiteX0" fmla="*/ 180325 w 246459"/>
                  <a:gd name="connsiteY0" fmla="*/ 234076 h 1049166"/>
                  <a:gd name="connsiteX1" fmla="*/ 216263 w 246459"/>
                  <a:gd name="connsiteY1" fmla="*/ 305104 h 1049166"/>
                  <a:gd name="connsiteX2" fmla="*/ 216263 w 246459"/>
                  <a:gd name="connsiteY2" fmla="*/ 959762 h 1049166"/>
                  <a:gd name="connsiteX3" fmla="*/ 190164 w 246459"/>
                  <a:gd name="connsiteY3" fmla="*/ 1023088 h 1049166"/>
                  <a:gd name="connsiteX4" fmla="*/ 127271 w 246459"/>
                  <a:gd name="connsiteY4" fmla="*/ 1049617 h 1049166"/>
                  <a:gd name="connsiteX5" fmla="*/ 120422 w 246459"/>
                  <a:gd name="connsiteY5" fmla="*/ 1049617 h 1049166"/>
                  <a:gd name="connsiteX6" fmla="*/ 57090 w 246459"/>
                  <a:gd name="connsiteY6" fmla="*/ 1023088 h 1049166"/>
                  <a:gd name="connsiteX7" fmla="*/ 30563 w 246459"/>
                  <a:gd name="connsiteY7" fmla="*/ 959762 h 1049166"/>
                  <a:gd name="connsiteX8" fmla="*/ 30563 w 246459"/>
                  <a:gd name="connsiteY8" fmla="*/ 305104 h 1049166"/>
                  <a:gd name="connsiteX9" fmla="*/ 67368 w 246459"/>
                  <a:gd name="connsiteY9" fmla="*/ 233220 h 1049166"/>
                  <a:gd name="connsiteX10" fmla="*/ 19009 w 246459"/>
                  <a:gd name="connsiteY10" fmla="*/ 188722 h 1049166"/>
                  <a:gd name="connsiteX11" fmla="*/ 617 w 246459"/>
                  <a:gd name="connsiteY11" fmla="*/ 123685 h 1049166"/>
                  <a:gd name="connsiteX12" fmla="*/ 36554 w 246459"/>
                  <a:gd name="connsiteY12" fmla="*/ 36827 h 1049166"/>
                  <a:gd name="connsiteX13" fmla="*/ 123842 w 246459"/>
                  <a:gd name="connsiteY13" fmla="*/ 451 h 1049166"/>
                  <a:gd name="connsiteX14" fmla="*/ 211129 w 246459"/>
                  <a:gd name="connsiteY14" fmla="*/ 36827 h 1049166"/>
                  <a:gd name="connsiteX15" fmla="*/ 247076 w 246459"/>
                  <a:gd name="connsiteY15" fmla="*/ 123685 h 1049166"/>
                  <a:gd name="connsiteX16" fmla="*/ 228674 w 246459"/>
                  <a:gd name="connsiteY16" fmla="*/ 189151 h 1049166"/>
                  <a:gd name="connsiteX17" fmla="*/ 180325 w 246459"/>
                  <a:gd name="connsiteY17" fmla="*/ 234076 h 104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459" h="1049166">
                    <a:moveTo>
                      <a:pt x="180325" y="234076"/>
                    </a:moveTo>
                    <a:cubicBezTo>
                      <a:pt x="204290" y="251761"/>
                      <a:pt x="216263" y="275438"/>
                      <a:pt x="216263" y="305104"/>
                    </a:cubicBezTo>
                    <a:lnTo>
                      <a:pt x="216263" y="959762"/>
                    </a:lnTo>
                    <a:cubicBezTo>
                      <a:pt x="216263" y="984294"/>
                      <a:pt x="207566" y="1005402"/>
                      <a:pt x="190164" y="1023088"/>
                    </a:cubicBezTo>
                    <a:cubicBezTo>
                      <a:pt x="172762" y="1040774"/>
                      <a:pt x="151798" y="1049617"/>
                      <a:pt x="127271" y="1049617"/>
                    </a:cubicBezTo>
                    <a:lnTo>
                      <a:pt x="120422" y="1049617"/>
                    </a:lnTo>
                    <a:cubicBezTo>
                      <a:pt x="95886" y="1049617"/>
                      <a:pt x="74778" y="1040774"/>
                      <a:pt x="57090" y="1023088"/>
                    </a:cubicBezTo>
                    <a:cubicBezTo>
                      <a:pt x="39412" y="1005402"/>
                      <a:pt x="30563" y="984294"/>
                      <a:pt x="30563" y="959762"/>
                    </a:cubicBezTo>
                    <a:lnTo>
                      <a:pt x="30563" y="305104"/>
                    </a:lnTo>
                    <a:cubicBezTo>
                      <a:pt x="30563" y="275438"/>
                      <a:pt x="42832" y="251477"/>
                      <a:pt x="67368" y="233220"/>
                    </a:cubicBezTo>
                    <a:cubicBezTo>
                      <a:pt x="47394" y="222951"/>
                      <a:pt x="31278" y="208115"/>
                      <a:pt x="19009" y="188722"/>
                    </a:cubicBezTo>
                    <a:cubicBezTo>
                      <a:pt x="6751" y="169320"/>
                      <a:pt x="617" y="147641"/>
                      <a:pt x="617" y="123685"/>
                    </a:cubicBezTo>
                    <a:cubicBezTo>
                      <a:pt x="617" y="90024"/>
                      <a:pt x="12599" y="61068"/>
                      <a:pt x="36554" y="36827"/>
                    </a:cubicBezTo>
                    <a:cubicBezTo>
                      <a:pt x="60519" y="12576"/>
                      <a:pt x="89618" y="451"/>
                      <a:pt x="123842" y="451"/>
                    </a:cubicBezTo>
                    <a:cubicBezTo>
                      <a:pt x="158074" y="451"/>
                      <a:pt x="187173" y="12576"/>
                      <a:pt x="211129" y="36827"/>
                    </a:cubicBezTo>
                    <a:cubicBezTo>
                      <a:pt x="235094" y="61068"/>
                      <a:pt x="247076" y="90024"/>
                      <a:pt x="247076" y="123685"/>
                    </a:cubicBezTo>
                    <a:cubicBezTo>
                      <a:pt x="247076" y="147641"/>
                      <a:pt x="240942" y="169463"/>
                      <a:pt x="228674" y="189151"/>
                    </a:cubicBezTo>
                    <a:cubicBezTo>
                      <a:pt x="216406" y="208829"/>
                      <a:pt x="200289" y="223807"/>
                      <a:pt x="180325" y="234076"/>
                    </a:cubicBezTo>
                    <a:close/>
                  </a:path>
                </a:pathLst>
              </a:custGeom>
              <a:solidFill>
                <a:schemeClr val="accent6">
                  <a:lumMod val="50000"/>
                </a:schemeClr>
              </a:solidFill>
              <a:ln w="3175" cap="flat">
                <a:solidFill>
                  <a:schemeClr val="accent6">
                    <a:lumMod val="50000"/>
                  </a:schemeClr>
                </a:solidFill>
                <a:prstDash val="solid"/>
                <a:miter/>
              </a:ln>
            </p:spPr>
            <p:txBody>
              <a:bodyPr rtlCol="0" anchor="ctr"/>
              <a:lstStyle/>
              <a:p>
                <a:endParaRPr lang="de-DE"/>
              </a:p>
            </p:txBody>
          </p:sp>
        </p:grpSp>
      </p:grpSp>
      <p:grpSp>
        <p:nvGrpSpPr>
          <p:cNvPr id="58" name="Gruppieren 57">
            <a:extLst>
              <a:ext uri="{FF2B5EF4-FFF2-40B4-BE49-F238E27FC236}">
                <a16:creationId xmlns:a16="http://schemas.microsoft.com/office/drawing/2014/main" id="{2DA0F601-0DC3-F942-43F5-B9C9C1FDD8B1}"/>
              </a:ext>
            </a:extLst>
          </p:cNvPr>
          <p:cNvGrpSpPr>
            <a:grpSpLocks noChangeAspect="1"/>
          </p:cNvGrpSpPr>
          <p:nvPr/>
        </p:nvGrpSpPr>
        <p:grpSpPr>
          <a:xfrm>
            <a:off x="708067" y="3124488"/>
            <a:ext cx="576000" cy="576000"/>
            <a:chOff x="1911377" y="3656782"/>
            <a:chExt cx="2233014" cy="2233014"/>
          </a:xfrm>
        </p:grpSpPr>
        <p:sp>
          <p:nvSpPr>
            <p:cNvPr id="59" name="Ellipse 58">
              <a:extLst>
                <a:ext uri="{FF2B5EF4-FFF2-40B4-BE49-F238E27FC236}">
                  <a16:creationId xmlns:a16="http://schemas.microsoft.com/office/drawing/2014/main" id="{357BFC13-17E1-2792-578E-20FC4018CC4F}"/>
                </a:ext>
              </a:extLst>
            </p:cNvPr>
            <p:cNvSpPr>
              <a:spLocks noChangeAspect="1"/>
            </p:cNvSpPr>
            <p:nvPr/>
          </p:nvSpPr>
          <p:spPr>
            <a:xfrm>
              <a:off x="1911377"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24904B07-4816-1911-B551-DCF0D2CD4C1F}"/>
                </a:ext>
              </a:extLst>
            </p:cNvPr>
            <p:cNvGrpSpPr/>
            <p:nvPr/>
          </p:nvGrpSpPr>
          <p:grpSpPr>
            <a:xfrm>
              <a:off x="2344748" y="4051705"/>
              <a:ext cx="1489498" cy="1383210"/>
              <a:chOff x="2226032" y="3941460"/>
              <a:chExt cx="1726929" cy="1603699"/>
            </a:xfrm>
          </p:grpSpPr>
          <p:sp>
            <p:nvSpPr>
              <p:cNvPr id="61" name="Freihandform: Form 60">
                <a:extLst>
                  <a:ext uri="{FF2B5EF4-FFF2-40B4-BE49-F238E27FC236}">
                    <a16:creationId xmlns:a16="http://schemas.microsoft.com/office/drawing/2014/main" id="{2A8F018E-C522-D3AE-6E14-4F23A2AAC606}"/>
                  </a:ext>
                </a:extLst>
              </p:cNvPr>
              <p:cNvSpPr/>
              <p:nvPr/>
            </p:nvSpPr>
            <p:spPr>
              <a:xfrm>
                <a:off x="2287646" y="4412986"/>
                <a:ext cx="123229" cy="145480"/>
              </a:xfrm>
              <a:custGeom>
                <a:avLst/>
                <a:gdLst>
                  <a:gd name="connsiteX0" fmla="*/ 99380 w 123229"/>
                  <a:gd name="connsiteY0" fmla="*/ 145931 h 145480"/>
                  <a:gd name="connsiteX1" fmla="*/ 123341 w 123229"/>
                  <a:gd name="connsiteY1" fmla="*/ 121969 h 145480"/>
                  <a:gd name="connsiteX2" fmla="*/ 123341 w 123229"/>
                  <a:gd name="connsiteY2" fmla="*/ 451 h 145480"/>
                  <a:gd name="connsiteX3" fmla="*/ 111 w 123229"/>
                  <a:gd name="connsiteY3" fmla="*/ 451 h 145480"/>
                  <a:gd name="connsiteX4" fmla="*/ 111 w 123229"/>
                  <a:gd name="connsiteY4" fmla="*/ 121969 h 145480"/>
                  <a:gd name="connsiteX5" fmla="*/ 24072 w 123229"/>
                  <a:gd name="connsiteY5" fmla="*/ 145931 h 14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29" h="145480">
                    <a:moveTo>
                      <a:pt x="99380" y="145931"/>
                    </a:moveTo>
                    <a:cubicBezTo>
                      <a:pt x="115354" y="145931"/>
                      <a:pt x="123341" y="137943"/>
                      <a:pt x="123341" y="121969"/>
                    </a:cubicBezTo>
                    <a:lnTo>
                      <a:pt x="123341" y="451"/>
                    </a:lnTo>
                    <a:lnTo>
                      <a:pt x="111" y="451"/>
                    </a:lnTo>
                    <a:lnTo>
                      <a:pt x="111" y="121969"/>
                    </a:lnTo>
                    <a:cubicBezTo>
                      <a:pt x="111" y="137943"/>
                      <a:pt x="8099" y="145931"/>
                      <a:pt x="24072" y="145931"/>
                    </a:cubicBezTo>
                    <a:close/>
                  </a:path>
                </a:pathLst>
              </a:custGeom>
              <a:solidFill>
                <a:srgbClr val="D3D3D3"/>
              </a:solidFill>
              <a:ln w="3175" cap="flat">
                <a:solidFill>
                  <a:schemeClr val="accent6">
                    <a:lumMod val="50000"/>
                  </a:schemeClr>
                </a:solidFill>
                <a:prstDash val="solid"/>
                <a:miter/>
              </a:ln>
            </p:spPr>
            <p:txBody>
              <a:bodyPr rtlCol="0" anchor="ctr"/>
              <a:lstStyle/>
              <a:p>
                <a:endParaRPr lang="de-DE"/>
              </a:p>
            </p:txBody>
          </p:sp>
          <p:sp>
            <p:nvSpPr>
              <p:cNvPr id="62" name="Freihandform: Form 61">
                <a:extLst>
                  <a:ext uri="{FF2B5EF4-FFF2-40B4-BE49-F238E27FC236}">
                    <a16:creationId xmlns:a16="http://schemas.microsoft.com/office/drawing/2014/main" id="{2AEE38F3-7788-909A-8EBF-00DB527BD8F8}"/>
                  </a:ext>
                </a:extLst>
              </p:cNvPr>
              <p:cNvSpPr/>
              <p:nvPr/>
            </p:nvSpPr>
            <p:spPr>
              <a:xfrm>
                <a:off x="2250848" y="3941460"/>
                <a:ext cx="1702113" cy="1418854"/>
              </a:xfrm>
              <a:custGeom>
                <a:avLst/>
                <a:gdLst>
                  <a:gd name="connsiteX0" fmla="*/ 878122 w 1702113"/>
                  <a:gd name="connsiteY0" fmla="*/ 246910 h 1418854"/>
                  <a:gd name="connsiteX1" fmla="*/ 814800 w 1702113"/>
                  <a:gd name="connsiteY1" fmla="*/ 216106 h 1418854"/>
                  <a:gd name="connsiteX2" fmla="*/ 789978 w 1702113"/>
                  <a:gd name="connsiteY2" fmla="*/ 181016 h 1418854"/>
                  <a:gd name="connsiteX3" fmla="*/ 838755 w 1702113"/>
                  <a:gd name="connsiteY3" fmla="*/ 97158 h 1418854"/>
                  <a:gd name="connsiteX4" fmla="*/ 810514 w 1702113"/>
                  <a:gd name="connsiteY4" fmla="*/ 28693 h 1418854"/>
                  <a:gd name="connsiteX5" fmla="*/ 742057 w 1702113"/>
                  <a:gd name="connsiteY5" fmla="*/ 451 h 1418854"/>
                  <a:gd name="connsiteX6" fmla="*/ 686860 w 1702113"/>
                  <a:gd name="connsiteY6" fmla="*/ 17567 h 1418854"/>
                  <a:gd name="connsiteX7" fmla="*/ 652199 w 1702113"/>
                  <a:gd name="connsiteY7" fmla="*/ 61211 h 1418854"/>
                  <a:gd name="connsiteX8" fmla="*/ 472492 w 1702113"/>
                  <a:gd name="connsiteY8" fmla="*/ 50086 h 1418854"/>
                  <a:gd name="connsiteX9" fmla="*/ 31775 w 1702113"/>
                  <a:gd name="connsiteY9" fmla="*/ 169891 h 1418854"/>
                  <a:gd name="connsiteX10" fmla="*/ 111 w 1702113"/>
                  <a:gd name="connsiteY10" fmla="*/ 187865 h 1418854"/>
                  <a:gd name="connsiteX11" fmla="*/ 190947 w 1702113"/>
                  <a:gd name="connsiteY11" fmla="*/ 494228 h 1418854"/>
                  <a:gd name="connsiteX12" fmla="*/ 459656 w 1702113"/>
                  <a:gd name="connsiteY12" fmla="*/ 617458 h 1418854"/>
                  <a:gd name="connsiteX13" fmla="*/ 422002 w 1702113"/>
                  <a:gd name="connsiteY13" fmla="*/ 661957 h 1418854"/>
                  <a:gd name="connsiteX14" fmla="*/ 364666 w 1702113"/>
                  <a:gd name="connsiteY14" fmla="*/ 679072 h 1418854"/>
                  <a:gd name="connsiteX15" fmla="*/ 221754 w 1702113"/>
                  <a:gd name="connsiteY15" fmla="*/ 679072 h 1418854"/>
                  <a:gd name="connsiteX16" fmla="*/ 221754 w 1702113"/>
                  <a:gd name="connsiteY16" fmla="*/ 709880 h 1418854"/>
                  <a:gd name="connsiteX17" fmla="*/ 254701 w 1702113"/>
                  <a:gd name="connsiteY17" fmla="*/ 840811 h 1418854"/>
                  <a:gd name="connsiteX18" fmla="*/ 343700 w 1702113"/>
                  <a:gd name="connsiteY18" fmla="*/ 939224 h 1418854"/>
                  <a:gd name="connsiteX19" fmla="*/ 469069 w 1702113"/>
                  <a:gd name="connsiteY19" fmla="*/ 985435 h 1418854"/>
                  <a:gd name="connsiteX20" fmla="*/ 469069 w 1702113"/>
                  <a:gd name="connsiteY20" fmla="*/ 1419306 h 1418854"/>
                  <a:gd name="connsiteX21" fmla="*/ 1116885 w 1702113"/>
                  <a:gd name="connsiteY21" fmla="*/ 1419306 h 1418854"/>
                  <a:gd name="connsiteX22" fmla="*/ 1344085 w 1702113"/>
                  <a:gd name="connsiteY22" fmla="*/ 1373523 h 1418854"/>
                  <a:gd name="connsiteX23" fmla="*/ 1531070 w 1702113"/>
                  <a:gd name="connsiteY23" fmla="*/ 1247298 h 1418854"/>
                  <a:gd name="connsiteX24" fmla="*/ 1656867 w 1702113"/>
                  <a:gd name="connsiteY24" fmla="*/ 1060742 h 1418854"/>
                  <a:gd name="connsiteX25" fmla="*/ 1702225 w 1702113"/>
                  <a:gd name="connsiteY25" fmla="*/ 833109 h 1418854"/>
                  <a:gd name="connsiteX26" fmla="*/ 1656867 w 1702113"/>
                  <a:gd name="connsiteY26" fmla="*/ 605477 h 1418854"/>
                  <a:gd name="connsiteX27" fmla="*/ 1531070 w 1702113"/>
                  <a:gd name="connsiteY27" fmla="*/ 418922 h 1418854"/>
                  <a:gd name="connsiteX28" fmla="*/ 1344085 w 1702113"/>
                  <a:gd name="connsiteY28" fmla="*/ 292697 h 1418854"/>
                  <a:gd name="connsiteX29" fmla="*/ 1116885 w 1702113"/>
                  <a:gd name="connsiteY29" fmla="*/ 246910 h 14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02113" h="1418854">
                    <a:moveTo>
                      <a:pt x="878122" y="246910"/>
                    </a:moveTo>
                    <a:cubicBezTo>
                      <a:pt x="852452" y="246910"/>
                      <a:pt x="831345" y="236642"/>
                      <a:pt x="814800" y="216106"/>
                    </a:cubicBezTo>
                    <a:lnTo>
                      <a:pt x="789978" y="181016"/>
                    </a:lnTo>
                    <a:cubicBezTo>
                      <a:pt x="822496" y="162767"/>
                      <a:pt x="838755" y="134811"/>
                      <a:pt x="838755" y="97158"/>
                    </a:cubicBezTo>
                    <a:cubicBezTo>
                      <a:pt x="838755" y="70336"/>
                      <a:pt x="829345" y="47524"/>
                      <a:pt x="810514" y="28693"/>
                    </a:cubicBezTo>
                    <a:cubicBezTo>
                      <a:pt x="791692" y="9871"/>
                      <a:pt x="768870" y="451"/>
                      <a:pt x="742057" y="451"/>
                    </a:cubicBezTo>
                    <a:cubicBezTo>
                      <a:pt x="721522" y="451"/>
                      <a:pt x="703119" y="6156"/>
                      <a:pt x="686860" y="17567"/>
                    </a:cubicBezTo>
                    <a:cubicBezTo>
                      <a:pt x="670601" y="28978"/>
                      <a:pt x="659047" y="43523"/>
                      <a:pt x="652199" y="61211"/>
                    </a:cubicBezTo>
                    <a:cubicBezTo>
                      <a:pt x="594010" y="36684"/>
                      <a:pt x="534107" y="32969"/>
                      <a:pt x="472492" y="50086"/>
                    </a:cubicBezTo>
                    <a:lnTo>
                      <a:pt x="31775" y="169891"/>
                    </a:lnTo>
                    <a:cubicBezTo>
                      <a:pt x="19794" y="173320"/>
                      <a:pt x="9240" y="179311"/>
                      <a:pt x="111" y="187865"/>
                    </a:cubicBezTo>
                    <a:lnTo>
                      <a:pt x="190947" y="494228"/>
                    </a:lnTo>
                    <a:lnTo>
                      <a:pt x="459656" y="617458"/>
                    </a:lnTo>
                    <a:cubicBezTo>
                      <a:pt x="451669" y="635713"/>
                      <a:pt x="439118" y="650547"/>
                      <a:pt x="422002" y="661957"/>
                    </a:cubicBezTo>
                    <a:cubicBezTo>
                      <a:pt x="404887" y="673367"/>
                      <a:pt x="385775" y="679072"/>
                      <a:pt x="364666" y="679072"/>
                    </a:cubicBezTo>
                    <a:lnTo>
                      <a:pt x="221754" y="679072"/>
                    </a:lnTo>
                    <a:lnTo>
                      <a:pt x="221754" y="709880"/>
                    </a:lnTo>
                    <a:cubicBezTo>
                      <a:pt x="221754" y="757231"/>
                      <a:pt x="232737" y="800876"/>
                      <a:pt x="254701" y="840811"/>
                    </a:cubicBezTo>
                    <a:cubicBezTo>
                      <a:pt x="276665" y="880747"/>
                      <a:pt x="306332" y="913551"/>
                      <a:pt x="343700" y="939224"/>
                    </a:cubicBezTo>
                    <a:cubicBezTo>
                      <a:pt x="381069" y="964896"/>
                      <a:pt x="422858" y="980300"/>
                      <a:pt x="469069" y="985435"/>
                    </a:cubicBezTo>
                    <a:lnTo>
                      <a:pt x="469069" y="1419306"/>
                    </a:lnTo>
                    <a:lnTo>
                      <a:pt x="1116885" y="1419306"/>
                    </a:lnTo>
                    <a:cubicBezTo>
                      <a:pt x="1197324" y="1419306"/>
                      <a:pt x="1273057" y="1404045"/>
                      <a:pt x="1344085" y="1373523"/>
                    </a:cubicBezTo>
                    <a:cubicBezTo>
                      <a:pt x="1415113" y="1343001"/>
                      <a:pt x="1477445" y="1300926"/>
                      <a:pt x="1531070" y="1247298"/>
                    </a:cubicBezTo>
                    <a:cubicBezTo>
                      <a:pt x="1584696" y="1193671"/>
                      <a:pt x="1626625" y="1131485"/>
                      <a:pt x="1656867" y="1060742"/>
                    </a:cubicBezTo>
                    <a:cubicBezTo>
                      <a:pt x="1687099" y="989998"/>
                      <a:pt x="1702225" y="914121"/>
                      <a:pt x="1702225" y="833109"/>
                    </a:cubicBezTo>
                    <a:cubicBezTo>
                      <a:pt x="1702225" y="752097"/>
                      <a:pt x="1687099" y="676219"/>
                      <a:pt x="1656867" y="605477"/>
                    </a:cubicBezTo>
                    <a:cubicBezTo>
                      <a:pt x="1626625" y="534734"/>
                      <a:pt x="1584696" y="472548"/>
                      <a:pt x="1531070" y="418922"/>
                    </a:cubicBezTo>
                    <a:cubicBezTo>
                      <a:pt x="1477445" y="365297"/>
                      <a:pt x="1415113" y="323215"/>
                      <a:pt x="1344085" y="292697"/>
                    </a:cubicBezTo>
                    <a:cubicBezTo>
                      <a:pt x="1273057" y="262169"/>
                      <a:pt x="1197324" y="246910"/>
                      <a:pt x="1116885" y="246910"/>
                    </a:cubicBezTo>
                    <a:close/>
                  </a:path>
                </a:pathLst>
              </a:custGeom>
              <a:gradFill flip="none" rotWithShape="1">
                <a:gsLst>
                  <a:gs pos="0">
                    <a:srgbClr val="120957"/>
                  </a:gs>
                  <a:gs pos="73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175" cap="flat">
                <a:solidFill>
                  <a:schemeClr val="bg2"/>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55512EB3-D943-C7D2-2618-5720E7A01D4D}"/>
                  </a:ext>
                </a:extLst>
              </p:cNvPr>
              <p:cNvSpPr/>
              <p:nvPr/>
            </p:nvSpPr>
            <p:spPr>
              <a:xfrm>
                <a:off x="2410876" y="4435237"/>
                <a:ext cx="617008" cy="492918"/>
              </a:xfrm>
              <a:custGeom>
                <a:avLst/>
                <a:gdLst>
                  <a:gd name="connsiteX0" fmla="*/ 309041 w 617008"/>
                  <a:gd name="connsiteY0" fmla="*/ 80892 h 492918"/>
                  <a:gd name="connsiteX1" fmla="*/ 332575 w 617008"/>
                  <a:gd name="connsiteY1" fmla="*/ 23984 h 492918"/>
                  <a:gd name="connsiteX2" fmla="*/ 389483 w 617008"/>
                  <a:gd name="connsiteY2" fmla="*/ 451 h 492918"/>
                  <a:gd name="connsiteX3" fmla="*/ 463082 w 617008"/>
                  <a:gd name="connsiteY3" fmla="*/ 451 h 492918"/>
                  <a:gd name="connsiteX4" fmla="*/ 572191 w 617008"/>
                  <a:gd name="connsiteY4" fmla="*/ 45378 h 492918"/>
                  <a:gd name="connsiteX5" fmla="*/ 617120 w 617008"/>
                  <a:gd name="connsiteY5" fmla="*/ 154487 h 492918"/>
                  <a:gd name="connsiteX6" fmla="*/ 617120 w 617008"/>
                  <a:gd name="connsiteY6" fmla="*/ 216103 h 492918"/>
                  <a:gd name="connsiteX7" fmla="*/ 579887 w 617008"/>
                  <a:gd name="connsiteY7" fmla="*/ 356019 h 492918"/>
                  <a:gd name="connsiteX8" fmla="*/ 479769 w 617008"/>
                  <a:gd name="connsiteY8" fmla="*/ 456144 h 492918"/>
                  <a:gd name="connsiteX9" fmla="*/ 339849 w 617008"/>
                  <a:gd name="connsiteY9" fmla="*/ 493370 h 492918"/>
                  <a:gd name="connsiteX10" fmla="*/ 177682 w 617008"/>
                  <a:gd name="connsiteY10" fmla="*/ 441596 h 492918"/>
                  <a:gd name="connsiteX11" fmla="*/ 77986 w 617008"/>
                  <a:gd name="connsiteY11" fmla="*/ 308525 h 492918"/>
                  <a:gd name="connsiteX12" fmla="*/ 111 w 617008"/>
                  <a:gd name="connsiteY12" fmla="*/ 246910 h 492918"/>
                  <a:gd name="connsiteX13" fmla="*/ 61727 w 617008"/>
                  <a:gd name="connsiteY13" fmla="*/ 185295 h 492918"/>
                  <a:gd name="connsiteX14" fmla="*/ 204639 w 617008"/>
                  <a:gd name="connsiteY14" fmla="*/ 185295 h 492918"/>
                  <a:gd name="connsiteX15" fmla="*/ 278234 w 617008"/>
                  <a:gd name="connsiteY15" fmla="*/ 154487 h 492918"/>
                  <a:gd name="connsiteX16" fmla="*/ 309041 w 617008"/>
                  <a:gd name="connsiteY16" fmla="*/ 80892 h 4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7008" h="492918">
                    <a:moveTo>
                      <a:pt x="309041" y="80892"/>
                    </a:moveTo>
                    <a:cubicBezTo>
                      <a:pt x="309041" y="58642"/>
                      <a:pt x="316886" y="39673"/>
                      <a:pt x="332575" y="23984"/>
                    </a:cubicBezTo>
                    <a:cubicBezTo>
                      <a:pt x="348264" y="8295"/>
                      <a:pt x="367234" y="451"/>
                      <a:pt x="389483" y="451"/>
                    </a:cubicBezTo>
                    <a:lnTo>
                      <a:pt x="463082" y="451"/>
                    </a:lnTo>
                    <a:cubicBezTo>
                      <a:pt x="505868" y="451"/>
                      <a:pt x="542234" y="15426"/>
                      <a:pt x="572191" y="45378"/>
                    </a:cubicBezTo>
                    <a:cubicBezTo>
                      <a:pt x="602137" y="75330"/>
                      <a:pt x="617120" y="111700"/>
                      <a:pt x="617120" y="154487"/>
                    </a:cubicBezTo>
                    <a:lnTo>
                      <a:pt x="617120" y="216103"/>
                    </a:lnTo>
                    <a:cubicBezTo>
                      <a:pt x="617120" y="267448"/>
                      <a:pt x="604709" y="314087"/>
                      <a:pt x="579887" y="356019"/>
                    </a:cubicBezTo>
                    <a:cubicBezTo>
                      <a:pt x="555074" y="397952"/>
                      <a:pt x="521698" y="431327"/>
                      <a:pt x="479769" y="456144"/>
                    </a:cubicBezTo>
                    <a:cubicBezTo>
                      <a:pt x="437831" y="480961"/>
                      <a:pt x="391195" y="493370"/>
                      <a:pt x="339849" y="493370"/>
                    </a:cubicBezTo>
                    <a:cubicBezTo>
                      <a:pt x="279375" y="493370"/>
                      <a:pt x="225320" y="476111"/>
                      <a:pt x="177682" y="441596"/>
                    </a:cubicBezTo>
                    <a:cubicBezTo>
                      <a:pt x="130045" y="407080"/>
                      <a:pt x="96813" y="362723"/>
                      <a:pt x="77986" y="308525"/>
                    </a:cubicBezTo>
                    <a:lnTo>
                      <a:pt x="111" y="246910"/>
                    </a:lnTo>
                    <a:lnTo>
                      <a:pt x="61727" y="185295"/>
                    </a:lnTo>
                    <a:lnTo>
                      <a:pt x="204639" y="185295"/>
                    </a:lnTo>
                    <a:cubicBezTo>
                      <a:pt x="233164" y="185295"/>
                      <a:pt x="257696" y="175026"/>
                      <a:pt x="278234" y="154487"/>
                    </a:cubicBezTo>
                    <a:cubicBezTo>
                      <a:pt x="298773" y="133950"/>
                      <a:pt x="309041" y="109418"/>
                      <a:pt x="309041" y="80892"/>
                    </a:cubicBezTo>
                    <a:close/>
                  </a:path>
                </a:pathLst>
              </a:custGeom>
              <a:solidFill>
                <a:schemeClr val="accent6">
                  <a:lumMod val="75000"/>
                </a:schemeClr>
              </a:solidFill>
              <a:ln w="3175" cap="flat">
                <a:solidFill>
                  <a:schemeClr val="accent6">
                    <a:lumMod val="50000"/>
                  </a:schemeClr>
                </a:solidFill>
                <a:prstDash val="solid"/>
                <a:miter/>
              </a:ln>
            </p:spPr>
            <p:txBody>
              <a:bodyPr rtlCol="0" anchor="ctr"/>
              <a:lstStyle/>
              <a:p>
                <a:endParaRPr lang="de-DE"/>
              </a:p>
            </p:txBody>
          </p:sp>
          <p:sp>
            <p:nvSpPr>
              <p:cNvPr id="64" name="Freihandform: Form 63">
                <a:extLst>
                  <a:ext uri="{FF2B5EF4-FFF2-40B4-BE49-F238E27FC236}">
                    <a16:creationId xmlns:a16="http://schemas.microsoft.com/office/drawing/2014/main" id="{0D686178-4147-3D88-E78D-226B5AF79AC8}"/>
                  </a:ext>
                </a:extLst>
              </p:cNvPr>
              <p:cNvSpPr/>
              <p:nvPr/>
            </p:nvSpPr>
            <p:spPr>
              <a:xfrm>
                <a:off x="2226032" y="4160535"/>
                <a:ext cx="493774" cy="397931"/>
              </a:xfrm>
              <a:custGeom>
                <a:avLst/>
                <a:gdLst>
                  <a:gd name="connsiteX0" fmla="*/ 484472 w 493774"/>
                  <a:gd name="connsiteY0" fmla="*/ 398383 h 397931"/>
                  <a:gd name="connsiteX1" fmla="*/ 341560 w 493774"/>
                  <a:gd name="connsiteY1" fmla="*/ 398383 h 397931"/>
                  <a:gd name="connsiteX2" fmla="*/ 169980 w 493774"/>
                  <a:gd name="connsiteY2" fmla="*/ 352171 h 397931"/>
                  <a:gd name="connsiteX3" fmla="*/ 46322 w 493774"/>
                  <a:gd name="connsiteY3" fmla="*/ 228518 h 397931"/>
                  <a:gd name="connsiteX4" fmla="*/ 111 w 493774"/>
                  <a:gd name="connsiteY4" fmla="*/ 56077 h 397931"/>
                  <a:gd name="connsiteX5" fmla="*/ 111 w 493774"/>
                  <a:gd name="connsiteY5" fmla="*/ 25273 h 397931"/>
                  <a:gd name="connsiteX6" fmla="*/ 123341 w 493774"/>
                  <a:gd name="connsiteY6" fmla="*/ 451 h 397931"/>
                  <a:gd name="connsiteX7" fmla="*/ 155859 w 493774"/>
                  <a:gd name="connsiteY7" fmla="*/ 79185 h 397931"/>
                  <a:gd name="connsiteX8" fmla="*/ 198220 w 493774"/>
                  <a:gd name="connsiteY8" fmla="*/ 131810 h 397931"/>
                  <a:gd name="connsiteX9" fmla="*/ 262830 w 493774"/>
                  <a:gd name="connsiteY9" fmla="*/ 151070 h 397931"/>
                  <a:gd name="connsiteX10" fmla="*/ 344983 w 493774"/>
                  <a:gd name="connsiteY10" fmla="*/ 151070 h 397931"/>
                  <a:gd name="connsiteX11" fmla="*/ 450242 w 493774"/>
                  <a:gd name="connsiteY11" fmla="*/ 194713 h 397931"/>
                  <a:gd name="connsiteX12" fmla="*/ 493885 w 493774"/>
                  <a:gd name="connsiteY12" fmla="*/ 299969 h 397931"/>
                  <a:gd name="connsiteX13" fmla="*/ 493885 w 493774"/>
                  <a:gd name="connsiteY13" fmla="*/ 355594 h 397931"/>
                  <a:gd name="connsiteX14" fmla="*/ 484472 w 493774"/>
                  <a:gd name="connsiteY14" fmla="*/ 398383 h 3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774" h="397931">
                    <a:moveTo>
                      <a:pt x="484472" y="398383"/>
                    </a:moveTo>
                    <a:lnTo>
                      <a:pt x="341560" y="398383"/>
                    </a:lnTo>
                    <a:cubicBezTo>
                      <a:pt x="278804" y="398383"/>
                      <a:pt x="221611" y="382979"/>
                      <a:pt x="169980" y="352171"/>
                    </a:cubicBezTo>
                    <a:cubicBezTo>
                      <a:pt x="118349" y="321364"/>
                      <a:pt x="77130" y="280145"/>
                      <a:pt x="46322" y="228518"/>
                    </a:cubicBezTo>
                    <a:cubicBezTo>
                      <a:pt x="15515" y="176883"/>
                      <a:pt x="111" y="119409"/>
                      <a:pt x="111" y="56077"/>
                    </a:cubicBezTo>
                    <a:lnTo>
                      <a:pt x="111" y="25273"/>
                    </a:lnTo>
                    <a:lnTo>
                      <a:pt x="123341" y="451"/>
                    </a:lnTo>
                    <a:lnTo>
                      <a:pt x="155859" y="79185"/>
                    </a:lnTo>
                    <a:cubicBezTo>
                      <a:pt x="164418" y="101435"/>
                      <a:pt x="178537" y="118980"/>
                      <a:pt x="198220" y="131810"/>
                    </a:cubicBezTo>
                    <a:cubicBezTo>
                      <a:pt x="217902" y="144650"/>
                      <a:pt x="239439" y="151070"/>
                      <a:pt x="262830" y="151070"/>
                    </a:cubicBezTo>
                    <a:lnTo>
                      <a:pt x="344983" y="151070"/>
                    </a:lnTo>
                    <a:cubicBezTo>
                      <a:pt x="386060" y="151070"/>
                      <a:pt x="421146" y="165615"/>
                      <a:pt x="450242" y="194713"/>
                    </a:cubicBezTo>
                    <a:cubicBezTo>
                      <a:pt x="479338" y="223803"/>
                      <a:pt x="493885" y="258893"/>
                      <a:pt x="493885" y="299969"/>
                    </a:cubicBezTo>
                    <a:lnTo>
                      <a:pt x="493885" y="355594"/>
                    </a:lnTo>
                    <a:cubicBezTo>
                      <a:pt x="493885" y="370998"/>
                      <a:pt x="490748" y="385261"/>
                      <a:pt x="484472" y="398383"/>
                    </a:cubicBezTo>
                    <a:close/>
                  </a:path>
                </a:pathLst>
              </a:custGeom>
              <a:solidFill>
                <a:schemeClr val="accent6">
                  <a:lumMod val="40000"/>
                  <a:lumOff val="60000"/>
                </a:schemeClr>
              </a:solidFill>
              <a:ln w="3175" cap="flat">
                <a:solidFill>
                  <a:schemeClr val="accent6">
                    <a:lumMod val="50000"/>
                  </a:schemeClr>
                </a:solid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98542820-D8AE-B2EC-9B36-6C8791EB155E}"/>
                  </a:ext>
                </a:extLst>
              </p:cNvPr>
              <p:cNvSpPr/>
              <p:nvPr/>
            </p:nvSpPr>
            <p:spPr>
              <a:xfrm>
                <a:off x="2226032" y="4126302"/>
                <a:ext cx="123467" cy="182279"/>
              </a:xfrm>
              <a:custGeom>
                <a:avLst/>
                <a:gdLst>
                  <a:gd name="connsiteX0" fmla="*/ 27496 w 123467"/>
                  <a:gd name="connsiteY0" fmla="*/ 451 h 182279"/>
                  <a:gd name="connsiteX1" fmla="*/ 111 w 123467"/>
                  <a:gd name="connsiteY1" fmla="*/ 59506 h 182279"/>
                  <a:gd name="connsiteX2" fmla="*/ 111 w 123467"/>
                  <a:gd name="connsiteY2" fmla="*/ 90310 h 182279"/>
                  <a:gd name="connsiteX3" fmla="*/ 12947 w 123467"/>
                  <a:gd name="connsiteY3" fmla="*/ 182731 h 182279"/>
                  <a:gd name="connsiteX4" fmla="*/ 71567 w 123467"/>
                  <a:gd name="connsiteY4" fmla="*/ 152784 h 182279"/>
                  <a:gd name="connsiteX5" fmla="*/ 107937 w 123467"/>
                  <a:gd name="connsiteY5" fmla="*/ 96301 h 182279"/>
                  <a:gd name="connsiteX6" fmla="*/ 121629 w 123467"/>
                  <a:gd name="connsiteY6" fmla="*/ 53515 h 182279"/>
                  <a:gd name="connsiteX7" fmla="*/ 115211 w 123467"/>
                  <a:gd name="connsiteY7" fmla="*/ 17567 h 182279"/>
                  <a:gd name="connsiteX8" fmla="*/ 82265 w 123467"/>
                  <a:gd name="connsiteY8" fmla="*/ 451 h 18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67" h="182279">
                    <a:moveTo>
                      <a:pt x="27496" y="451"/>
                    </a:moveTo>
                    <a:cubicBezTo>
                      <a:pt x="9239" y="15863"/>
                      <a:pt x="111" y="35541"/>
                      <a:pt x="111" y="59506"/>
                    </a:cubicBezTo>
                    <a:lnTo>
                      <a:pt x="111" y="90310"/>
                    </a:lnTo>
                    <a:cubicBezTo>
                      <a:pt x="111" y="121685"/>
                      <a:pt x="4390" y="152499"/>
                      <a:pt x="12947" y="182731"/>
                    </a:cubicBezTo>
                    <a:cubicBezTo>
                      <a:pt x="34627" y="178169"/>
                      <a:pt x="54167" y="168186"/>
                      <a:pt x="71567" y="152784"/>
                    </a:cubicBezTo>
                    <a:cubicBezTo>
                      <a:pt x="88967" y="137373"/>
                      <a:pt x="101091" y="118551"/>
                      <a:pt x="107937" y="96301"/>
                    </a:cubicBezTo>
                    <a:lnTo>
                      <a:pt x="121629" y="53515"/>
                    </a:lnTo>
                    <a:cubicBezTo>
                      <a:pt x="125622" y="40961"/>
                      <a:pt x="123483" y="28978"/>
                      <a:pt x="115211" y="17567"/>
                    </a:cubicBezTo>
                    <a:cubicBezTo>
                      <a:pt x="106939" y="6156"/>
                      <a:pt x="95957" y="451"/>
                      <a:pt x="82265"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66" name="Freihandform: Form 65">
                <a:extLst>
                  <a:ext uri="{FF2B5EF4-FFF2-40B4-BE49-F238E27FC236}">
                    <a16:creationId xmlns:a16="http://schemas.microsoft.com/office/drawing/2014/main" id="{E06D65EB-D311-48FD-114D-B6CD6B1F7FEA}"/>
                  </a:ext>
                </a:extLst>
              </p:cNvPr>
              <p:cNvSpPr/>
              <p:nvPr/>
            </p:nvSpPr>
            <p:spPr>
              <a:xfrm>
                <a:off x="2534962" y="4126302"/>
                <a:ext cx="61614" cy="107832"/>
              </a:xfrm>
              <a:custGeom>
                <a:avLst/>
                <a:gdLst>
                  <a:gd name="connsiteX0" fmla="*/ 30918 w 61614"/>
                  <a:gd name="connsiteY0" fmla="*/ 451 h 107832"/>
                  <a:gd name="connsiteX1" fmla="*/ 61726 w 61614"/>
                  <a:gd name="connsiteY1" fmla="*/ 31264 h 107832"/>
                  <a:gd name="connsiteX2" fmla="*/ 61726 w 61614"/>
                  <a:gd name="connsiteY2" fmla="*/ 77470 h 107832"/>
                  <a:gd name="connsiteX3" fmla="*/ 30918 w 61614"/>
                  <a:gd name="connsiteY3" fmla="*/ 108284 h 107832"/>
                  <a:gd name="connsiteX4" fmla="*/ 111 w 61614"/>
                  <a:gd name="connsiteY4" fmla="*/ 77470 h 107832"/>
                  <a:gd name="connsiteX5" fmla="*/ 111 w 61614"/>
                  <a:gd name="connsiteY5" fmla="*/ 31264 h 107832"/>
                  <a:gd name="connsiteX6" fmla="*/ 30918 w 61614"/>
                  <a:gd name="connsiteY6" fmla="*/ 451 h 10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14" h="107832">
                    <a:moveTo>
                      <a:pt x="30918" y="451"/>
                    </a:moveTo>
                    <a:cubicBezTo>
                      <a:pt x="51457" y="451"/>
                      <a:pt x="61726" y="10729"/>
                      <a:pt x="61726" y="31264"/>
                    </a:cubicBezTo>
                    <a:lnTo>
                      <a:pt x="61726" y="77470"/>
                    </a:lnTo>
                    <a:cubicBezTo>
                      <a:pt x="61726" y="98016"/>
                      <a:pt x="51457" y="108284"/>
                      <a:pt x="30918" y="108284"/>
                    </a:cubicBezTo>
                    <a:cubicBezTo>
                      <a:pt x="10380" y="108284"/>
                      <a:pt x="111" y="98016"/>
                      <a:pt x="111" y="77470"/>
                    </a:cubicBezTo>
                    <a:lnTo>
                      <a:pt x="111" y="31264"/>
                    </a:lnTo>
                    <a:cubicBezTo>
                      <a:pt x="111" y="10729"/>
                      <a:pt x="10380" y="451"/>
                      <a:pt x="30918"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67" name="Freihandform: Form 66">
                <a:extLst>
                  <a:ext uri="{FF2B5EF4-FFF2-40B4-BE49-F238E27FC236}">
                    <a16:creationId xmlns:a16="http://schemas.microsoft.com/office/drawing/2014/main" id="{DBB00D4D-878E-163D-0604-ACF46DA32D20}"/>
                  </a:ext>
                </a:extLst>
              </p:cNvPr>
              <p:cNvSpPr/>
              <p:nvPr/>
            </p:nvSpPr>
            <p:spPr>
              <a:xfrm>
                <a:off x="2349261" y="4620081"/>
                <a:ext cx="139488" cy="123229"/>
              </a:xfrm>
              <a:custGeom>
                <a:avLst/>
                <a:gdLst>
                  <a:gd name="connsiteX0" fmla="*/ 123341 w 139488"/>
                  <a:gd name="connsiteY0" fmla="*/ 451 h 123229"/>
                  <a:gd name="connsiteX1" fmla="*/ 123341 w 139488"/>
                  <a:gd name="connsiteY1" fmla="*/ 31259 h 123229"/>
                  <a:gd name="connsiteX2" fmla="*/ 139600 w 139488"/>
                  <a:gd name="connsiteY2" fmla="*/ 123681 h 123229"/>
                  <a:gd name="connsiteX3" fmla="*/ 61726 w 139488"/>
                  <a:gd name="connsiteY3" fmla="*/ 123681 h 123229"/>
                  <a:gd name="connsiteX4" fmla="*/ 18510 w 139488"/>
                  <a:gd name="connsiteY4" fmla="*/ 105710 h 123229"/>
                  <a:gd name="connsiteX5" fmla="*/ 111 w 139488"/>
                  <a:gd name="connsiteY5" fmla="*/ 62066 h 123229"/>
                  <a:gd name="connsiteX6" fmla="*/ 18510 w 139488"/>
                  <a:gd name="connsiteY6" fmla="*/ 18422 h 123229"/>
                  <a:gd name="connsiteX7" fmla="*/ 61726 w 139488"/>
                  <a:gd name="connsiteY7" fmla="*/ 451 h 1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88" h="123229">
                    <a:moveTo>
                      <a:pt x="123341" y="451"/>
                    </a:moveTo>
                    <a:lnTo>
                      <a:pt x="123341" y="31259"/>
                    </a:lnTo>
                    <a:cubicBezTo>
                      <a:pt x="123341" y="63207"/>
                      <a:pt x="128761" y="94014"/>
                      <a:pt x="139600" y="123681"/>
                    </a:cubicBezTo>
                    <a:lnTo>
                      <a:pt x="61726" y="123681"/>
                    </a:lnTo>
                    <a:cubicBezTo>
                      <a:pt x="45181" y="123681"/>
                      <a:pt x="30776" y="117690"/>
                      <a:pt x="18510" y="105710"/>
                    </a:cubicBezTo>
                    <a:cubicBezTo>
                      <a:pt x="6244" y="93729"/>
                      <a:pt x="111" y="79181"/>
                      <a:pt x="111" y="62066"/>
                    </a:cubicBezTo>
                    <a:cubicBezTo>
                      <a:pt x="111" y="44951"/>
                      <a:pt x="6244" y="30402"/>
                      <a:pt x="18510" y="18422"/>
                    </a:cubicBezTo>
                    <a:cubicBezTo>
                      <a:pt x="30776" y="6441"/>
                      <a:pt x="45181" y="451"/>
                      <a:pt x="61726"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6FEA69E-6229-E2F5-1FCC-FF9A083E9B2B}"/>
                  </a:ext>
                </a:extLst>
              </p:cNvPr>
              <p:cNvSpPr/>
              <p:nvPr/>
            </p:nvSpPr>
            <p:spPr>
              <a:xfrm>
                <a:off x="2349242" y="4989621"/>
                <a:ext cx="1418867" cy="555538"/>
              </a:xfrm>
              <a:custGeom>
                <a:avLst/>
                <a:gdLst>
                  <a:gd name="connsiteX0" fmla="*/ 1418979 w 1418867"/>
                  <a:gd name="connsiteY0" fmla="*/ 212829 h 555538"/>
                  <a:gd name="connsiteX1" fmla="*/ 1372774 w 1418867"/>
                  <a:gd name="connsiteY1" fmla="*/ 385693 h 555538"/>
                  <a:gd name="connsiteX2" fmla="*/ 1248692 w 1418867"/>
                  <a:gd name="connsiteY2" fmla="*/ 509778 h 555538"/>
                  <a:gd name="connsiteX3" fmla="*/ 1075822 w 1418867"/>
                  <a:gd name="connsiteY3" fmla="*/ 555989 h 555538"/>
                  <a:gd name="connsiteX4" fmla="*/ 278253 w 1418867"/>
                  <a:gd name="connsiteY4" fmla="*/ 555989 h 555538"/>
                  <a:gd name="connsiteX5" fmla="*/ 137052 w 1418867"/>
                  <a:gd name="connsiteY5" fmla="*/ 517908 h 555538"/>
                  <a:gd name="connsiteX6" fmla="*/ 36500 w 1418867"/>
                  <a:gd name="connsiteY6" fmla="*/ 415644 h 555538"/>
                  <a:gd name="connsiteX7" fmla="*/ 131 w 1418867"/>
                  <a:gd name="connsiteY7" fmla="*/ 273588 h 555538"/>
                  <a:gd name="connsiteX8" fmla="*/ 38212 w 1418867"/>
                  <a:gd name="connsiteY8" fmla="*/ 138806 h 555538"/>
                  <a:gd name="connsiteX9" fmla="*/ 135341 w 1418867"/>
                  <a:gd name="connsiteY9" fmla="*/ 40392 h 555538"/>
                  <a:gd name="connsiteX10" fmla="*/ 269695 w 1418867"/>
                  <a:gd name="connsiteY10" fmla="*/ 600 h 555538"/>
                  <a:gd name="connsiteX11" fmla="*/ 370675 w 1418867"/>
                  <a:gd name="connsiteY11" fmla="*/ 16859 h 555538"/>
                  <a:gd name="connsiteX12" fmla="*/ 372387 w 1418867"/>
                  <a:gd name="connsiteY12" fmla="*/ 17715 h 555538"/>
                  <a:gd name="connsiteX13" fmla="*/ 373242 w 1418867"/>
                  <a:gd name="connsiteY13" fmla="*/ 17715 h 555538"/>
                  <a:gd name="connsiteX14" fmla="*/ 374098 w 1418867"/>
                  <a:gd name="connsiteY14" fmla="*/ 17715 h 555538"/>
                  <a:gd name="connsiteX15" fmla="*/ 1027902 w 1418867"/>
                  <a:gd name="connsiteY15" fmla="*/ 254761 h 555538"/>
                  <a:gd name="connsiteX16" fmla="*/ 1228575 w 1418867"/>
                  <a:gd name="connsiteY16" fmla="*/ 279150 h 555538"/>
                  <a:gd name="connsiteX17" fmla="*/ 1418979 w 1418867"/>
                  <a:gd name="connsiteY17" fmla="*/ 212829 h 55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8867" h="555538">
                    <a:moveTo>
                      <a:pt x="1418979" y="212829"/>
                    </a:moveTo>
                    <a:cubicBezTo>
                      <a:pt x="1418979" y="276155"/>
                      <a:pt x="1403578" y="333777"/>
                      <a:pt x="1372774" y="385693"/>
                    </a:cubicBezTo>
                    <a:cubicBezTo>
                      <a:pt x="1341960" y="437609"/>
                      <a:pt x="1300603" y="478971"/>
                      <a:pt x="1248692" y="509778"/>
                    </a:cubicBezTo>
                    <a:cubicBezTo>
                      <a:pt x="1196771" y="540585"/>
                      <a:pt x="1139154" y="555989"/>
                      <a:pt x="1075822" y="555989"/>
                    </a:cubicBezTo>
                    <a:lnTo>
                      <a:pt x="278253" y="555989"/>
                    </a:lnTo>
                    <a:cubicBezTo>
                      <a:pt x="226337" y="555989"/>
                      <a:pt x="179270" y="543295"/>
                      <a:pt x="137052" y="517908"/>
                    </a:cubicBezTo>
                    <a:cubicBezTo>
                      <a:pt x="94835" y="492520"/>
                      <a:pt x="61317" y="458433"/>
                      <a:pt x="36500" y="415644"/>
                    </a:cubicBezTo>
                    <a:cubicBezTo>
                      <a:pt x="11684" y="372856"/>
                      <a:pt x="-440" y="325504"/>
                      <a:pt x="131" y="273588"/>
                    </a:cubicBezTo>
                    <a:cubicBezTo>
                      <a:pt x="1272" y="224524"/>
                      <a:pt x="13965" y="179597"/>
                      <a:pt x="38212" y="138806"/>
                    </a:cubicBezTo>
                    <a:cubicBezTo>
                      <a:pt x="62458" y="98014"/>
                      <a:pt x="94835" y="65210"/>
                      <a:pt x="135341" y="40392"/>
                    </a:cubicBezTo>
                    <a:cubicBezTo>
                      <a:pt x="175847" y="15576"/>
                      <a:pt x="220632" y="2311"/>
                      <a:pt x="269695" y="600"/>
                    </a:cubicBezTo>
                    <a:cubicBezTo>
                      <a:pt x="303355" y="-541"/>
                      <a:pt x="337016" y="4878"/>
                      <a:pt x="370675" y="16859"/>
                    </a:cubicBezTo>
                    <a:lnTo>
                      <a:pt x="372387" y="17715"/>
                    </a:lnTo>
                    <a:cubicBezTo>
                      <a:pt x="372387" y="17715"/>
                      <a:pt x="372671" y="17715"/>
                      <a:pt x="373242" y="17715"/>
                    </a:cubicBezTo>
                    <a:cubicBezTo>
                      <a:pt x="373813" y="17715"/>
                      <a:pt x="374098" y="17715"/>
                      <a:pt x="374098" y="17715"/>
                    </a:cubicBezTo>
                    <a:lnTo>
                      <a:pt x="1027902" y="254761"/>
                    </a:lnTo>
                    <a:cubicBezTo>
                      <a:pt x="1092939" y="278723"/>
                      <a:pt x="1159833" y="286852"/>
                      <a:pt x="1228575" y="279150"/>
                    </a:cubicBezTo>
                    <a:cubicBezTo>
                      <a:pt x="1297326" y="271449"/>
                      <a:pt x="1360791" y="249341"/>
                      <a:pt x="1418979" y="212829"/>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B561C2FF-5C00-0D4E-20AF-1FFCDE4768C3}"/>
                  </a:ext>
                </a:extLst>
              </p:cNvPr>
              <p:cNvSpPr/>
              <p:nvPr/>
            </p:nvSpPr>
            <p:spPr>
              <a:xfrm>
                <a:off x="2946531" y="3992323"/>
                <a:ext cx="92583" cy="92583"/>
              </a:xfrm>
              <a:custGeom>
                <a:avLst/>
                <a:gdLst>
                  <a:gd name="connsiteX0" fmla="*/ 46317 w 92583"/>
                  <a:gd name="connsiteY0" fmla="*/ 93034 h 92583"/>
                  <a:gd name="connsiteX1" fmla="*/ 23133 w 92583"/>
                  <a:gd name="connsiteY1" fmla="*/ 86776 h 92583"/>
                  <a:gd name="connsiteX2" fmla="*/ 6369 w 92583"/>
                  <a:gd name="connsiteY2" fmla="*/ 70012 h 92583"/>
                  <a:gd name="connsiteX3" fmla="*/ 111 w 92583"/>
                  <a:gd name="connsiteY3" fmla="*/ 46828 h 92583"/>
                  <a:gd name="connsiteX4" fmla="*/ 6369 w 92583"/>
                  <a:gd name="connsiteY4" fmla="*/ 23482 h 92583"/>
                  <a:gd name="connsiteX5" fmla="*/ 23133 w 92583"/>
                  <a:gd name="connsiteY5" fmla="*/ 6709 h 92583"/>
                  <a:gd name="connsiteX6" fmla="*/ 46317 w 92583"/>
                  <a:gd name="connsiteY6" fmla="*/ 451 h 92583"/>
                  <a:gd name="connsiteX7" fmla="*/ 69663 w 92583"/>
                  <a:gd name="connsiteY7" fmla="*/ 6709 h 92583"/>
                  <a:gd name="connsiteX8" fmla="*/ 86436 w 92583"/>
                  <a:gd name="connsiteY8" fmla="*/ 23482 h 92583"/>
                  <a:gd name="connsiteX9" fmla="*/ 92694 w 92583"/>
                  <a:gd name="connsiteY9" fmla="*/ 46828 h 92583"/>
                  <a:gd name="connsiteX10" fmla="*/ 86436 w 92583"/>
                  <a:gd name="connsiteY10" fmla="*/ 70012 h 92583"/>
                  <a:gd name="connsiteX11" fmla="*/ 69663 w 92583"/>
                  <a:gd name="connsiteY11" fmla="*/ 86776 h 92583"/>
                  <a:gd name="connsiteX12" fmla="*/ 46317 w 92583"/>
                  <a:gd name="connsiteY12" fmla="*/ 93034 h 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3" h="92583">
                    <a:moveTo>
                      <a:pt x="46317" y="93034"/>
                    </a:moveTo>
                    <a:cubicBezTo>
                      <a:pt x="37869" y="93034"/>
                      <a:pt x="30144" y="90948"/>
                      <a:pt x="23133" y="86776"/>
                    </a:cubicBezTo>
                    <a:cubicBezTo>
                      <a:pt x="16132" y="82604"/>
                      <a:pt x="10541" y="77022"/>
                      <a:pt x="6369" y="70012"/>
                    </a:cubicBezTo>
                    <a:cubicBezTo>
                      <a:pt x="2197" y="63002"/>
                      <a:pt x="111" y="55277"/>
                      <a:pt x="111" y="46828"/>
                    </a:cubicBezTo>
                    <a:cubicBezTo>
                      <a:pt x="111" y="38265"/>
                      <a:pt x="2197" y="30483"/>
                      <a:pt x="6369" y="23482"/>
                    </a:cubicBezTo>
                    <a:cubicBezTo>
                      <a:pt x="10541" y="16472"/>
                      <a:pt x="16132" y="10881"/>
                      <a:pt x="23133" y="6709"/>
                    </a:cubicBezTo>
                    <a:cubicBezTo>
                      <a:pt x="30144" y="2537"/>
                      <a:pt x="37869" y="451"/>
                      <a:pt x="46317" y="451"/>
                    </a:cubicBezTo>
                    <a:cubicBezTo>
                      <a:pt x="54880" y="451"/>
                      <a:pt x="62662" y="2537"/>
                      <a:pt x="69663" y="6709"/>
                    </a:cubicBezTo>
                    <a:cubicBezTo>
                      <a:pt x="76673" y="10881"/>
                      <a:pt x="82265" y="16472"/>
                      <a:pt x="86436" y="23482"/>
                    </a:cubicBezTo>
                    <a:cubicBezTo>
                      <a:pt x="90608" y="30483"/>
                      <a:pt x="92694" y="38265"/>
                      <a:pt x="92694" y="46828"/>
                    </a:cubicBezTo>
                    <a:cubicBezTo>
                      <a:pt x="92694" y="55277"/>
                      <a:pt x="90608" y="63002"/>
                      <a:pt x="86436" y="70012"/>
                    </a:cubicBezTo>
                    <a:cubicBezTo>
                      <a:pt x="82265" y="77022"/>
                      <a:pt x="76673" y="82604"/>
                      <a:pt x="69663" y="86776"/>
                    </a:cubicBezTo>
                    <a:cubicBezTo>
                      <a:pt x="62662" y="90948"/>
                      <a:pt x="54880" y="93034"/>
                      <a:pt x="46317" y="93034"/>
                    </a:cubicBezTo>
                    <a:close/>
                  </a:path>
                </a:pathLst>
              </a:custGeom>
              <a:solidFill>
                <a:srgbClr val="6D4534"/>
              </a:solidFill>
              <a:ln w="3175" cap="flat">
                <a:solidFill>
                  <a:schemeClr val="accent6">
                    <a:lumMod val="50000"/>
                  </a:schemeClr>
                </a:solidFill>
                <a:prstDash val="solid"/>
                <a:miter/>
              </a:ln>
            </p:spPr>
            <p:txBody>
              <a:bodyPr rtlCol="0" anchor="ctr"/>
              <a:lstStyle/>
              <a:p>
                <a:endParaRPr lang="de-DE"/>
              </a:p>
            </p:txBody>
          </p:sp>
        </p:grpSp>
      </p:grpSp>
      <p:grpSp>
        <p:nvGrpSpPr>
          <p:cNvPr id="70" name="Gruppieren 69">
            <a:extLst>
              <a:ext uri="{FF2B5EF4-FFF2-40B4-BE49-F238E27FC236}">
                <a16:creationId xmlns:a16="http://schemas.microsoft.com/office/drawing/2014/main" id="{DCD5FA28-BE1B-BE41-A928-FE727C152948}"/>
              </a:ext>
            </a:extLst>
          </p:cNvPr>
          <p:cNvGrpSpPr>
            <a:grpSpLocks noChangeAspect="1"/>
          </p:cNvGrpSpPr>
          <p:nvPr/>
        </p:nvGrpSpPr>
        <p:grpSpPr>
          <a:xfrm>
            <a:off x="701678" y="2438084"/>
            <a:ext cx="576000" cy="576000"/>
            <a:chOff x="5312762" y="3656782"/>
            <a:chExt cx="2233014" cy="2233014"/>
          </a:xfrm>
        </p:grpSpPr>
        <p:sp>
          <p:nvSpPr>
            <p:cNvPr id="71" name="Ellipse 70">
              <a:extLst>
                <a:ext uri="{FF2B5EF4-FFF2-40B4-BE49-F238E27FC236}">
                  <a16:creationId xmlns:a16="http://schemas.microsoft.com/office/drawing/2014/main" id="{BCB377D0-AFD9-6716-CA9A-EA122DBB0DC2}"/>
                </a:ext>
              </a:extLst>
            </p:cNvPr>
            <p:cNvSpPr>
              <a:spLocks noChangeAspect="1"/>
            </p:cNvSpPr>
            <p:nvPr/>
          </p:nvSpPr>
          <p:spPr>
            <a:xfrm>
              <a:off x="5312762"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2" name="Gruppieren 71">
              <a:extLst>
                <a:ext uri="{FF2B5EF4-FFF2-40B4-BE49-F238E27FC236}">
                  <a16:creationId xmlns:a16="http://schemas.microsoft.com/office/drawing/2014/main" id="{F007210A-99E9-ABE0-5ADD-CD9487760306}"/>
                </a:ext>
              </a:extLst>
            </p:cNvPr>
            <p:cNvGrpSpPr/>
            <p:nvPr/>
          </p:nvGrpSpPr>
          <p:grpSpPr>
            <a:xfrm>
              <a:off x="5774515" y="3996962"/>
              <a:ext cx="1238129" cy="1562238"/>
              <a:chOff x="5745398" y="3927679"/>
              <a:chExt cx="1367743" cy="1725782"/>
            </a:xfrm>
          </p:grpSpPr>
          <p:sp>
            <p:nvSpPr>
              <p:cNvPr id="73" name="Freihandform: Form 72">
                <a:extLst>
                  <a:ext uri="{FF2B5EF4-FFF2-40B4-BE49-F238E27FC236}">
                    <a16:creationId xmlns:a16="http://schemas.microsoft.com/office/drawing/2014/main" id="{19254C21-3288-5B86-696C-FDD7612DB263}"/>
                  </a:ext>
                </a:extLst>
              </p:cNvPr>
              <p:cNvSpPr/>
              <p:nvPr/>
            </p:nvSpPr>
            <p:spPr>
              <a:xfrm>
                <a:off x="5745398" y="3927679"/>
                <a:ext cx="1367743" cy="1725782"/>
              </a:xfrm>
              <a:custGeom>
                <a:avLst/>
                <a:gdLst>
                  <a:gd name="connsiteX0" fmla="*/ 661717 w 1367743"/>
                  <a:gd name="connsiteY0" fmla="*/ 2454 h 1725782"/>
                  <a:gd name="connsiteX1" fmla="*/ 476018 w 1367743"/>
                  <a:gd name="connsiteY1" fmla="*/ 1596 h 1725782"/>
                  <a:gd name="connsiteX2" fmla="*/ 327540 w 1367743"/>
                  <a:gd name="connsiteY2" fmla="*/ 44811 h 1725782"/>
                  <a:gd name="connsiteX3" fmla="*/ 214152 w 1367743"/>
                  <a:gd name="connsiteY3" fmla="*/ 155206 h 1725782"/>
                  <a:gd name="connsiteX4" fmla="*/ 170507 w 1367743"/>
                  <a:gd name="connsiteY4" fmla="*/ 295128 h 1725782"/>
                  <a:gd name="connsiteX5" fmla="*/ 156387 w 1367743"/>
                  <a:gd name="connsiteY5" fmla="*/ 325504 h 1725782"/>
                  <a:gd name="connsiteX6" fmla="*/ 120874 w 1367743"/>
                  <a:gd name="connsiteY6" fmla="*/ 331923 h 1725782"/>
                  <a:gd name="connsiteX7" fmla="*/ 107181 w 1367743"/>
                  <a:gd name="connsiteY7" fmla="*/ 333638 h 1725782"/>
                  <a:gd name="connsiteX8" fmla="*/ 16042 w 1367743"/>
                  <a:gd name="connsiteY8" fmla="*/ 391398 h 1725782"/>
                  <a:gd name="connsiteX9" fmla="*/ 6201 w 1367743"/>
                  <a:gd name="connsiteY9" fmla="*/ 492810 h 1725782"/>
                  <a:gd name="connsiteX10" fmla="*/ 63538 w 1367743"/>
                  <a:gd name="connsiteY10" fmla="*/ 525329 h 1725782"/>
                  <a:gd name="connsiteX11" fmla="*/ 557314 w 1367743"/>
                  <a:gd name="connsiteY11" fmla="*/ 525329 h 1725782"/>
                  <a:gd name="connsiteX12" fmla="*/ 558600 w 1367743"/>
                  <a:gd name="connsiteY12" fmla="*/ 525329 h 1725782"/>
                  <a:gd name="connsiteX13" fmla="*/ 559019 w 1367743"/>
                  <a:gd name="connsiteY13" fmla="*/ 525329 h 1725782"/>
                  <a:gd name="connsiteX14" fmla="*/ 577850 w 1367743"/>
                  <a:gd name="connsiteY14" fmla="*/ 729425 h 1725782"/>
                  <a:gd name="connsiteX15" fmla="*/ 677119 w 1367743"/>
                  <a:gd name="connsiteY15" fmla="*/ 874476 h 1725782"/>
                  <a:gd name="connsiteX16" fmla="*/ 706218 w 1367743"/>
                  <a:gd name="connsiteY16" fmla="*/ 886457 h 1725782"/>
                  <a:gd name="connsiteX17" fmla="*/ 734450 w 1367743"/>
                  <a:gd name="connsiteY17" fmla="*/ 876615 h 1725782"/>
                  <a:gd name="connsiteX18" fmla="*/ 733603 w 1367743"/>
                  <a:gd name="connsiteY18" fmla="*/ 833399 h 1725782"/>
                  <a:gd name="connsiteX19" fmla="*/ 709638 w 1367743"/>
                  <a:gd name="connsiteY19" fmla="*/ 711881 h 1725782"/>
                  <a:gd name="connsiteX20" fmla="*/ 726754 w 1367743"/>
                  <a:gd name="connsiteY20" fmla="*/ 545863 h 1725782"/>
                  <a:gd name="connsiteX21" fmla="*/ 834577 w 1367743"/>
                  <a:gd name="connsiteY21" fmla="*/ 648555 h 1725782"/>
                  <a:gd name="connsiteX22" fmla="*/ 863247 w 1367743"/>
                  <a:gd name="connsiteY22" fmla="*/ 768789 h 1725782"/>
                  <a:gd name="connsiteX23" fmla="*/ 828586 w 1367743"/>
                  <a:gd name="connsiteY23" fmla="*/ 918976 h 1725782"/>
                  <a:gd name="connsiteX24" fmla="*/ 688244 w 1367743"/>
                  <a:gd name="connsiteY24" fmla="*/ 1081570 h 1725782"/>
                  <a:gd name="connsiteX25" fmla="*/ 681396 w 1367743"/>
                  <a:gd name="connsiteY25" fmla="*/ 1087133 h 1725782"/>
                  <a:gd name="connsiteX26" fmla="*/ 675405 w 1367743"/>
                  <a:gd name="connsiteY26" fmla="*/ 1092696 h 1725782"/>
                  <a:gd name="connsiteX27" fmla="*/ 574430 w 1367743"/>
                  <a:gd name="connsiteY27" fmla="*/ 1168859 h 1725782"/>
                  <a:gd name="connsiteX28" fmla="*/ 437508 w 1367743"/>
                  <a:gd name="connsiteY28" fmla="*/ 1200522 h 1725782"/>
                  <a:gd name="connsiteX29" fmla="*/ 437508 w 1367743"/>
                  <a:gd name="connsiteY29" fmla="*/ 1077292 h 1725782"/>
                  <a:gd name="connsiteX30" fmla="*/ 411833 w 1367743"/>
                  <a:gd name="connsiteY30" fmla="*/ 965615 h 1725782"/>
                  <a:gd name="connsiteX31" fmla="*/ 341233 w 1367743"/>
                  <a:gd name="connsiteY31" fmla="*/ 875332 h 1725782"/>
                  <a:gd name="connsiteX32" fmla="*/ 238968 w 1367743"/>
                  <a:gd name="connsiteY32" fmla="*/ 829121 h 1725782"/>
                  <a:gd name="connsiteX33" fmla="*/ 208589 w 1367743"/>
                  <a:gd name="connsiteY33" fmla="*/ 827409 h 1725782"/>
                  <a:gd name="connsiteX34" fmla="*/ 190190 w 1367743"/>
                  <a:gd name="connsiteY34" fmla="*/ 857361 h 1725782"/>
                  <a:gd name="connsiteX35" fmla="*/ 190190 w 1367743"/>
                  <a:gd name="connsiteY35" fmla="*/ 1070446 h 1725782"/>
                  <a:gd name="connsiteX36" fmla="*/ 229127 w 1367743"/>
                  <a:gd name="connsiteY36" fmla="*/ 1186402 h 1725782"/>
                  <a:gd name="connsiteX37" fmla="*/ 286035 w 1367743"/>
                  <a:gd name="connsiteY37" fmla="*/ 1250155 h 1725782"/>
                  <a:gd name="connsiteX38" fmla="*/ 307002 w 1367743"/>
                  <a:gd name="connsiteY38" fmla="*/ 1271122 h 1725782"/>
                  <a:gd name="connsiteX39" fmla="*/ 315131 w 1367743"/>
                  <a:gd name="connsiteY39" fmla="*/ 1288665 h 1725782"/>
                  <a:gd name="connsiteX40" fmla="*/ 305719 w 1367743"/>
                  <a:gd name="connsiteY40" fmla="*/ 1307492 h 1725782"/>
                  <a:gd name="connsiteX41" fmla="*/ 283468 w 1367743"/>
                  <a:gd name="connsiteY41" fmla="*/ 1329741 h 1725782"/>
                  <a:gd name="connsiteX42" fmla="*/ 230411 w 1367743"/>
                  <a:gd name="connsiteY42" fmla="*/ 1387933 h 1725782"/>
                  <a:gd name="connsiteX43" fmla="*/ 191901 w 1367743"/>
                  <a:gd name="connsiteY43" fmla="*/ 1484634 h 1725782"/>
                  <a:gd name="connsiteX44" fmla="*/ 189334 w 1367743"/>
                  <a:gd name="connsiteY44" fmla="*/ 1696864 h 1725782"/>
                  <a:gd name="connsiteX45" fmla="*/ 198320 w 1367743"/>
                  <a:gd name="connsiteY45" fmla="*/ 1718685 h 1725782"/>
                  <a:gd name="connsiteX46" fmla="*/ 220142 w 1367743"/>
                  <a:gd name="connsiteY46" fmla="*/ 1725960 h 1725782"/>
                  <a:gd name="connsiteX47" fmla="*/ 373323 w 1367743"/>
                  <a:gd name="connsiteY47" fmla="*/ 1659210 h 1725782"/>
                  <a:gd name="connsiteX48" fmla="*/ 437508 w 1367743"/>
                  <a:gd name="connsiteY48" fmla="*/ 1512019 h 1725782"/>
                  <a:gd name="connsiteX49" fmla="*/ 437508 w 1367743"/>
                  <a:gd name="connsiteY49" fmla="*/ 1418741 h 1725782"/>
                  <a:gd name="connsiteX50" fmla="*/ 529929 w 1367743"/>
                  <a:gd name="connsiteY50" fmla="*/ 1433717 h 1725782"/>
                  <a:gd name="connsiteX51" fmla="*/ 626627 w 1367743"/>
                  <a:gd name="connsiteY51" fmla="*/ 1435856 h 1725782"/>
                  <a:gd name="connsiteX52" fmla="*/ 902614 w 1367743"/>
                  <a:gd name="connsiteY52" fmla="*/ 1387506 h 1725782"/>
                  <a:gd name="connsiteX53" fmla="*/ 1134519 w 1367743"/>
                  <a:gd name="connsiteY53" fmla="*/ 1246733 h 1725782"/>
                  <a:gd name="connsiteX54" fmla="*/ 1294977 w 1367743"/>
                  <a:gd name="connsiteY54" fmla="*/ 1022523 h 1725782"/>
                  <a:gd name="connsiteX55" fmla="*/ 1356595 w 1367743"/>
                  <a:gd name="connsiteY55" fmla="*/ 723862 h 1725782"/>
                  <a:gd name="connsiteX56" fmla="*/ 1321076 w 1367743"/>
                  <a:gd name="connsiteY56" fmla="*/ 511203 h 1725782"/>
                  <a:gd name="connsiteX57" fmla="*/ 1224807 w 1367743"/>
                  <a:gd name="connsiteY57" fmla="*/ 321655 h 1725782"/>
                  <a:gd name="connsiteX58" fmla="*/ 1352318 w 1367743"/>
                  <a:gd name="connsiteY58" fmla="*/ 121402 h 1725782"/>
                  <a:gd name="connsiteX59" fmla="*/ 1364719 w 1367743"/>
                  <a:gd name="connsiteY59" fmla="*/ 59794 h 1725782"/>
                  <a:gd name="connsiteX60" fmla="*/ 1319800 w 1367743"/>
                  <a:gd name="connsiteY60" fmla="*/ 17855 h 1725782"/>
                  <a:gd name="connsiteX61" fmla="*/ 1297549 w 1367743"/>
                  <a:gd name="connsiteY61" fmla="*/ 13579 h 1725782"/>
                  <a:gd name="connsiteX62" fmla="*/ 897051 w 1367743"/>
                  <a:gd name="connsiteY62" fmla="*/ 56365 h 1725782"/>
                  <a:gd name="connsiteX63" fmla="*/ 661717 w 1367743"/>
                  <a:gd name="connsiteY63" fmla="*/ 2454 h 172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67743" h="1725782">
                    <a:moveTo>
                      <a:pt x="661717" y="2454"/>
                    </a:moveTo>
                    <a:lnTo>
                      <a:pt x="476018" y="1596"/>
                    </a:lnTo>
                    <a:cubicBezTo>
                      <a:pt x="423528" y="1596"/>
                      <a:pt x="374037" y="16008"/>
                      <a:pt x="327540" y="44811"/>
                    </a:cubicBezTo>
                    <a:cubicBezTo>
                      <a:pt x="281044" y="73624"/>
                      <a:pt x="243248" y="110419"/>
                      <a:pt x="214152" y="155206"/>
                    </a:cubicBezTo>
                    <a:cubicBezTo>
                      <a:pt x="185056" y="199993"/>
                      <a:pt x="170507" y="246637"/>
                      <a:pt x="170507" y="295128"/>
                    </a:cubicBezTo>
                    <a:cubicBezTo>
                      <a:pt x="171078" y="311673"/>
                      <a:pt x="166372" y="321798"/>
                      <a:pt x="156387" y="325504"/>
                    </a:cubicBezTo>
                    <a:cubicBezTo>
                      <a:pt x="146403" y="329209"/>
                      <a:pt x="134566" y="331352"/>
                      <a:pt x="120874" y="331923"/>
                    </a:cubicBezTo>
                    <a:cubicBezTo>
                      <a:pt x="114598" y="332495"/>
                      <a:pt x="110034" y="333066"/>
                      <a:pt x="107181" y="333638"/>
                    </a:cubicBezTo>
                    <a:cubicBezTo>
                      <a:pt x="63252" y="338200"/>
                      <a:pt x="32873" y="357450"/>
                      <a:pt x="16042" y="391398"/>
                    </a:cubicBezTo>
                    <a:cubicBezTo>
                      <a:pt x="-787" y="425345"/>
                      <a:pt x="-4068" y="459149"/>
                      <a:pt x="6201" y="492810"/>
                    </a:cubicBezTo>
                    <a:lnTo>
                      <a:pt x="63538" y="525329"/>
                    </a:lnTo>
                    <a:lnTo>
                      <a:pt x="557314" y="525329"/>
                    </a:lnTo>
                    <a:cubicBezTo>
                      <a:pt x="557885" y="525329"/>
                      <a:pt x="558314" y="525329"/>
                      <a:pt x="558600" y="525329"/>
                    </a:cubicBezTo>
                    <a:cubicBezTo>
                      <a:pt x="558885" y="525329"/>
                      <a:pt x="559019" y="525329"/>
                      <a:pt x="559019" y="525329"/>
                    </a:cubicBezTo>
                    <a:cubicBezTo>
                      <a:pt x="555599" y="606338"/>
                      <a:pt x="561876" y="674371"/>
                      <a:pt x="577850" y="729425"/>
                    </a:cubicBezTo>
                    <a:cubicBezTo>
                      <a:pt x="593823" y="784479"/>
                      <a:pt x="626913" y="832829"/>
                      <a:pt x="677119" y="874476"/>
                    </a:cubicBezTo>
                    <a:cubicBezTo>
                      <a:pt x="684539" y="881323"/>
                      <a:pt x="694236" y="885316"/>
                      <a:pt x="706218" y="886457"/>
                    </a:cubicBezTo>
                    <a:cubicBezTo>
                      <a:pt x="718191" y="887598"/>
                      <a:pt x="727611" y="884317"/>
                      <a:pt x="734450" y="876615"/>
                    </a:cubicBezTo>
                    <a:cubicBezTo>
                      <a:pt x="741299" y="868914"/>
                      <a:pt x="741013" y="854509"/>
                      <a:pt x="733603" y="833399"/>
                    </a:cubicBezTo>
                    <a:cubicBezTo>
                      <a:pt x="722763" y="803163"/>
                      <a:pt x="714772" y="762657"/>
                      <a:pt x="709638" y="711881"/>
                    </a:cubicBezTo>
                    <a:cubicBezTo>
                      <a:pt x="704504" y="661106"/>
                      <a:pt x="710209" y="605767"/>
                      <a:pt x="726754" y="545863"/>
                    </a:cubicBezTo>
                    <a:cubicBezTo>
                      <a:pt x="774103" y="563550"/>
                      <a:pt x="810050" y="597780"/>
                      <a:pt x="834577" y="648555"/>
                    </a:cubicBezTo>
                    <a:cubicBezTo>
                      <a:pt x="851122" y="682215"/>
                      <a:pt x="860675" y="722293"/>
                      <a:pt x="863247" y="768789"/>
                    </a:cubicBezTo>
                    <a:cubicBezTo>
                      <a:pt x="865809" y="815286"/>
                      <a:pt x="854265" y="865348"/>
                      <a:pt x="828586" y="918976"/>
                    </a:cubicBezTo>
                    <a:cubicBezTo>
                      <a:pt x="802916" y="972604"/>
                      <a:pt x="756139" y="1026802"/>
                      <a:pt x="688244" y="1081570"/>
                    </a:cubicBezTo>
                    <a:cubicBezTo>
                      <a:pt x="685958" y="1083282"/>
                      <a:pt x="683682" y="1085137"/>
                      <a:pt x="681396" y="1087133"/>
                    </a:cubicBezTo>
                    <a:cubicBezTo>
                      <a:pt x="679119" y="1089130"/>
                      <a:pt x="677119" y="1090984"/>
                      <a:pt x="675405" y="1092696"/>
                    </a:cubicBezTo>
                    <a:cubicBezTo>
                      <a:pt x="643458" y="1121221"/>
                      <a:pt x="609797" y="1146608"/>
                      <a:pt x="574430" y="1168859"/>
                    </a:cubicBezTo>
                    <a:cubicBezTo>
                      <a:pt x="539054" y="1191108"/>
                      <a:pt x="493411" y="1201663"/>
                      <a:pt x="437508" y="1200522"/>
                    </a:cubicBezTo>
                    <a:lnTo>
                      <a:pt x="437508" y="1077292"/>
                    </a:lnTo>
                    <a:cubicBezTo>
                      <a:pt x="437508" y="1038497"/>
                      <a:pt x="428947" y="1001272"/>
                      <a:pt x="411833" y="965615"/>
                    </a:cubicBezTo>
                    <a:cubicBezTo>
                      <a:pt x="394717" y="929958"/>
                      <a:pt x="371184" y="899864"/>
                      <a:pt x="341233" y="875332"/>
                    </a:cubicBezTo>
                    <a:cubicBezTo>
                      <a:pt x="311280" y="850801"/>
                      <a:pt x="277193" y="835397"/>
                      <a:pt x="238968" y="829121"/>
                    </a:cubicBezTo>
                    <a:cubicBezTo>
                      <a:pt x="230982" y="826268"/>
                      <a:pt x="220855" y="825697"/>
                      <a:pt x="208589" y="827409"/>
                    </a:cubicBezTo>
                    <a:cubicBezTo>
                      <a:pt x="196323" y="829121"/>
                      <a:pt x="190190" y="839105"/>
                      <a:pt x="190190" y="857361"/>
                    </a:cubicBezTo>
                    <a:lnTo>
                      <a:pt x="190190" y="1070446"/>
                    </a:lnTo>
                    <a:cubicBezTo>
                      <a:pt x="194754" y="1120651"/>
                      <a:pt x="207733" y="1159302"/>
                      <a:pt x="229127" y="1186402"/>
                    </a:cubicBezTo>
                    <a:cubicBezTo>
                      <a:pt x="250521" y="1213500"/>
                      <a:pt x="269491" y="1234752"/>
                      <a:pt x="286035" y="1250155"/>
                    </a:cubicBezTo>
                    <a:cubicBezTo>
                      <a:pt x="294593" y="1258143"/>
                      <a:pt x="301582" y="1265132"/>
                      <a:pt x="307002" y="1271122"/>
                    </a:cubicBezTo>
                    <a:cubicBezTo>
                      <a:pt x="312421" y="1277112"/>
                      <a:pt x="315131" y="1282960"/>
                      <a:pt x="315131" y="1288665"/>
                    </a:cubicBezTo>
                    <a:cubicBezTo>
                      <a:pt x="314561" y="1294941"/>
                      <a:pt x="311423" y="1301216"/>
                      <a:pt x="305719" y="1307492"/>
                    </a:cubicBezTo>
                    <a:cubicBezTo>
                      <a:pt x="300013" y="1313767"/>
                      <a:pt x="292596" y="1321184"/>
                      <a:pt x="283468" y="1329741"/>
                    </a:cubicBezTo>
                    <a:cubicBezTo>
                      <a:pt x="267494" y="1344575"/>
                      <a:pt x="249809" y="1363972"/>
                      <a:pt x="230411" y="1387933"/>
                    </a:cubicBezTo>
                    <a:cubicBezTo>
                      <a:pt x="211013" y="1411895"/>
                      <a:pt x="198177" y="1444128"/>
                      <a:pt x="191901" y="1484634"/>
                    </a:cubicBezTo>
                    <a:lnTo>
                      <a:pt x="189334" y="1696864"/>
                    </a:lnTo>
                    <a:cubicBezTo>
                      <a:pt x="189334" y="1705421"/>
                      <a:pt x="192330" y="1712695"/>
                      <a:pt x="198320" y="1718685"/>
                    </a:cubicBezTo>
                    <a:cubicBezTo>
                      <a:pt x="204311" y="1724676"/>
                      <a:pt x="211584" y="1727101"/>
                      <a:pt x="220142" y="1725960"/>
                    </a:cubicBezTo>
                    <a:cubicBezTo>
                      <a:pt x="279474" y="1719684"/>
                      <a:pt x="330535" y="1697434"/>
                      <a:pt x="373323" y="1659210"/>
                    </a:cubicBezTo>
                    <a:cubicBezTo>
                      <a:pt x="416111" y="1620986"/>
                      <a:pt x="437508" y="1571922"/>
                      <a:pt x="437508" y="1512019"/>
                    </a:cubicBezTo>
                    <a:lnTo>
                      <a:pt x="437508" y="1418741"/>
                    </a:lnTo>
                    <a:cubicBezTo>
                      <a:pt x="467741" y="1427298"/>
                      <a:pt x="498554" y="1432290"/>
                      <a:pt x="529929" y="1433717"/>
                    </a:cubicBezTo>
                    <a:cubicBezTo>
                      <a:pt x="561305" y="1435143"/>
                      <a:pt x="593537" y="1435856"/>
                      <a:pt x="626627" y="1435856"/>
                    </a:cubicBezTo>
                    <a:cubicBezTo>
                      <a:pt x="723611" y="1435856"/>
                      <a:pt x="815613" y="1419739"/>
                      <a:pt x="902614" y="1387506"/>
                    </a:cubicBezTo>
                    <a:cubicBezTo>
                      <a:pt x="989615" y="1355272"/>
                      <a:pt x="1066920" y="1308347"/>
                      <a:pt x="1134519" y="1246733"/>
                    </a:cubicBezTo>
                    <a:cubicBezTo>
                      <a:pt x="1202128" y="1185118"/>
                      <a:pt x="1255611" y="1110382"/>
                      <a:pt x="1294977" y="1022523"/>
                    </a:cubicBezTo>
                    <a:cubicBezTo>
                      <a:pt x="1334344" y="934664"/>
                      <a:pt x="1354880" y="835111"/>
                      <a:pt x="1356595" y="723862"/>
                    </a:cubicBezTo>
                    <a:cubicBezTo>
                      <a:pt x="1356023" y="650267"/>
                      <a:pt x="1344184" y="579381"/>
                      <a:pt x="1321076" y="511203"/>
                    </a:cubicBezTo>
                    <a:cubicBezTo>
                      <a:pt x="1297978" y="443033"/>
                      <a:pt x="1265879" y="379844"/>
                      <a:pt x="1224807" y="321655"/>
                    </a:cubicBezTo>
                    <a:cubicBezTo>
                      <a:pt x="1257897" y="247484"/>
                      <a:pt x="1300397" y="180743"/>
                      <a:pt x="1352318" y="121402"/>
                    </a:cubicBezTo>
                    <a:cubicBezTo>
                      <a:pt x="1367720" y="103724"/>
                      <a:pt x="1371854" y="83178"/>
                      <a:pt x="1364719" y="59794"/>
                    </a:cubicBezTo>
                    <a:cubicBezTo>
                      <a:pt x="1357595" y="36401"/>
                      <a:pt x="1342612" y="22428"/>
                      <a:pt x="1319800" y="17855"/>
                    </a:cubicBezTo>
                    <a:lnTo>
                      <a:pt x="1297549" y="13579"/>
                    </a:lnTo>
                    <a:cubicBezTo>
                      <a:pt x="1160056" y="-13234"/>
                      <a:pt x="1026553" y="1025"/>
                      <a:pt x="897051" y="56365"/>
                    </a:cubicBezTo>
                    <a:cubicBezTo>
                      <a:pt x="820604" y="24418"/>
                      <a:pt x="742156" y="6445"/>
                      <a:pt x="661717" y="2454"/>
                    </a:cubicBezTo>
                    <a:close/>
                  </a:path>
                </a:pathLst>
              </a:custGeom>
              <a:gradFill>
                <a:gsLst>
                  <a:gs pos="27000">
                    <a:srgbClr val="160B6D"/>
                  </a:gs>
                  <a:gs pos="80000">
                    <a:schemeClr val="accent6">
                      <a:lumMod val="60000"/>
                      <a:lumOff val="40000"/>
                    </a:schemeClr>
                  </a:gs>
                </a:gsLst>
                <a:lin ang="12000000" scaled="0"/>
              </a:gradFill>
              <a:ln w="3175" cap="flat">
                <a:solidFill>
                  <a:schemeClr val="accent6">
                    <a:lumMod val="50000"/>
                  </a:schemeClr>
                </a:solid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D2582E80-568A-97B5-EE94-789DEB68D55B}"/>
                  </a:ext>
                </a:extLst>
              </p:cNvPr>
              <p:cNvSpPr/>
              <p:nvPr/>
            </p:nvSpPr>
            <p:spPr>
              <a:xfrm>
                <a:off x="6178809" y="4174636"/>
                <a:ext cx="87010" cy="87001"/>
              </a:xfrm>
              <a:custGeom>
                <a:avLst/>
                <a:gdLst>
                  <a:gd name="connsiteX0" fmla="*/ 43865 w 87010"/>
                  <a:gd name="connsiteY0" fmla="*/ 87452 h 87001"/>
                  <a:gd name="connsiteX1" fmla="*/ 13051 w 87010"/>
                  <a:gd name="connsiteY1" fmla="*/ 74765 h 87001"/>
                  <a:gd name="connsiteX2" fmla="*/ 364 w 87010"/>
                  <a:gd name="connsiteY2" fmla="*/ 43942 h 87001"/>
                  <a:gd name="connsiteX3" fmla="*/ 13051 w 87010"/>
                  <a:gd name="connsiteY3" fmla="*/ 13138 h 87001"/>
                  <a:gd name="connsiteX4" fmla="*/ 43865 w 87010"/>
                  <a:gd name="connsiteY4" fmla="*/ 451 h 87001"/>
                  <a:gd name="connsiteX5" fmla="*/ 74678 w 87010"/>
                  <a:gd name="connsiteY5" fmla="*/ 13138 h 87001"/>
                  <a:gd name="connsiteX6" fmla="*/ 87375 w 87010"/>
                  <a:gd name="connsiteY6" fmla="*/ 43942 h 87001"/>
                  <a:gd name="connsiteX7" fmla="*/ 74678 w 87010"/>
                  <a:gd name="connsiteY7" fmla="*/ 74765 h 87001"/>
                  <a:gd name="connsiteX8" fmla="*/ 43865 w 87010"/>
                  <a:gd name="connsiteY8" fmla="*/ 87452 h 8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0" h="87001">
                    <a:moveTo>
                      <a:pt x="43865" y="87452"/>
                    </a:moveTo>
                    <a:cubicBezTo>
                      <a:pt x="31787" y="87452"/>
                      <a:pt x="21510" y="83223"/>
                      <a:pt x="13051" y="74765"/>
                    </a:cubicBezTo>
                    <a:cubicBezTo>
                      <a:pt x="4593" y="66307"/>
                      <a:pt x="364" y="56029"/>
                      <a:pt x="364" y="43942"/>
                    </a:cubicBezTo>
                    <a:cubicBezTo>
                      <a:pt x="364" y="31864"/>
                      <a:pt x="4593" y="21597"/>
                      <a:pt x="13051" y="13138"/>
                    </a:cubicBezTo>
                    <a:cubicBezTo>
                      <a:pt x="21510" y="4680"/>
                      <a:pt x="31787" y="451"/>
                      <a:pt x="43865" y="451"/>
                    </a:cubicBezTo>
                    <a:cubicBezTo>
                      <a:pt x="55952" y="451"/>
                      <a:pt x="66220" y="4680"/>
                      <a:pt x="74678" y="13138"/>
                    </a:cubicBezTo>
                    <a:cubicBezTo>
                      <a:pt x="83146" y="21597"/>
                      <a:pt x="87375" y="31864"/>
                      <a:pt x="87375" y="43942"/>
                    </a:cubicBezTo>
                    <a:cubicBezTo>
                      <a:pt x="87375" y="56029"/>
                      <a:pt x="83146" y="66307"/>
                      <a:pt x="74678" y="74765"/>
                    </a:cubicBezTo>
                    <a:cubicBezTo>
                      <a:pt x="66220" y="83223"/>
                      <a:pt x="55952" y="87452"/>
                      <a:pt x="43865" y="87452"/>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75" name="Freihandform: Form 74">
                <a:extLst>
                  <a:ext uri="{FF2B5EF4-FFF2-40B4-BE49-F238E27FC236}">
                    <a16:creationId xmlns:a16="http://schemas.microsoft.com/office/drawing/2014/main" id="{1A7C0CB3-7530-6625-B480-BD4CE428A793}"/>
                  </a:ext>
                </a:extLst>
              </p:cNvPr>
              <p:cNvSpPr/>
              <p:nvPr/>
            </p:nvSpPr>
            <p:spPr>
              <a:xfrm>
                <a:off x="6433278" y="4439717"/>
                <a:ext cx="220904" cy="569081"/>
              </a:xfrm>
              <a:custGeom>
                <a:avLst/>
                <a:gdLst>
                  <a:gd name="connsiteX0" fmla="*/ 22614 w 220904"/>
                  <a:gd name="connsiteY0" fmla="*/ 121969 h 569081"/>
                  <a:gd name="connsiteX1" fmla="*/ 31597 w 220904"/>
                  <a:gd name="connsiteY1" fmla="*/ 62494 h 569081"/>
                  <a:gd name="connsiteX2" fmla="*/ 49142 w 220904"/>
                  <a:gd name="connsiteY2" fmla="*/ 451 h 569081"/>
                  <a:gd name="connsiteX3" fmla="*/ 134714 w 220904"/>
                  <a:gd name="connsiteY3" fmla="*/ 42811 h 569081"/>
                  <a:gd name="connsiteX4" fmla="*/ 197189 w 220904"/>
                  <a:gd name="connsiteY4" fmla="*/ 121114 h 569081"/>
                  <a:gd name="connsiteX5" fmla="*/ 199332 w 220904"/>
                  <a:gd name="connsiteY5" fmla="*/ 332487 h 569081"/>
                  <a:gd name="connsiteX6" fmla="*/ 364 w 220904"/>
                  <a:gd name="connsiteY6" fmla="*/ 569533 h 569081"/>
                  <a:gd name="connsiteX7" fmla="*/ 90213 w 220904"/>
                  <a:gd name="connsiteY7" fmla="*/ 429188 h 569081"/>
                  <a:gd name="connsiteX8" fmla="*/ 112464 w 220904"/>
                  <a:gd name="connsiteY8" fmla="*/ 270016 h 569081"/>
                  <a:gd name="connsiteX9" fmla="*/ 24329 w 220904"/>
                  <a:gd name="connsiteY9" fmla="*/ 122825 h 569081"/>
                  <a:gd name="connsiteX10" fmla="*/ 23900 w 220904"/>
                  <a:gd name="connsiteY10" fmla="*/ 122398 h 569081"/>
                  <a:gd name="connsiteX11" fmla="*/ 22614 w 220904"/>
                  <a:gd name="connsiteY11" fmla="*/ 121969 h 5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904" h="569081">
                    <a:moveTo>
                      <a:pt x="22614" y="121969"/>
                    </a:moveTo>
                    <a:cubicBezTo>
                      <a:pt x="24329" y="102572"/>
                      <a:pt x="27320" y="82747"/>
                      <a:pt x="31597" y="62494"/>
                    </a:cubicBezTo>
                    <a:cubicBezTo>
                      <a:pt x="35873" y="42241"/>
                      <a:pt x="41722" y="21560"/>
                      <a:pt x="49142" y="451"/>
                    </a:cubicBezTo>
                    <a:cubicBezTo>
                      <a:pt x="80517" y="9576"/>
                      <a:pt x="109044" y="23700"/>
                      <a:pt x="134714" y="42811"/>
                    </a:cubicBezTo>
                    <a:cubicBezTo>
                      <a:pt x="160394" y="61923"/>
                      <a:pt x="181215" y="88024"/>
                      <a:pt x="197189" y="121114"/>
                    </a:cubicBezTo>
                    <a:cubicBezTo>
                      <a:pt x="228564" y="185581"/>
                      <a:pt x="229278" y="256039"/>
                      <a:pt x="199332" y="332487"/>
                    </a:cubicBezTo>
                    <a:cubicBezTo>
                      <a:pt x="169376" y="408934"/>
                      <a:pt x="103053" y="487950"/>
                      <a:pt x="364" y="569533"/>
                    </a:cubicBezTo>
                    <a:cubicBezTo>
                      <a:pt x="38016" y="528456"/>
                      <a:pt x="67973" y="481675"/>
                      <a:pt x="90213" y="429188"/>
                    </a:cubicBezTo>
                    <a:cubicBezTo>
                      <a:pt x="112464" y="376701"/>
                      <a:pt x="119884" y="323644"/>
                      <a:pt x="112464" y="270016"/>
                    </a:cubicBezTo>
                    <a:cubicBezTo>
                      <a:pt x="105053" y="216388"/>
                      <a:pt x="75669" y="167325"/>
                      <a:pt x="24329" y="122825"/>
                    </a:cubicBezTo>
                    <a:cubicBezTo>
                      <a:pt x="24329" y="122825"/>
                      <a:pt x="24186" y="122682"/>
                      <a:pt x="23900" y="122398"/>
                    </a:cubicBezTo>
                    <a:cubicBezTo>
                      <a:pt x="23615" y="122112"/>
                      <a:pt x="23186" y="121969"/>
                      <a:pt x="22614" y="121969"/>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1BEB94FE-A0CB-5933-5E1C-86036FD8C7D2}"/>
                  </a:ext>
                </a:extLst>
              </p:cNvPr>
              <p:cNvSpPr/>
              <p:nvPr/>
            </p:nvSpPr>
            <p:spPr>
              <a:xfrm>
                <a:off x="5750380" y="4418324"/>
                <a:ext cx="556244" cy="99267"/>
              </a:xfrm>
              <a:custGeom>
                <a:avLst/>
                <a:gdLst>
                  <a:gd name="connsiteX0" fmla="*/ 556609 w 556244"/>
                  <a:gd name="connsiteY0" fmla="*/ 451 h 99267"/>
                  <a:gd name="connsiteX1" fmla="*/ 553189 w 556244"/>
                  <a:gd name="connsiteY1" fmla="*/ 99719 h 99267"/>
                  <a:gd name="connsiteX2" fmla="*/ 389308 w 556244"/>
                  <a:gd name="connsiteY2" fmla="*/ 89877 h 99267"/>
                  <a:gd name="connsiteX3" fmla="*/ 198900 w 556244"/>
                  <a:gd name="connsiteY3" fmla="*/ 89450 h 99267"/>
                  <a:gd name="connsiteX4" fmla="*/ 160819 w 556244"/>
                  <a:gd name="connsiteY4" fmla="*/ 89450 h 99267"/>
                  <a:gd name="connsiteX5" fmla="*/ 122737 w 556244"/>
                  <a:gd name="connsiteY5" fmla="*/ 89450 h 99267"/>
                  <a:gd name="connsiteX6" fmla="*/ 41013 w 556244"/>
                  <a:gd name="connsiteY6" fmla="*/ 62921 h 99267"/>
                  <a:gd name="connsiteX7" fmla="*/ 364 w 556244"/>
                  <a:gd name="connsiteY7" fmla="*/ 451 h 99267"/>
                  <a:gd name="connsiteX8" fmla="*/ 527510 w 556244"/>
                  <a:gd name="connsiteY8" fmla="*/ 451 h 99267"/>
                  <a:gd name="connsiteX9" fmla="*/ 556609 w 556244"/>
                  <a:gd name="connsiteY9" fmla="*/ 451 h 9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244" h="99267">
                    <a:moveTo>
                      <a:pt x="556609" y="451"/>
                    </a:moveTo>
                    <a:cubicBezTo>
                      <a:pt x="553761" y="38103"/>
                      <a:pt x="552618" y="71193"/>
                      <a:pt x="553189" y="99719"/>
                    </a:cubicBezTo>
                    <a:cubicBezTo>
                      <a:pt x="504698" y="94014"/>
                      <a:pt x="450062" y="90734"/>
                      <a:pt x="389308" y="89877"/>
                    </a:cubicBezTo>
                    <a:cubicBezTo>
                      <a:pt x="328549" y="89022"/>
                      <a:pt x="265080" y="88879"/>
                      <a:pt x="198900" y="89450"/>
                    </a:cubicBezTo>
                    <a:cubicBezTo>
                      <a:pt x="186349" y="89450"/>
                      <a:pt x="173656" y="89450"/>
                      <a:pt x="160819" y="89450"/>
                    </a:cubicBezTo>
                    <a:cubicBezTo>
                      <a:pt x="147983" y="89450"/>
                      <a:pt x="135289" y="89450"/>
                      <a:pt x="122737" y="89450"/>
                    </a:cubicBezTo>
                    <a:cubicBezTo>
                      <a:pt x="88507" y="89450"/>
                      <a:pt x="61266" y="80607"/>
                      <a:pt x="41013" y="62921"/>
                    </a:cubicBezTo>
                    <a:cubicBezTo>
                      <a:pt x="20760" y="45236"/>
                      <a:pt x="7210" y="24416"/>
                      <a:pt x="364" y="451"/>
                    </a:cubicBezTo>
                    <a:lnTo>
                      <a:pt x="527510" y="451"/>
                    </a:lnTo>
                    <a:cubicBezTo>
                      <a:pt x="537216" y="451"/>
                      <a:pt x="546912" y="451"/>
                      <a:pt x="556609" y="451"/>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grpSp>
      </p:grpSp>
      <p:grpSp>
        <p:nvGrpSpPr>
          <p:cNvPr id="89" name="Gruppieren 88">
            <a:extLst>
              <a:ext uri="{FF2B5EF4-FFF2-40B4-BE49-F238E27FC236}">
                <a16:creationId xmlns:a16="http://schemas.microsoft.com/office/drawing/2014/main" id="{7EEE49D4-6F2D-6ADD-2326-EB42DA76B7F3}"/>
              </a:ext>
            </a:extLst>
          </p:cNvPr>
          <p:cNvGrpSpPr>
            <a:grpSpLocks noChangeAspect="1"/>
          </p:cNvGrpSpPr>
          <p:nvPr/>
        </p:nvGrpSpPr>
        <p:grpSpPr>
          <a:xfrm>
            <a:off x="717556" y="4179957"/>
            <a:ext cx="576000" cy="576000"/>
            <a:chOff x="8785057" y="498684"/>
            <a:chExt cx="2233014" cy="2233014"/>
          </a:xfrm>
        </p:grpSpPr>
        <p:sp>
          <p:nvSpPr>
            <p:cNvPr id="90" name="Ellipse 89">
              <a:extLst>
                <a:ext uri="{FF2B5EF4-FFF2-40B4-BE49-F238E27FC236}">
                  <a16:creationId xmlns:a16="http://schemas.microsoft.com/office/drawing/2014/main" id="{3CA8D48B-A6FE-6065-6698-BA5010C4D7D0}"/>
                </a:ext>
              </a:extLst>
            </p:cNvPr>
            <p:cNvSpPr>
              <a:spLocks noChangeAspect="1"/>
            </p:cNvSpPr>
            <p:nvPr/>
          </p:nvSpPr>
          <p:spPr>
            <a:xfrm>
              <a:off x="878505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1" name="Gruppieren 90">
              <a:extLst>
                <a:ext uri="{FF2B5EF4-FFF2-40B4-BE49-F238E27FC236}">
                  <a16:creationId xmlns:a16="http://schemas.microsoft.com/office/drawing/2014/main" id="{7FAB8011-5AC3-7B9F-495E-580A8D0A3C4F}"/>
                </a:ext>
              </a:extLst>
            </p:cNvPr>
            <p:cNvGrpSpPr/>
            <p:nvPr/>
          </p:nvGrpSpPr>
          <p:grpSpPr>
            <a:xfrm>
              <a:off x="9188902" y="864258"/>
              <a:ext cx="1383072" cy="1426044"/>
              <a:chOff x="9043801" y="713814"/>
              <a:chExt cx="1674893" cy="1726932"/>
            </a:xfrm>
          </p:grpSpPr>
          <p:sp>
            <p:nvSpPr>
              <p:cNvPr id="92" name="Freihandform: Form 91">
                <a:extLst>
                  <a:ext uri="{FF2B5EF4-FFF2-40B4-BE49-F238E27FC236}">
                    <a16:creationId xmlns:a16="http://schemas.microsoft.com/office/drawing/2014/main" id="{5D44D93A-6BAC-B3FF-E267-3A0035BCD1A3}"/>
                  </a:ext>
                </a:extLst>
              </p:cNvPr>
              <p:cNvSpPr/>
              <p:nvPr/>
            </p:nvSpPr>
            <p:spPr>
              <a:xfrm>
                <a:off x="9043801" y="900371"/>
                <a:ext cx="1674893" cy="1284502"/>
              </a:xfrm>
              <a:custGeom>
                <a:avLst/>
                <a:gdLst>
                  <a:gd name="connsiteX0" fmla="*/ 959795 w 1674893"/>
                  <a:gd name="connsiteY0" fmla="*/ 59290 h 1284502"/>
                  <a:gd name="connsiteX1" fmla="*/ 1175442 w 1674893"/>
                  <a:gd name="connsiteY1" fmla="*/ 235 h 1284502"/>
                  <a:gd name="connsiteX2" fmla="*/ 1395374 w 1674893"/>
                  <a:gd name="connsiteY2" fmla="*/ 60138 h 1284502"/>
                  <a:gd name="connsiteX3" fmla="*/ 1454419 w 1674893"/>
                  <a:gd name="connsiteY3" fmla="*/ 333134 h 1284502"/>
                  <a:gd name="connsiteX4" fmla="*/ 1454419 w 1674893"/>
                  <a:gd name="connsiteY4" fmla="*/ 812357 h 1284502"/>
                  <a:gd name="connsiteX5" fmla="*/ 1468973 w 1674893"/>
                  <a:gd name="connsiteY5" fmla="*/ 847443 h 1284502"/>
                  <a:gd name="connsiteX6" fmla="*/ 1504054 w 1674893"/>
                  <a:gd name="connsiteY6" fmla="*/ 861991 h 1284502"/>
                  <a:gd name="connsiteX7" fmla="*/ 1636699 w 1674893"/>
                  <a:gd name="connsiteY7" fmla="*/ 861991 h 1284502"/>
                  <a:gd name="connsiteX8" fmla="*/ 1667084 w 1674893"/>
                  <a:gd name="connsiteY8" fmla="*/ 877394 h 1284502"/>
                  <a:gd name="connsiteX9" fmla="*/ 1674351 w 1674893"/>
                  <a:gd name="connsiteY9" fmla="*/ 911625 h 1284502"/>
                  <a:gd name="connsiteX10" fmla="*/ 1649539 w 1674893"/>
                  <a:gd name="connsiteY10" fmla="*/ 986076 h 1284502"/>
                  <a:gd name="connsiteX11" fmla="*/ 838276 w 1674893"/>
                  <a:gd name="connsiteY11" fmla="*/ 1284737 h 1284502"/>
                  <a:gd name="connsiteX12" fmla="*/ 27013 w 1674893"/>
                  <a:gd name="connsiteY12" fmla="*/ 986076 h 1284502"/>
                  <a:gd name="connsiteX13" fmla="*/ 2197 w 1674893"/>
                  <a:gd name="connsiteY13" fmla="*/ 911625 h 1284502"/>
                  <a:gd name="connsiteX14" fmla="*/ 8615 w 1674893"/>
                  <a:gd name="connsiteY14" fmla="*/ 877394 h 1284502"/>
                  <a:gd name="connsiteX15" fmla="*/ 39850 w 1674893"/>
                  <a:gd name="connsiteY15" fmla="*/ 861991 h 1284502"/>
                  <a:gd name="connsiteX16" fmla="*/ 171637 w 1674893"/>
                  <a:gd name="connsiteY16" fmla="*/ 861991 h 1284502"/>
                  <a:gd name="connsiteX17" fmla="*/ 206723 w 1674893"/>
                  <a:gd name="connsiteY17" fmla="*/ 847443 h 1284502"/>
                  <a:gd name="connsiteX18" fmla="*/ 221272 w 1674893"/>
                  <a:gd name="connsiteY18" fmla="*/ 812357 h 1284502"/>
                  <a:gd name="connsiteX19" fmla="*/ 221272 w 1674893"/>
                  <a:gd name="connsiteY19" fmla="*/ 333134 h 1284502"/>
                  <a:gd name="connsiteX20" fmla="*/ 282031 w 1674893"/>
                  <a:gd name="connsiteY20" fmla="*/ 56718 h 1284502"/>
                  <a:gd name="connsiteX21" fmla="*/ 495971 w 1674893"/>
                  <a:gd name="connsiteY21" fmla="*/ 235 h 1284502"/>
                  <a:gd name="connsiteX22" fmla="*/ 714193 w 1674893"/>
                  <a:gd name="connsiteY22" fmla="*/ 56718 h 1284502"/>
                  <a:gd name="connsiteX23" fmla="*/ 757837 w 1674893"/>
                  <a:gd name="connsiteY23" fmla="*/ 183372 h 1284502"/>
                  <a:gd name="connsiteX24" fmla="*/ 917009 w 1674893"/>
                  <a:gd name="connsiteY24" fmla="*/ 183372 h 1284502"/>
                  <a:gd name="connsiteX25" fmla="*/ 959795 w 1674893"/>
                  <a:gd name="connsiteY25" fmla="*/ 59290 h 128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4893" h="1284502">
                    <a:moveTo>
                      <a:pt x="959795" y="59290"/>
                    </a:moveTo>
                    <a:lnTo>
                      <a:pt x="1175442" y="235"/>
                    </a:lnTo>
                    <a:lnTo>
                      <a:pt x="1395374" y="60138"/>
                    </a:lnTo>
                    <a:cubicBezTo>
                      <a:pt x="1434741" y="147996"/>
                      <a:pt x="1454419" y="238998"/>
                      <a:pt x="1454419" y="333134"/>
                    </a:cubicBezTo>
                    <a:lnTo>
                      <a:pt x="1454419" y="812357"/>
                    </a:lnTo>
                    <a:cubicBezTo>
                      <a:pt x="1454419" y="826049"/>
                      <a:pt x="1459277" y="837745"/>
                      <a:pt x="1468973" y="847443"/>
                    </a:cubicBezTo>
                    <a:cubicBezTo>
                      <a:pt x="1478670" y="857141"/>
                      <a:pt x="1490367" y="861991"/>
                      <a:pt x="1504054" y="861991"/>
                    </a:cubicBezTo>
                    <a:lnTo>
                      <a:pt x="1636699" y="861991"/>
                    </a:lnTo>
                    <a:cubicBezTo>
                      <a:pt x="1649253" y="861991"/>
                      <a:pt x="1659378" y="867125"/>
                      <a:pt x="1667084" y="877394"/>
                    </a:cubicBezTo>
                    <a:cubicBezTo>
                      <a:pt x="1674780" y="887664"/>
                      <a:pt x="1677209" y="899074"/>
                      <a:pt x="1674351" y="911625"/>
                    </a:cubicBezTo>
                    <a:cubicBezTo>
                      <a:pt x="1666941" y="936727"/>
                      <a:pt x="1658664" y="961545"/>
                      <a:pt x="1649539" y="986076"/>
                    </a:cubicBezTo>
                    <a:lnTo>
                      <a:pt x="838276" y="1284737"/>
                    </a:lnTo>
                    <a:lnTo>
                      <a:pt x="27013" y="986076"/>
                    </a:lnTo>
                    <a:cubicBezTo>
                      <a:pt x="17885" y="961545"/>
                      <a:pt x="9613" y="936727"/>
                      <a:pt x="2197" y="911625"/>
                    </a:cubicBezTo>
                    <a:cubicBezTo>
                      <a:pt x="-1227" y="899074"/>
                      <a:pt x="913" y="887664"/>
                      <a:pt x="8615" y="877394"/>
                    </a:cubicBezTo>
                    <a:cubicBezTo>
                      <a:pt x="16317" y="867125"/>
                      <a:pt x="26728" y="861991"/>
                      <a:pt x="39850" y="861991"/>
                    </a:cubicBezTo>
                    <a:lnTo>
                      <a:pt x="171637" y="861991"/>
                    </a:lnTo>
                    <a:cubicBezTo>
                      <a:pt x="185329" y="861991"/>
                      <a:pt x="197025" y="857141"/>
                      <a:pt x="206723" y="847443"/>
                    </a:cubicBezTo>
                    <a:cubicBezTo>
                      <a:pt x="216422" y="837745"/>
                      <a:pt x="221272" y="826049"/>
                      <a:pt x="221272" y="812357"/>
                    </a:cubicBezTo>
                    <a:lnTo>
                      <a:pt x="221272" y="333134"/>
                    </a:lnTo>
                    <a:cubicBezTo>
                      <a:pt x="221272" y="237855"/>
                      <a:pt x="241525" y="145720"/>
                      <a:pt x="282031" y="56718"/>
                    </a:cubicBezTo>
                    <a:lnTo>
                      <a:pt x="495971" y="235"/>
                    </a:lnTo>
                    <a:lnTo>
                      <a:pt x="714193" y="56718"/>
                    </a:lnTo>
                    <a:cubicBezTo>
                      <a:pt x="733015" y="98362"/>
                      <a:pt x="747569" y="140586"/>
                      <a:pt x="757837" y="183372"/>
                    </a:cubicBezTo>
                    <a:lnTo>
                      <a:pt x="917009" y="183372"/>
                    </a:lnTo>
                    <a:cubicBezTo>
                      <a:pt x="927277" y="141157"/>
                      <a:pt x="941536" y="99790"/>
                      <a:pt x="959795" y="59290"/>
                    </a:cubicBezTo>
                    <a:close/>
                  </a:path>
                </a:pathLst>
              </a:cu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a:ln w="3175" cap="flat">
                <a:solidFill>
                  <a:schemeClr val="bg2"/>
                </a:solid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id="{BE27FD86-5D07-136E-7283-736A7D39C2B7}"/>
                  </a:ext>
                </a:extLst>
              </p:cNvPr>
              <p:cNvSpPr/>
              <p:nvPr/>
            </p:nvSpPr>
            <p:spPr>
              <a:xfrm>
                <a:off x="9356878" y="832770"/>
                <a:ext cx="355141" cy="543408"/>
              </a:xfrm>
              <a:custGeom>
                <a:avLst/>
                <a:gdLst>
                  <a:gd name="connsiteX0" fmla="*/ 192307 w 355141"/>
                  <a:gd name="connsiteY0" fmla="*/ 3657 h 543408"/>
                  <a:gd name="connsiteX1" fmla="*/ 176904 w 355141"/>
                  <a:gd name="connsiteY1" fmla="*/ 3657 h 543408"/>
                  <a:gd name="connsiteX2" fmla="*/ 47256 w 355141"/>
                  <a:gd name="connsiteY2" fmla="*/ 182089 h 543408"/>
                  <a:gd name="connsiteX3" fmla="*/ 617 w 355141"/>
                  <a:gd name="connsiteY3" fmla="*/ 399021 h 543408"/>
                  <a:gd name="connsiteX4" fmla="*/ 617 w 355141"/>
                  <a:gd name="connsiteY4" fmla="*/ 543643 h 543408"/>
                  <a:gd name="connsiteX5" fmla="*/ 152086 w 355141"/>
                  <a:gd name="connsiteY5" fmla="*/ 376770 h 543408"/>
                  <a:gd name="connsiteX6" fmla="*/ 355758 w 355141"/>
                  <a:gd name="connsiteY6" fmla="*/ 274938 h 543408"/>
                  <a:gd name="connsiteX7" fmla="*/ 192307 w 355141"/>
                  <a:gd name="connsiteY7" fmla="*/ 3657 h 5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141" h="543408">
                    <a:moveTo>
                      <a:pt x="192307" y="3657"/>
                    </a:moveTo>
                    <a:cubicBezTo>
                      <a:pt x="187172" y="-906"/>
                      <a:pt x="182038" y="-906"/>
                      <a:pt x="176904" y="3657"/>
                    </a:cubicBezTo>
                    <a:cubicBezTo>
                      <a:pt x="121564" y="53863"/>
                      <a:pt x="78348" y="113337"/>
                      <a:pt x="47256" y="182089"/>
                    </a:cubicBezTo>
                    <a:cubicBezTo>
                      <a:pt x="16162" y="250831"/>
                      <a:pt x="617" y="323144"/>
                      <a:pt x="617" y="399021"/>
                    </a:cubicBezTo>
                    <a:lnTo>
                      <a:pt x="617" y="543643"/>
                    </a:lnTo>
                    <a:cubicBezTo>
                      <a:pt x="40552" y="479176"/>
                      <a:pt x="91042" y="423552"/>
                      <a:pt x="152086" y="376770"/>
                    </a:cubicBezTo>
                    <a:cubicBezTo>
                      <a:pt x="213131" y="329993"/>
                      <a:pt x="281021" y="296046"/>
                      <a:pt x="355758" y="274938"/>
                    </a:cubicBezTo>
                    <a:cubicBezTo>
                      <a:pt x="329517" y="167677"/>
                      <a:pt x="275031" y="77256"/>
                      <a:pt x="192307" y="3657"/>
                    </a:cubicBezTo>
                    <a:close/>
                  </a:path>
                </a:pathLst>
              </a:custGeom>
              <a:solidFill>
                <a:schemeClr val="accent1"/>
              </a:solidFill>
              <a:ln w="3175" cap="flat">
                <a:no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8F74C127-B57D-9694-5C35-5BB252674A53}"/>
                  </a:ext>
                </a:extLst>
              </p:cNvPr>
              <p:cNvSpPr/>
              <p:nvPr/>
            </p:nvSpPr>
            <p:spPr>
              <a:xfrm>
                <a:off x="10049186" y="833198"/>
                <a:ext cx="355996" cy="542124"/>
              </a:xfrm>
              <a:custGeom>
                <a:avLst/>
                <a:gdLst>
                  <a:gd name="connsiteX0" fmla="*/ 356614 w 355996"/>
                  <a:gd name="connsiteY0" fmla="*/ 400306 h 542124"/>
                  <a:gd name="connsiteX1" fmla="*/ 309551 w 355996"/>
                  <a:gd name="connsiteY1" fmla="*/ 182079 h 542124"/>
                  <a:gd name="connsiteX2" fmla="*/ 178620 w 355996"/>
                  <a:gd name="connsiteY2" fmla="*/ 3228 h 542124"/>
                  <a:gd name="connsiteX3" fmla="*/ 163218 w 355996"/>
                  <a:gd name="connsiteY3" fmla="*/ 3228 h 542124"/>
                  <a:gd name="connsiteX4" fmla="*/ 617 w 355996"/>
                  <a:gd name="connsiteY4" fmla="*/ 274510 h 542124"/>
                  <a:gd name="connsiteX5" fmla="*/ 204719 w 355996"/>
                  <a:gd name="connsiteY5" fmla="*/ 375913 h 542124"/>
                  <a:gd name="connsiteX6" fmla="*/ 356614 w 355996"/>
                  <a:gd name="connsiteY6" fmla="*/ 542359 h 54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96" h="542124">
                    <a:moveTo>
                      <a:pt x="356614" y="400306"/>
                    </a:moveTo>
                    <a:cubicBezTo>
                      <a:pt x="356614" y="323859"/>
                      <a:pt x="340926" y="251116"/>
                      <a:pt x="309551" y="182079"/>
                    </a:cubicBezTo>
                    <a:cubicBezTo>
                      <a:pt x="278175" y="113052"/>
                      <a:pt x="234532" y="53435"/>
                      <a:pt x="178620" y="3228"/>
                    </a:cubicBezTo>
                    <a:cubicBezTo>
                      <a:pt x="173486" y="-763"/>
                      <a:pt x="168352" y="-763"/>
                      <a:pt x="163218" y="3228"/>
                    </a:cubicBezTo>
                    <a:cubicBezTo>
                      <a:pt x="81065" y="76828"/>
                      <a:pt x="26868" y="167249"/>
                      <a:pt x="617" y="274510"/>
                    </a:cubicBezTo>
                    <a:cubicBezTo>
                      <a:pt x="75359" y="295617"/>
                      <a:pt x="143387" y="329421"/>
                      <a:pt x="204719" y="375913"/>
                    </a:cubicBezTo>
                    <a:cubicBezTo>
                      <a:pt x="266050" y="422410"/>
                      <a:pt x="316685" y="477892"/>
                      <a:pt x="356614" y="542359"/>
                    </a:cubicBezTo>
                    <a:close/>
                  </a:path>
                </a:pathLst>
              </a:custGeom>
              <a:solidFill>
                <a:schemeClr val="accent1"/>
              </a:solidFill>
              <a:ln w="3175" cap="flat">
                <a:noFill/>
                <a:prstDash val="solid"/>
                <a:miter/>
              </a:ln>
            </p:spPr>
            <p:txBody>
              <a:bodyPr rtlCol="0" anchor="ctr"/>
              <a:lstStyle/>
              <a:p>
                <a:endParaRPr lang="de-DE"/>
              </a:p>
            </p:txBody>
          </p:sp>
          <p:sp>
            <p:nvSpPr>
              <p:cNvPr id="95" name="Freihandform: Form 94">
                <a:extLst>
                  <a:ext uri="{FF2B5EF4-FFF2-40B4-BE49-F238E27FC236}">
                    <a16:creationId xmlns:a16="http://schemas.microsoft.com/office/drawing/2014/main" id="{F73D2DBE-B5DF-3706-F135-ADFAC8332859}"/>
                  </a:ext>
                </a:extLst>
              </p:cNvPr>
              <p:cNvSpPr/>
              <p:nvPr/>
            </p:nvSpPr>
            <p:spPr>
              <a:xfrm>
                <a:off x="9069342" y="1885357"/>
                <a:ext cx="1623380" cy="555389"/>
              </a:xfrm>
              <a:custGeom>
                <a:avLst/>
                <a:gdLst>
                  <a:gd name="connsiteX0" fmla="*/ 1623998 w 1623380"/>
                  <a:gd name="connsiteY0" fmla="*/ 235 h 555389"/>
                  <a:gd name="connsiteX1" fmla="*/ 1441718 w 1623380"/>
                  <a:gd name="connsiteY1" fmla="*/ 287343 h 555389"/>
                  <a:gd name="connsiteX2" fmla="*/ 1161454 w 1623380"/>
                  <a:gd name="connsiteY2" fmla="*/ 484168 h 555389"/>
                  <a:gd name="connsiteX3" fmla="*/ 816154 w 1623380"/>
                  <a:gd name="connsiteY3" fmla="*/ 555624 h 555389"/>
                  <a:gd name="connsiteX4" fmla="*/ 814020 w 1623380"/>
                  <a:gd name="connsiteY4" fmla="*/ 555624 h 555389"/>
                  <a:gd name="connsiteX5" fmla="*/ 811877 w 1623380"/>
                  <a:gd name="connsiteY5" fmla="*/ 555624 h 555389"/>
                  <a:gd name="connsiteX6" fmla="*/ 809744 w 1623380"/>
                  <a:gd name="connsiteY6" fmla="*/ 555624 h 555389"/>
                  <a:gd name="connsiteX7" fmla="*/ 807600 w 1623380"/>
                  <a:gd name="connsiteY7" fmla="*/ 555624 h 555389"/>
                  <a:gd name="connsiteX8" fmla="*/ 463155 w 1623380"/>
                  <a:gd name="connsiteY8" fmla="*/ 484596 h 555389"/>
                  <a:gd name="connsiteX9" fmla="*/ 182894 w 1623380"/>
                  <a:gd name="connsiteY9" fmla="*/ 288198 h 555389"/>
                  <a:gd name="connsiteX10" fmla="*/ 617 w 1623380"/>
                  <a:gd name="connsiteY10" fmla="*/ 235 h 555389"/>
                  <a:gd name="connsiteX11" fmla="*/ 400257 w 1623380"/>
                  <a:gd name="connsiteY11" fmla="*/ 235 h 555389"/>
                  <a:gd name="connsiteX12" fmla="*/ 700625 w 1623380"/>
                  <a:gd name="connsiteY12" fmla="*/ 96936 h 555389"/>
                  <a:gd name="connsiteX13" fmla="*/ 812734 w 1623380"/>
                  <a:gd name="connsiteY13" fmla="*/ 176522 h 555389"/>
                  <a:gd name="connsiteX14" fmla="*/ 923986 w 1623380"/>
                  <a:gd name="connsiteY14" fmla="*/ 96936 h 555389"/>
                  <a:gd name="connsiteX15" fmla="*/ 1225215 w 1623380"/>
                  <a:gd name="connsiteY15" fmla="*/ 235 h 55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3380" h="555389">
                    <a:moveTo>
                      <a:pt x="1623998" y="235"/>
                    </a:moveTo>
                    <a:cubicBezTo>
                      <a:pt x="1582345" y="108061"/>
                      <a:pt x="1521595" y="203763"/>
                      <a:pt x="1441718" y="287343"/>
                    </a:cubicBezTo>
                    <a:cubicBezTo>
                      <a:pt x="1361851" y="370922"/>
                      <a:pt x="1268429" y="436530"/>
                      <a:pt x="1161454" y="484168"/>
                    </a:cubicBezTo>
                    <a:cubicBezTo>
                      <a:pt x="1054488" y="531805"/>
                      <a:pt x="939388" y="555624"/>
                      <a:pt x="816154" y="555624"/>
                    </a:cubicBezTo>
                    <a:cubicBezTo>
                      <a:pt x="815582" y="555624"/>
                      <a:pt x="814878" y="555624"/>
                      <a:pt x="814020" y="555624"/>
                    </a:cubicBezTo>
                    <a:cubicBezTo>
                      <a:pt x="813163" y="555624"/>
                      <a:pt x="812449" y="555624"/>
                      <a:pt x="811877" y="555624"/>
                    </a:cubicBezTo>
                    <a:cubicBezTo>
                      <a:pt x="811306" y="555624"/>
                      <a:pt x="810591" y="555624"/>
                      <a:pt x="809744" y="555624"/>
                    </a:cubicBezTo>
                    <a:cubicBezTo>
                      <a:pt x="808886" y="555624"/>
                      <a:pt x="808172" y="555624"/>
                      <a:pt x="807600" y="555624"/>
                    </a:cubicBezTo>
                    <a:cubicBezTo>
                      <a:pt x="684938" y="555624"/>
                      <a:pt x="570126" y="531948"/>
                      <a:pt x="463155" y="484596"/>
                    </a:cubicBezTo>
                    <a:cubicBezTo>
                      <a:pt x="356186" y="437244"/>
                      <a:pt x="262765" y="371778"/>
                      <a:pt x="182894" y="288198"/>
                    </a:cubicBezTo>
                    <a:cubicBezTo>
                      <a:pt x="103023" y="204619"/>
                      <a:pt x="42264" y="108631"/>
                      <a:pt x="617" y="235"/>
                    </a:cubicBezTo>
                    <a:lnTo>
                      <a:pt x="400257" y="235"/>
                    </a:lnTo>
                    <a:cubicBezTo>
                      <a:pt x="510936" y="235"/>
                      <a:pt x="611062" y="32469"/>
                      <a:pt x="700625" y="96936"/>
                    </a:cubicBezTo>
                    <a:lnTo>
                      <a:pt x="812734" y="176522"/>
                    </a:lnTo>
                    <a:lnTo>
                      <a:pt x="923986" y="96936"/>
                    </a:lnTo>
                    <a:cubicBezTo>
                      <a:pt x="1014122" y="32469"/>
                      <a:pt x="1114534" y="235"/>
                      <a:pt x="1225215" y="235"/>
                    </a:cubicBezTo>
                    <a:close/>
                  </a:path>
                </a:pathLst>
              </a:custGeom>
              <a:solidFill>
                <a:srgbClr val="FFDEA7"/>
              </a:solidFill>
              <a:ln w="3175" cap="flat">
                <a:solidFill>
                  <a:schemeClr val="bg2"/>
                </a:solidFill>
                <a:prstDash val="solid"/>
                <a:miter/>
              </a:ln>
            </p:spPr>
            <p:txBody>
              <a:bodyPr rtlCol="0" anchor="ctr"/>
              <a:lstStyle/>
              <a:p>
                <a:endParaRPr lang="de-DE"/>
              </a:p>
            </p:txBody>
          </p:sp>
          <p:sp>
            <p:nvSpPr>
              <p:cNvPr id="96" name="Freihandform: Form 95">
                <a:extLst>
                  <a:ext uri="{FF2B5EF4-FFF2-40B4-BE49-F238E27FC236}">
                    <a16:creationId xmlns:a16="http://schemas.microsoft.com/office/drawing/2014/main" id="{A53CBE3B-9356-444C-1475-CC1E51263F91}"/>
                  </a:ext>
                </a:extLst>
              </p:cNvPr>
              <p:cNvSpPr/>
              <p:nvPr/>
            </p:nvSpPr>
            <p:spPr>
              <a:xfrm>
                <a:off x="9325215" y="713814"/>
                <a:ext cx="433019" cy="243897"/>
              </a:xfrm>
              <a:custGeom>
                <a:avLst/>
                <a:gdLst>
                  <a:gd name="connsiteX0" fmla="*/ 433637 w 433019"/>
                  <a:gd name="connsiteY0" fmla="*/ 244132 h 243897"/>
                  <a:gd name="connsiteX1" fmla="*/ 617 w 433019"/>
                  <a:gd name="connsiteY1" fmla="*/ 244132 h 243897"/>
                  <a:gd name="connsiteX2" fmla="*/ 175192 w 433019"/>
                  <a:gd name="connsiteY2" fmla="*/ 14789 h 243897"/>
                  <a:gd name="connsiteX3" fmla="*/ 217980 w 433019"/>
                  <a:gd name="connsiteY3" fmla="*/ 235 h 243897"/>
                  <a:gd name="connsiteX4" fmla="*/ 261624 w 433019"/>
                  <a:gd name="connsiteY4" fmla="*/ 14789 h 243897"/>
                  <a:gd name="connsiteX5" fmla="*/ 360037 w 433019"/>
                  <a:gd name="connsiteY5" fmla="*/ 118335 h 243897"/>
                  <a:gd name="connsiteX6" fmla="*/ 433637 w 433019"/>
                  <a:gd name="connsiteY6" fmla="*/ 244132 h 2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019" h="243897">
                    <a:moveTo>
                      <a:pt x="433637" y="244132"/>
                    </a:moveTo>
                    <a:lnTo>
                      <a:pt x="617" y="244132"/>
                    </a:lnTo>
                    <a:cubicBezTo>
                      <a:pt x="42264" y="151140"/>
                      <a:pt x="100455" y="74692"/>
                      <a:pt x="175192" y="14789"/>
                    </a:cubicBezTo>
                    <a:cubicBezTo>
                      <a:pt x="187172" y="5093"/>
                      <a:pt x="201435" y="235"/>
                      <a:pt x="217980" y="235"/>
                    </a:cubicBezTo>
                    <a:cubicBezTo>
                      <a:pt x="234525" y="235"/>
                      <a:pt x="249073" y="5093"/>
                      <a:pt x="261624" y="14789"/>
                    </a:cubicBezTo>
                    <a:cubicBezTo>
                      <a:pt x="298136" y="44450"/>
                      <a:pt x="330940" y="78969"/>
                      <a:pt x="360037" y="118335"/>
                    </a:cubicBezTo>
                    <a:cubicBezTo>
                      <a:pt x="389136" y="157702"/>
                      <a:pt x="413663" y="199631"/>
                      <a:pt x="433637" y="244132"/>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97" name="Freihandform: Form 96">
                <a:extLst>
                  <a:ext uri="{FF2B5EF4-FFF2-40B4-BE49-F238E27FC236}">
                    <a16:creationId xmlns:a16="http://schemas.microsoft.com/office/drawing/2014/main" id="{F2B38E3D-D1FE-0393-8352-2F9BA6A7C776}"/>
                  </a:ext>
                </a:extLst>
              </p:cNvPr>
              <p:cNvSpPr/>
              <p:nvPr/>
            </p:nvSpPr>
            <p:spPr>
              <a:xfrm>
                <a:off x="10002980" y="713814"/>
                <a:ext cx="435578" cy="246459"/>
              </a:xfrm>
              <a:custGeom>
                <a:avLst/>
                <a:gdLst>
                  <a:gd name="connsiteX0" fmla="*/ 259906 w 435578"/>
                  <a:gd name="connsiteY0" fmla="*/ 14789 h 246459"/>
                  <a:gd name="connsiteX1" fmla="*/ 361748 w 435578"/>
                  <a:gd name="connsiteY1" fmla="*/ 119621 h 246459"/>
                  <a:gd name="connsiteX2" fmla="*/ 436195 w 435578"/>
                  <a:gd name="connsiteY2" fmla="*/ 246694 h 246459"/>
                  <a:gd name="connsiteX3" fmla="*/ 617 w 435578"/>
                  <a:gd name="connsiteY3" fmla="*/ 246694 h 246459"/>
                  <a:gd name="connsiteX4" fmla="*/ 74636 w 435578"/>
                  <a:gd name="connsiteY4" fmla="*/ 120050 h 246459"/>
                  <a:gd name="connsiteX5" fmla="*/ 173477 w 435578"/>
                  <a:gd name="connsiteY5" fmla="*/ 14789 h 246459"/>
                  <a:gd name="connsiteX6" fmla="*/ 217120 w 435578"/>
                  <a:gd name="connsiteY6" fmla="*/ 235 h 246459"/>
                  <a:gd name="connsiteX7" fmla="*/ 259906 w 435578"/>
                  <a:gd name="connsiteY7" fmla="*/ 14789 h 24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578" h="246459">
                    <a:moveTo>
                      <a:pt x="259906" y="14789"/>
                    </a:moveTo>
                    <a:cubicBezTo>
                      <a:pt x="298130" y="45022"/>
                      <a:pt x="332077" y="79969"/>
                      <a:pt x="361748" y="119621"/>
                    </a:cubicBezTo>
                    <a:cubicBezTo>
                      <a:pt x="391408" y="159264"/>
                      <a:pt x="416231" y="201632"/>
                      <a:pt x="436195" y="246694"/>
                    </a:cubicBezTo>
                    <a:lnTo>
                      <a:pt x="617" y="246694"/>
                    </a:lnTo>
                    <a:cubicBezTo>
                      <a:pt x="20581" y="202203"/>
                      <a:pt x="45261" y="159979"/>
                      <a:pt x="74636" y="120050"/>
                    </a:cubicBezTo>
                    <a:cubicBezTo>
                      <a:pt x="104020" y="80112"/>
                      <a:pt x="136967" y="45022"/>
                      <a:pt x="173477" y="14789"/>
                    </a:cubicBezTo>
                    <a:cubicBezTo>
                      <a:pt x="186030" y="5093"/>
                      <a:pt x="200575" y="235"/>
                      <a:pt x="217120" y="235"/>
                    </a:cubicBezTo>
                    <a:cubicBezTo>
                      <a:pt x="233665" y="235"/>
                      <a:pt x="247933" y="5093"/>
                      <a:pt x="259906" y="14789"/>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98" name="Freihandform: Form 97">
                <a:extLst>
                  <a:ext uri="{FF2B5EF4-FFF2-40B4-BE49-F238E27FC236}">
                    <a16:creationId xmlns:a16="http://schemas.microsoft.com/office/drawing/2014/main" id="{47893FEF-F291-431A-4EDD-1351DF0FB2B5}"/>
                  </a:ext>
                </a:extLst>
              </p:cNvPr>
              <p:cNvSpPr/>
              <p:nvPr/>
            </p:nvSpPr>
            <p:spPr>
              <a:xfrm>
                <a:off x="9598751" y="1639191"/>
                <a:ext cx="123231" cy="185125"/>
              </a:xfrm>
              <a:custGeom>
                <a:avLst/>
                <a:gdLst>
                  <a:gd name="connsiteX0" fmla="*/ 617 w 123231"/>
                  <a:gd name="connsiteY0" fmla="*/ 61850 h 185125"/>
                  <a:gd name="connsiteX1" fmla="*/ 617 w 123231"/>
                  <a:gd name="connsiteY1" fmla="*/ 123746 h 185125"/>
                  <a:gd name="connsiteX2" fmla="*/ 18728 w 123231"/>
                  <a:gd name="connsiteY2" fmla="*/ 167243 h 185125"/>
                  <a:gd name="connsiteX3" fmla="*/ 62231 w 123231"/>
                  <a:gd name="connsiteY3" fmla="*/ 185361 h 185125"/>
                  <a:gd name="connsiteX4" fmla="*/ 105875 w 123231"/>
                  <a:gd name="connsiteY4" fmla="*/ 167243 h 185125"/>
                  <a:gd name="connsiteX5" fmla="*/ 123848 w 123231"/>
                  <a:gd name="connsiteY5" fmla="*/ 123746 h 185125"/>
                  <a:gd name="connsiteX6" fmla="*/ 123848 w 123231"/>
                  <a:gd name="connsiteY6" fmla="*/ 61850 h 185125"/>
                  <a:gd name="connsiteX7" fmla="*/ 105875 w 123231"/>
                  <a:gd name="connsiteY7" fmla="*/ 18347 h 185125"/>
                  <a:gd name="connsiteX8" fmla="*/ 62231 w 123231"/>
                  <a:gd name="connsiteY8" fmla="*/ 235 h 185125"/>
                  <a:gd name="connsiteX9" fmla="*/ 18728 w 123231"/>
                  <a:gd name="connsiteY9" fmla="*/ 18347 h 185125"/>
                  <a:gd name="connsiteX10" fmla="*/ 617 w 123231"/>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1" h="185125">
                    <a:moveTo>
                      <a:pt x="617" y="61850"/>
                    </a:moveTo>
                    <a:lnTo>
                      <a:pt x="617" y="123746"/>
                    </a:lnTo>
                    <a:cubicBezTo>
                      <a:pt x="617" y="140665"/>
                      <a:pt x="6654" y="155164"/>
                      <a:pt x="18728" y="167243"/>
                    </a:cubicBezTo>
                    <a:cubicBezTo>
                      <a:pt x="30802" y="179321"/>
                      <a:pt x="45303" y="185361"/>
                      <a:pt x="62231" y="185361"/>
                    </a:cubicBezTo>
                    <a:cubicBezTo>
                      <a:pt x="79348" y="185361"/>
                      <a:pt x="93892" y="179321"/>
                      <a:pt x="105875" y="167243"/>
                    </a:cubicBezTo>
                    <a:cubicBezTo>
                      <a:pt x="117857" y="155164"/>
                      <a:pt x="123848" y="140665"/>
                      <a:pt x="123848" y="123746"/>
                    </a:cubicBezTo>
                    <a:lnTo>
                      <a:pt x="123848" y="61850"/>
                    </a:lnTo>
                    <a:cubicBezTo>
                      <a:pt x="123848" y="44922"/>
                      <a:pt x="117857" y="30421"/>
                      <a:pt x="105875" y="18347"/>
                    </a:cubicBezTo>
                    <a:cubicBezTo>
                      <a:pt x="93892" y="6273"/>
                      <a:pt x="79348" y="235"/>
                      <a:pt x="62231" y="235"/>
                    </a:cubicBezTo>
                    <a:cubicBezTo>
                      <a:pt x="45303" y="235"/>
                      <a:pt x="30802" y="6273"/>
                      <a:pt x="18728" y="18347"/>
                    </a:cubicBezTo>
                    <a:cubicBezTo>
                      <a:pt x="6654"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6B5CB689-2A2C-C11D-109A-06D968EA050C}"/>
                  </a:ext>
                </a:extLst>
              </p:cNvPr>
              <p:cNvSpPr/>
              <p:nvPr/>
            </p:nvSpPr>
            <p:spPr>
              <a:xfrm>
                <a:off x="10030907" y="1639191"/>
                <a:ext cx="123234" cy="185125"/>
              </a:xfrm>
              <a:custGeom>
                <a:avLst/>
                <a:gdLst>
                  <a:gd name="connsiteX0" fmla="*/ 617 w 123234"/>
                  <a:gd name="connsiteY0" fmla="*/ 61850 h 185125"/>
                  <a:gd name="connsiteX1" fmla="*/ 617 w 123234"/>
                  <a:gd name="connsiteY1" fmla="*/ 123746 h 185125"/>
                  <a:gd name="connsiteX2" fmla="*/ 18733 w 123234"/>
                  <a:gd name="connsiteY2" fmla="*/ 167243 h 185125"/>
                  <a:gd name="connsiteX3" fmla="*/ 62234 w 123234"/>
                  <a:gd name="connsiteY3" fmla="*/ 185361 h 185125"/>
                  <a:gd name="connsiteX4" fmla="*/ 105877 w 123234"/>
                  <a:gd name="connsiteY4" fmla="*/ 167243 h 185125"/>
                  <a:gd name="connsiteX5" fmla="*/ 123851 w 123234"/>
                  <a:gd name="connsiteY5" fmla="*/ 123746 h 185125"/>
                  <a:gd name="connsiteX6" fmla="*/ 123851 w 123234"/>
                  <a:gd name="connsiteY6" fmla="*/ 61850 h 185125"/>
                  <a:gd name="connsiteX7" fmla="*/ 105877 w 123234"/>
                  <a:gd name="connsiteY7" fmla="*/ 18347 h 185125"/>
                  <a:gd name="connsiteX8" fmla="*/ 62234 w 123234"/>
                  <a:gd name="connsiteY8" fmla="*/ 235 h 185125"/>
                  <a:gd name="connsiteX9" fmla="*/ 18733 w 123234"/>
                  <a:gd name="connsiteY9" fmla="*/ 18347 h 185125"/>
                  <a:gd name="connsiteX10" fmla="*/ 617 w 123234"/>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4" h="185125">
                    <a:moveTo>
                      <a:pt x="617" y="61850"/>
                    </a:moveTo>
                    <a:lnTo>
                      <a:pt x="617" y="123746"/>
                    </a:lnTo>
                    <a:cubicBezTo>
                      <a:pt x="617" y="140665"/>
                      <a:pt x="6656" y="155164"/>
                      <a:pt x="18733" y="167243"/>
                    </a:cubicBezTo>
                    <a:cubicBezTo>
                      <a:pt x="30801" y="179321"/>
                      <a:pt x="45308" y="185361"/>
                      <a:pt x="62234" y="185361"/>
                    </a:cubicBezTo>
                    <a:cubicBezTo>
                      <a:pt x="79350" y="185361"/>
                      <a:pt x="93895" y="179321"/>
                      <a:pt x="105877" y="167243"/>
                    </a:cubicBezTo>
                    <a:cubicBezTo>
                      <a:pt x="117860" y="155164"/>
                      <a:pt x="123851" y="140665"/>
                      <a:pt x="123851" y="123746"/>
                    </a:cubicBezTo>
                    <a:lnTo>
                      <a:pt x="123851" y="61850"/>
                    </a:lnTo>
                    <a:cubicBezTo>
                      <a:pt x="123851" y="44922"/>
                      <a:pt x="117860" y="30421"/>
                      <a:pt x="105877" y="18347"/>
                    </a:cubicBezTo>
                    <a:cubicBezTo>
                      <a:pt x="93895" y="6273"/>
                      <a:pt x="79350" y="235"/>
                      <a:pt x="62234" y="235"/>
                    </a:cubicBezTo>
                    <a:cubicBezTo>
                      <a:pt x="45308" y="235"/>
                      <a:pt x="30801" y="6273"/>
                      <a:pt x="18733" y="18347"/>
                    </a:cubicBezTo>
                    <a:cubicBezTo>
                      <a:pt x="6656"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9CDBDE7E-0223-25A6-EA22-A07A6AF9B472}"/>
                  </a:ext>
                </a:extLst>
              </p:cNvPr>
              <p:cNvSpPr/>
              <p:nvPr/>
            </p:nvSpPr>
            <p:spPr>
              <a:xfrm>
                <a:off x="9693189" y="1885357"/>
                <a:ext cx="374827" cy="370544"/>
              </a:xfrm>
              <a:custGeom>
                <a:avLst/>
                <a:gdLst>
                  <a:gd name="connsiteX0" fmla="*/ 188888 w 374827"/>
                  <a:gd name="connsiteY0" fmla="*/ 286059 h 370544"/>
                  <a:gd name="connsiteX1" fmla="*/ 121708 w 374827"/>
                  <a:gd name="connsiteY1" fmla="*/ 347246 h 370544"/>
                  <a:gd name="connsiteX2" fmla="*/ 31430 w 374827"/>
                  <a:gd name="connsiteY2" fmla="*/ 370780 h 370544"/>
                  <a:gd name="connsiteX3" fmla="*/ 617 w 374827"/>
                  <a:gd name="connsiteY3" fmla="*/ 339972 h 370544"/>
                  <a:gd name="connsiteX4" fmla="*/ 31430 w 374827"/>
                  <a:gd name="connsiteY4" fmla="*/ 309165 h 370544"/>
                  <a:gd name="connsiteX5" fmla="*/ 120432 w 374827"/>
                  <a:gd name="connsiteY5" fmla="*/ 271939 h 370544"/>
                  <a:gd name="connsiteX6" fmla="*/ 157227 w 374827"/>
                  <a:gd name="connsiteY6" fmla="*/ 183367 h 370544"/>
                  <a:gd name="connsiteX7" fmla="*/ 160646 w 374827"/>
                  <a:gd name="connsiteY7" fmla="*/ 168820 h 370544"/>
                  <a:gd name="connsiteX8" fmla="*/ 150378 w 374827"/>
                  <a:gd name="connsiteY8" fmla="*/ 161118 h 370544"/>
                  <a:gd name="connsiteX9" fmla="*/ 81065 w 374827"/>
                  <a:gd name="connsiteY9" fmla="*/ 90945 h 370544"/>
                  <a:gd name="connsiteX10" fmla="*/ 69082 w 374827"/>
                  <a:gd name="connsiteY10" fmla="*/ 33181 h 370544"/>
                  <a:gd name="connsiteX11" fmla="*/ 118717 w 374827"/>
                  <a:gd name="connsiteY11" fmla="*/ 235 h 370544"/>
                  <a:gd name="connsiteX12" fmla="*/ 258201 w 374827"/>
                  <a:gd name="connsiteY12" fmla="*/ 235 h 370544"/>
                  <a:gd name="connsiteX13" fmla="*/ 307836 w 374827"/>
                  <a:gd name="connsiteY13" fmla="*/ 33181 h 370544"/>
                  <a:gd name="connsiteX14" fmla="*/ 295854 w 374827"/>
                  <a:gd name="connsiteY14" fmla="*/ 90945 h 370544"/>
                  <a:gd name="connsiteX15" fmla="*/ 226540 w 374827"/>
                  <a:gd name="connsiteY15" fmla="*/ 161118 h 370544"/>
                  <a:gd name="connsiteX16" fmla="*/ 215415 w 374827"/>
                  <a:gd name="connsiteY16" fmla="*/ 168820 h 370544"/>
                  <a:gd name="connsiteX17" fmla="*/ 218844 w 374827"/>
                  <a:gd name="connsiteY17" fmla="*/ 183367 h 370544"/>
                  <a:gd name="connsiteX18" fmla="*/ 256068 w 374827"/>
                  <a:gd name="connsiteY18" fmla="*/ 272367 h 370544"/>
                  <a:gd name="connsiteX19" fmla="*/ 344641 w 374827"/>
                  <a:gd name="connsiteY19" fmla="*/ 309165 h 370544"/>
                  <a:gd name="connsiteX20" fmla="*/ 375445 w 374827"/>
                  <a:gd name="connsiteY20" fmla="*/ 339972 h 370544"/>
                  <a:gd name="connsiteX21" fmla="*/ 366882 w 374827"/>
                  <a:gd name="connsiteY21" fmla="*/ 361794 h 370544"/>
                  <a:gd name="connsiteX22" fmla="*/ 345488 w 374827"/>
                  <a:gd name="connsiteY22" fmla="*/ 370780 h 370544"/>
                  <a:gd name="connsiteX23" fmla="*/ 255210 w 374827"/>
                  <a:gd name="connsiteY23" fmla="*/ 347246 h 370544"/>
                  <a:gd name="connsiteX24" fmla="*/ 188888 w 374827"/>
                  <a:gd name="connsiteY24" fmla="*/ 286059 h 37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4827" h="370544">
                    <a:moveTo>
                      <a:pt x="188888" y="286059"/>
                    </a:moveTo>
                    <a:cubicBezTo>
                      <a:pt x="171771" y="311161"/>
                      <a:pt x="149378" y="331557"/>
                      <a:pt x="121708" y="347246"/>
                    </a:cubicBezTo>
                    <a:cubicBezTo>
                      <a:pt x="94038" y="362935"/>
                      <a:pt x="63948" y="370780"/>
                      <a:pt x="31430" y="370780"/>
                    </a:cubicBezTo>
                    <a:cubicBezTo>
                      <a:pt x="10894" y="370780"/>
                      <a:pt x="617" y="360510"/>
                      <a:pt x="617" y="339972"/>
                    </a:cubicBezTo>
                    <a:cubicBezTo>
                      <a:pt x="617" y="319434"/>
                      <a:pt x="10894" y="309165"/>
                      <a:pt x="31430" y="309165"/>
                    </a:cubicBezTo>
                    <a:cubicBezTo>
                      <a:pt x="66225" y="309165"/>
                      <a:pt x="95895" y="296756"/>
                      <a:pt x="120432" y="271939"/>
                    </a:cubicBezTo>
                    <a:cubicBezTo>
                      <a:pt x="144959" y="247122"/>
                      <a:pt x="157227" y="217598"/>
                      <a:pt x="157227" y="183367"/>
                    </a:cubicBezTo>
                    <a:cubicBezTo>
                      <a:pt x="157227" y="178233"/>
                      <a:pt x="158370" y="173383"/>
                      <a:pt x="160646" y="168820"/>
                    </a:cubicBezTo>
                    <a:cubicBezTo>
                      <a:pt x="157227" y="166538"/>
                      <a:pt x="153798" y="163971"/>
                      <a:pt x="150378" y="161118"/>
                    </a:cubicBezTo>
                    <a:lnTo>
                      <a:pt x="81065" y="90945"/>
                    </a:lnTo>
                    <a:cubicBezTo>
                      <a:pt x="63948" y="74400"/>
                      <a:pt x="59957" y="55146"/>
                      <a:pt x="69082" y="33181"/>
                    </a:cubicBezTo>
                    <a:cubicBezTo>
                      <a:pt x="78207" y="11217"/>
                      <a:pt x="94752" y="235"/>
                      <a:pt x="118717" y="235"/>
                    </a:cubicBezTo>
                    <a:lnTo>
                      <a:pt x="258201" y="235"/>
                    </a:lnTo>
                    <a:cubicBezTo>
                      <a:pt x="282166" y="235"/>
                      <a:pt x="298711" y="11217"/>
                      <a:pt x="307836" y="33181"/>
                    </a:cubicBezTo>
                    <a:cubicBezTo>
                      <a:pt x="316971" y="55146"/>
                      <a:pt x="312970" y="74400"/>
                      <a:pt x="295854" y="90945"/>
                    </a:cubicBezTo>
                    <a:lnTo>
                      <a:pt x="226540" y="161118"/>
                    </a:lnTo>
                    <a:cubicBezTo>
                      <a:pt x="223121" y="163971"/>
                      <a:pt x="219406" y="166538"/>
                      <a:pt x="215415" y="168820"/>
                    </a:cubicBezTo>
                    <a:cubicBezTo>
                      <a:pt x="217701" y="173383"/>
                      <a:pt x="218844" y="178233"/>
                      <a:pt x="218844" y="183367"/>
                    </a:cubicBezTo>
                    <a:cubicBezTo>
                      <a:pt x="218844" y="218169"/>
                      <a:pt x="231246" y="247835"/>
                      <a:pt x="256068" y="272367"/>
                    </a:cubicBezTo>
                    <a:cubicBezTo>
                      <a:pt x="280880" y="296899"/>
                      <a:pt x="310408" y="309165"/>
                      <a:pt x="344641" y="309165"/>
                    </a:cubicBezTo>
                    <a:cubicBezTo>
                      <a:pt x="365177" y="309165"/>
                      <a:pt x="375445" y="319434"/>
                      <a:pt x="375445" y="339972"/>
                    </a:cubicBezTo>
                    <a:cubicBezTo>
                      <a:pt x="375445" y="348530"/>
                      <a:pt x="372587" y="355804"/>
                      <a:pt x="366882" y="361794"/>
                    </a:cubicBezTo>
                    <a:cubicBezTo>
                      <a:pt x="361186" y="367784"/>
                      <a:pt x="354051" y="370780"/>
                      <a:pt x="345488" y="370780"/>
                    </a:cubicBezTo>
                    <a:cubicBezTo>
                      <a:pt x="312970" y="370780"/>
                      <a:pt x="282881" y="362935"/>
                      <a:pt x="255210" y="347246"/>
                    </a:cubicBezTo>
                    <a:cubicBezTo>
                      <a:pt x="227540" y="331557"/>
                      <a:pt x="205433" y="311161"/>
                      <a:pt x="188888" y="286059"/>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sp>
        <p:nvSpPr>
          <p:cNvPr id="2" name="Textfeld 1">
            <a:extLst>
              <a:ext uri="{FF2B5EF4-FFF2-40B4-BE49-F238E27FC236}">
                <a16:creationId xmlns:a16="http://schemas.microsoft.com/office/drawing/2014/main" id="{9A72419A-8525-4684-4C05-508979C9BC9C}"/>
              </a:ext>
            </a:extLst>
          </p:cNvPr>
          <p:cNvSpPr txBox="1"/>
          <p:nvPr/>
        </p:nvSpPr>
        <p:spPr>
          <a:xfrm rot="16200000">
            <a:off x="8415514" y="4724114"/>
            <a:ext cx="2000776" cy="864870"/>
          </a:xfrm>
          <a:prstGeom prst="roundRect">
            <a:avLst/>
          </a:prstGeom>
          <a:solidFill>
            <a:srgbClr val="B5F74C"/>
          </a:solidFill>
          <a:ln w="57150">
            <a:solidFill>
              <a:schemeClr val="accent2"/>
            </a:solidFill>
          </a:ln>
        </p:spPr>
        <p:txBody>
          <a:bodyPr wrap="square" rtlCol="0" anchor="ctr" anchorCtr="0">
            <a:noAutofit/>
          </a:bodyPr>
          <a:lstStyle/>
          <a:p>
            <a:pPr algn="ctr">
              <a:lnSpc>
                <a:spcPct val="80000"/>
              </a:lnSpc>
            </a:pPr>
            <a:r>
              <a:rPr lang="de-DE" b="1" dirty="0">
                <a:latin typeface="+mj-lt"/>
                <a:cs typeface="Calibri" panose="020F0502020204030204" pitchFamily="34" charset="0"/>
              </a:rPr>
              <a:t>Content Operations</a:t>
            </a:r>
          </a:p>
        </p:txBody>
      </p:sp>
      <p:sp>
        <p:nvSpPr>
          <p:cNvPr id="3" name="Textfeld 2">
            <a:extLst>
              <a:ext uri="{FF2B5EF4-FFF2-40B4-BE49-F238E27FC236}">
                <a16:creationId xmlns:a16="http://schemas.microsoft.com/office/drawing/2014/main" id="{6B45B924-2FEC-A2FD-15C7-F540C0865844}"/>
              </a:ext>
            </a:extLst>
          </p:cNvPr>
          <p:cNvSpPr txBox="1"/>
          <p:nvPr/>
        </p:nvSpPr>
        <p:spPr>
          <a:xfrm rot="16200000">
            <a:off x="8468809" y="2240353"/>
            <a:ext cx="1894185" cy="864871"/>
          </a:xfrm>
          <a:prstGeom prst="roundRect">
            <a:avLst/>
          </a:prstGeom>
          <a:solidFill>
            <a:srgbClr val="B5F74C"/>
          </a:solidFill>
          <a:ln w="57150">
            <a:solidFill>
              <a:schemeClr val="accent2"/>
            </a:solidFill>
          </a:ln>
        </p:spPr>
        <p:txBody>
          <a:bodyPr wrap="square" rtlCol="0" anchor="ctr" anchorCtr="0">
            <a:noAutofit/>
          </a:bodyPr>
          <a:lstStyle/>
          <a:p>
            <a:pPr algn="ctr">
              <a:lnSpc>
                <a:spcPct val="80000"/>
              </a:lnSpc>
            </a:pPr>
            <a:r>
              <a:rPr lang="de-DE" b="1" dirty="0">
                <a:latin typeface="+mj-lt"/>
                <a:cs typeface="Calibri" panose="020F0502020204030204" pitchFamily="34" charset="0"/>
              </a:rPr>
              <a:t>Content Strategie</a:t>
            </a:r>
          </a:p>
        </p:txBody>
      </p:sp>
      <p:sp>
        <p:nvSpPr>
          <p:cNvPr id="4" name="Textfeld 3">
            <a:extLst>
              <a:ext uri="{FF2B5EF4-FFF2-40B4-BE49-F238E27FC236}">
                <a16:creationId xmlns:a16="http://schemas.microsoft.com/office/drawing/2014/main" id="{9C4B1F86-9109-C8D1-A1FB-DE905E9527C2}"/>
              </a:ext>
            </a:extLst>
          </p:cNvPr>
          <p:cNvSpPr txBox="1"/>
          <p:nvPr/>
        </p:nvSpPr>
        <p:spPr>
          <a:xfrm rot="16200000">
            <a:off x="8297789" y="3523694"/>
            <a:ext cx="4460870" cy="864871"/>
          </a:xfrm>
          <a:prstGeom prst="roundRect">
            <a:avLst/>
          </a:prstGeom>
          <a:solidFill>
            <a:srgbClr val="B5F74C"/>
          </a:solidFill>
          <a:ln w="57150">
            <a:solidFill>
              <a:schemeClr val="accent2"/>
            </a:solidFill>
          </a:ln>
        </p:spPr>
        <p:txBody>
          <a:bodyPr wrap="square" rtlCol="0" anchor="ctr" anchorCtr="0">
            <a:noAutofit/>
          </a:bodyPr>
          <a:lstStyle/>
          <a:p>
            <a:pPr algn="ctr">
              <a:lnSpc>
                <a:spcPct val="80000"/>
              </a:lnSpc>
            </a:pPr>
            <a:r>
              <a:rPr lang="de-DE" b="1" dirty="0">
                <a:latin typeface="+mj-lt"/>
                <a:cs typeface="Calibri" panose="020F0502020204030204" pitchFamily="34" charset="0"/>
              </a:rPr>
              <a:t>Content </a:t>
            </a:r>
            <a:br>
              <a:rPr lang="de-DE" b="1" dirty="0">
                <a:latin typeface="+mj-lt"/>
                <a:cs typeface="Calibri" panose="020F0502020204030204" pitchFamily="34" charset="0"/>
              </a:rPr>
            </a:br>
            <a:r>
              <a:rPr lang="de-DE" b="1" dirty="0">
                <a:latin typeface="+mj-lt"/>
                <a:cs typeface="Calibri" panose="020F0502020204030204" pitchFamily="34" charset="0"/>
              </a:rPr>
              <a:t>Stratecution</a:t>
            </a:r>
          </a:p>
        </p:txBody>
      </p:sp>
      <p:sp>
        <p:nvSpPr>
          <p:cNvPr id="5" name="Textfeld 4">
            <a:extLst>
              <a:ext uri="{FF2B5EF4-FFF2-40B4-BE49-F238E27FC236}">
                <a16:creationId xmlns:a16="http://schemas.microsoft.com/office/drawing/2014/main" id="{20580A93-9B69-85D3-AF1F-92AC02ABFE8F}"/>
              </a:ext>
            </a:extLst>
          </p:cNvPr>
          <p:cNvSpPr txBox="1"/>
          <p:nvPr/>
        </p:nvSpPr>
        <p:spPr>
          <a:xfrm rot="16200000">
            <a:off x="10633215" y="4724114"/>
            <a:ext cx="2000776" cy="864870"/>
          </a:xfrm>
          <a:prstGeom prst="roundRect">
            <a:avLst/>
          </a:prstGeom>
          <a:solidFill>
            <a:schemeClr val="accent4"/>
          </a:solidFill>
          <a:ln w="57150">
            <a:solidFill>
              <a:schemeClr val="bg1"/>
            </a:solidFill>
          </a:ln>
        </p:spPr>
        <p:txBody>
          <a:bodyPr wrap="square" rtlCol="0" anchor="ctr" anchorCtr="0">
            <a:noAutofit/>
          </a:bodyPr>
          <a:lstStyle/>
          <a:p>
            <a:pPr algn="ctr">
              <a:lnSpc>
                <a:spcPct val="80000"/>
              </a:lnSpc>
            </a:pPr>
            <a:r>
              <a:rPr lang="de-DE" sz="1400" b="1" dirty="0">
                <a:solidFill>
                  <a:schemeClr val="bg1"/>
                </a:solidFill>
                <a:latin typeface="+mj-lt"/>
                <a:cs typeface="Calibri" panose="020F0502020204030204" pitchFamily="34" charset="0"/>
              </a:rPr>
              <a:t>Optimierung</a:t>
            </a:r>
          </a:p>
        </p:txBody>
      </p:sp>
      <p:sp>
        <p:nvSpPr>
          <p:cNvPr id="13" name="Textfeld 12">
            <a:extLst>
              <a:ext uri="{FF2B5EF4-FFF2-40B4-BE49-F238E27FC236}">
                <a16:creationId xmlns:a16="http://schemas.microsoft.com/office/drawing/2014/main" id="{8CCAE23A-4C61-4F9B-1B6C-0808A4ADBF3A}"/>
              </a:ext>
            </a:extLst>
          </p:cNvPr>
          <p:cNvSpPr txBox="1"/>
          <p:nvPr/>
        </p:nvSpPr>
        <p:spPr>
          <a:xfrm rot="16200000">
            <a:off x="10686510" y="2240353"/>
            <a:ext cx="1894185" cy="864871"/>
          </a:xfrm>
          <a:prstGeom prst="roundRect">
            <a:avLst/>
          </a:prstGeom>
          <a:solidFill>
            <a:schemeClr val="accent4"/>
          </a:solidFill>
          <a:ln w="57150">
            <a:solidFill>
              <a:schemeClr val="bg1"/>
            </a:solidFill>
          </a:ln>
        </p:spPr>
        <p:txBody>
          <a:bodyPr wrap="square" rtlCol="0" anchor="ctr" anchorCtr="0">
            <a:noAutofit/>
          </a:bodyPr>
          <a:lstStyle/>
          <a:p>
            <a:pPr algn="ctr">
              <a:lnSpc>
                <a:spcPct val="80000"/>
              </a:lnSpc>
            </a:pPr>
            <a:r>
              <a:rPr lang="de-DE" sz="1400" b="1" dirty="0">
                <a:solidFill>
                  <a:schemeClr val="bg1"/>
                </a:solidFill>
                <a:latin typeface="+mj-lt"/>
                <a:cs typeface="Calibri" panose="020F0502020204030204" pitchFamily="34" charset="0"/>
              </a:rPr>
              <a:t>Transformation</a:t>
            </a:r>
          </a:p>
        </p:txBody>
      </p:sp>
    </p:spTree>
    <p:extLst>
      <p:ext uri="{BB962C8B-B14F-4D97-AF65-F5344CB8AC3E}">
        <p14:creationId xmlns:p14="http://schemas.microsoft.com/office/powerpoint/2010/main" val="60793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F4B606D-3F7D-CCD9-738F-2E0886A23752}"/>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Ellipse 4">
            <a:extLst>
              <a:ext uri="{FF2B5EF4-FFF2-40B4-BE49-F238E27FC236}">
                <a16:creationId xmlns:a16="http://schemas.microsoft.com/office/drawing/2014/main" id="{C3C0B12D-811B-E7CE-42CC-83D010F10200}"/>
              </a:ext>
            </a:extLst>
          </p:cNvPr>
          <p:cNvSpPr/>
          <p:nvPr/>
        </p:nvSpPr>
        <p:spPr>
          <a:xfrm>
            <a:off x="4133379" y="1774144"/>
            <a:ext cx="4123709" cy="4123709"/>
          </a:xfrm>
          <a:prstGeom prst="ellipse">
            <a:avLst/>
          </a:prstGeom>
          <a:solidFill>
            <a:srgbClr val="130872">
              <a:alpha val="4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latin typeface="+mj-lt"/>
              </a:rPr>
              <a:t>Kernstrategie</a:t>
            </a:r>
          </a:p>
        </p:txBody>
      </p:sp>
      <p:sp>
        <p:nvSpPr>
          <p:cNvPr id="27" name="Textfeld 26">
            <a:extLst>
              <a:ext uri="{FF2B5EF4-FFF2-40B4-BE49-F238E27FC236}">
                <a16:creationId xmlns:a16="http://schemas.microsoft.com/office/drawing/2014/main" id="{81469BF8-DAE1-014F-5478-440171F7F0C5}"/>
              </a:ext>
            </a:extLst>
          </p:cNvPr>
          <p:cNvSpPr txBox="1"/>
          <p:nvPr/>
        </p:nvSpPr>
        <p:spPr>
          <a:xfrm>
            <a:off x="8187236" y="1890817"/>
            <a:ext cx="3375666" cy="369332"/>
          </a:xfrm>
          <a:prstGeom prst="rect">
            <a:avLst/>
          </a:prstGeom>
          <a:noFill/>
        </p:spPr>
        <p:txBody>
          <a:bodyPr wrap="square" rtlCol="0">
            <a:spAutoFit/>
          </a:bodyPr>
          <a:lstStyle/>
          <a:p>
            <a:r>
              <a:rPr lang="de-DE" b="1" dirty="0">
                <a:solidFill>
                  <a:schemeClr val="bg1"/>
                </a:solidFill>
                <a:latin typeface="Calibri" panose="020F0502020204030204" pitchFamily="34" charset="0"/>
                <a:cs typeface="Calibri" panose="020F0502020204030204" pitchFamily="34" charset="0"/>
              </a:rPr>
              <a:t>Schrittweise Transformation</a:t>
            </a:r>
          </a:p>
        </p:txBody>
      </p:sp>
      <p:sp>
        <p:nvSpPr>
          <p:cNvPr id="6" name="Textfeld 5">
            <a:extLst>
              <a:ext uri="{FF2B5EF4-FFF2-40B4-BE49-F238E27FC236}">
                <a16:creationId xmlns:a16="http://schemas.microsoft.com/office/drawing/2014/main" id="{545D0B16-5B52-CE68-356F-0942AB8A91FE}"/>
              </a:ext>
            </a:extLst>
          </p:cNvPr>
          <p:cNvSpPr txBox="1"/>
          <p:nvPr/>
        </p:nvSpPr>
        <p:spPr>
          <a:xfrm>
            <a:off x="2509736" y="1879182"/>
            <a:ext cx="1922064" cy="369332"/>
          </a:xfrm>
          <a:prstGeom prst="rect">
            <a:avLst/>
          </a:prstGeom>
          <a:noFill/>
        </p:spPr>
        <p:txBody>
          <a:bodyPr wrap="square" rtlCol="0">
            <a:spAutoFit/>
          </a:bodyPr>
          <a:lstStyle/>
          <a:p>
            <a:pPr algn="r"/>
            <a:r>
              <a:rPr lang="de-DE" b="1" dirty="0">
                <a:solidFill>
                  <a:schemeClr val="bg1"/>
                </a:solidFill>
                <a:latin typeface="Calibri" panose="020F0502020204030204" pitchFamily="34" charset="0"/>
                <a:cs typeface="Calibri" panose="020F0502020204030204" pitchFamily="34" charset="0"/>
              </a:rPr>
              <a:t>Aktuell sein</a:t>
            </a:r>
          </a:p>
        </p:txBody>
      </p:sp>
      <p:sp>
        <p:nvSpPr>
          <p:cNvPr id="7" name="Textfeld 6">
            <a:extLst>
              <a:ext uri="{FF2B5EF4-FFF2-40B4-BE49-F238E27FC236}">
                <a16:creationId xmlns:a16="http://schemas.microsoft.com/office/drawing/2014/main" id="{89E6C254-4E14-6DCB-30E9-527E0C0954D2}"/>
              </a:ext>
            </a:extLst>
          </p:cNvPr>
          <p:cNvSpPr txBox="1"/>
          <p:nvPr/>
        </p:nvSpPr>
        <p:spPr>
          <a:xfrm>
            <a:off x="1254868" y="3646315"/>
            <a:ext cx="1922064" cy="369332"/>
          </a:xfrm>
          <a:prstGeom prst="rect">
            <a:avLst/>
          </a:prstGeom>
          <a:noFill/>
        </p:spPr>
        <p:txBody>
          <a:bodyPr wrap="square" rtlCol="0">
            <a:spAutoFit/>
          </a:bodyPr>
          <a:lstStyle/>
          <a:p>
            <a:pPr algn="r"/>
            <a:r>
              <a:rPr lang="de-DE" b="1" dirty="0">
                <a:solidFill>
                  <a:schemeClr val="bg1"/>
                </a:solidFill>
                <a:latin typeface="Calibri" panose="020F0502020204030204" pitchFamily="34" charset="0"/>
                <a:cs typeface="Calibri" panose="020F0502020204030204" pitchFamily="34" charset="0"/>
              </a:rPr>
              <a:t>Abarbeiten</a:t>
            </a:r>
          </a:p>
        </p:txBody>
      </p:sp>
      <p:sp>
        <p:nvSpPr>
          <p:cNvPr id="8" name="Textfeld 7">
            <a:extLst>
              <a:ext uri="{FF2B5EF4-FFF2-40B4-BE49-F238E27FC236}">
                <a16:creationId xmlns:a16="http://schemas.microsoft.com/office/drawing/2014/main" id="{F40F994A-7E47-320A-C3B2-0FF0ADD4CBD1}"/>
              </a:ext>
            </a:extLst>
          </p:cNvPr>
          <p:cNvSpPr txBox="1"/>
          <p:nvPr/>
        </p:nvSpPr>
        <p:spPr>
          <a:xfrm>
            <a:off x="2120630" y="5414502"/>
            <a:ext cx="2266880" cy="369332"/>
          </a:xfrm>
          <a:prstGeom prst="rect">
            <a:avLst/>
          </a:prstGeom>
          <a:noFill/>
        </p:spPr>
        <p:txBody>
          <a:bodyPr wrap="square" rtlCol="0">
            <a:spAutoFit/>
          </a:bodyPr>
          <a:lstStyle/>
          <a:p>
            <a:pPr algn="r"/>
            <a:r>
              <a:rPr lang="de-DE" b="1" dirty="0">
                <a:solidFill>
                  <a:schemeClr val="bg1"/>
                </a:solidFill>
                <a:latin typeface="Calibri" panose="020F0502020204030204" pitchFamily="34" charset="0"/>
                <a:cs typeface="Calibri" panose="020F0502020204030204" pitchFamily="34" charset="0"/>
              </a:rPr>
              <a:t>Nachweisbare Erfolge</a:t>
            </a:r>
          </a:p>
        </p:txBody>
      </p:sp>
      <p:sp>
        <p:nvSpPr>
          <p:cNvPr id="10" name="Textfeld 9">
            <a:extLst>
              <a:ext uri="{FF2B5EF4-FFF2-40B4-BE49-F238E27FC236}">
                <a16:creationId xmlns:a16="http://schemas.microsoft.com/office/drawing/2014/main" id="{3C0C6FAA-A6B2-5A4E-B4F0-C95424FAD1D2}"/>
              </a:ext>
            </a:extLst>
          </p:cNvPr>
          <p:cNvSpPr txBox="1"/>
          <p:nvPr/>
        </p:nvSpPr>
        <p:spPr>
          <a:xfrm>
            <a:off x="8147746" y="5414502"/>
            <a:ext cx="1922064" cy="369332"/>
          </a:xfrm>
          <a:prstGeom prst="rect">
            <a:avLst/>
          </a:prstGeom>
          <a:noFill/>
        </p:spPr>
        <p:txBody>
          <a:bodyPr wrap="square" rtlCol="0">
            <a:spAutoFit/>
          </a:bodyPr>
          <a:lstStyle/>
          <a:p>
            <a:r>
              <a:rPr lang="de-DE" b="1" dirty="0">
                <a:solidFill>
                  <a:schemeClr val="bg1"/>
                </a:solidFill>
                <a:latin typeface="Calibri" panose="020F0502020204030204" pitchFamily="34" charset="0"/>
                <a:cs typeface="Calibri" panose="020F0502020204030204" pitchFamily="34" charset="0"/>
              </a:rPr>
              <a:t>Nachhaltige Ziele</a:t>
            </a:r>
          </a:p>
        </p:txBody>
      </p:sp>
      <p:sp>
        <p:nvSpPr>
          <p:cNvPr id="21" name="Textfeld 20">
            <a:extLst>
              <a:ext uri="{FF2B5EF4-FFF2-40B4-BE49-F238E27FC236}">
                <a16:creationId xmlns:a16="http://schemas.microsoft.com/office/drawing/2014/main" id="{1D2122BB-D50B-61AC-0913-ED16B4BAA4FC}"/>
              </a:ext>
            </a:extLst>
          </p:cNvPr>
          <p:cNvSpPr txBox="1"/>
          <p:nvPr/>
        </p:nvSpPr>
        <p:spPr>
          <a:xfrm>
            <a:off x="9193448" y="3651293"/>
            <a:ext cx="1922064" cy="369332"/>
          </a:xfrm>
          <a:prstGeom prst="rect">
            <a:avLst/>
          </a:prstGeom>
          <a:noFill/>
        </p:spPr>
        <p:txBody>
          <a:bodyPr wrap="square" rtlCol="0">
            <a:spAutoFit/>
          </a:bodyPr>
          <a:lstStyle/>
          <a:p>
            <a:r>
              <a:rPr lang="de-DE" b="1" dirty="0">
                <a:solidFill>
                  <a:schemeClr val="bg1"/>
                </a:solidFill>
                <a:latin typeface="Calibri" panose="020F0502020204030204" pitchFamily="34" charset="0"/>
                <a:cs typeface="Calibri" panose="020F0502020204030204" pitchFamily="34" charset="0"/>
              </a:rPr>
              <a:t>Sinngebung</a:t>
            </a:r>
          </a:p>
        </p:txBody>
      </p:sp>
      <p:sp>
        <p:nvSpPr>
          <p:cNvPr id="2" name="Textfeld 1">
            <a:extLst>
              <a:ext uri="{FF2B5EF4-FFF2-40B4-BE49-F238E27FC236}">
                <a16:creationId xmlns:a16="http://schemas.microsoft.com/office/drawing/2014/main" id="{B1DDAD8F-11E6-2AA4-5CF9-31ECC586D176}"/>
              </a:ext>
            </a:extLst>
          </p:cNvPr>
          <p:cNvSpPr txBox="1"/>
          <p:nvPr/>
        </p:nvSpPr>
        <p:spPr>
          <a:xfrm>
            <a:off x="619856" y="306555"/>
            <a:ext cx="10661181" cy="646331"/>
          </a:xfrm>
          <a:prstGeom prst="rect">
            <a:avLst/>
          </a:prstGeom>
          <a:noFill/>
        </p:spPr>
        <p:txBody>
          <a:bodyPr wrap="square" rtlCol="0">
            <a:spAutoFit/>
          </a:bodyPr>
          <a:lstStyle/>
          <a:p>
            <a:r>
              <a:rPr lang="de-DE" sz="3600" dirty="0">
                <a:solidFill>
                  <a:schemeClr val="bg1"/>
                </a:solidFill>
                <a:latin typeface="Montserrat Bold" panose="00000800000000000000" pitchFamily="2" charset="0"/>
              </a:rPr>
              <a:t>Die Mischung macht den Erfolg!</a:t>
            </a:r>
          </a:p>
        </p:txBody>
      </p:sp>
      <p:grpSp>
        <p:nvGrpSpPr>
          <p:cNvPr id="93" name="Gruppieren 92">
            <a:extLst>
              <a:ext uri="{FF2B5EF4-FFF2-40B4-BE49-F238E27FC236}">
                <a16:creationId xmlns:a16="http://schemas.microsoft.com/office/drawing/2014/main" id="{A7844660-DF46-23E5-060C-9B75951FB967}"/>
              </a:ext>
            </a:extLst>
          </p:cNvPr>
          <p:cNvGrpSpPr>
            <a:grpSpLocks noChangeAspect="1"/>
          </p:cNvGrpSpPr>
          <p:nvPr/>
        </p:nvGrpSpPr>
        <p:grpSpPr>
          <a:xfrm>
            <a:off x="3603535" y="3327604"/>
            <a:ext cx="978924" cy="978922"/>
            <a:chOff x="5312762" y="498684"/>
            <a:chExt cx="2233014" cy="2233014"/>
          </a:xfrm>
        </p:grpSpPr>
        <p:sp>
          <p:nvSpPr>
            <p:cNvPr id="94" name="Ellipse 93">
              <a:extLst>
                <a:ext uri="{FF2B5EF4-FFF2-40B4-BE49-F238E27FC236}">
                  <a16:creationId xmlns:a16="http://schemas.microsoft.com/office/drawing/2014/main" id="{9A0DF893-8A83-322B-C7EF-F4F23F6D1E38}"/>
                </a:ext>
              </a:extLst>
            </p:cNvPr>
            <p:cNvSpPr>
              <a:spLocks noChangeAspect="1"/>
            </p:cNvSpPr>
            <p:nvPr/>
          </p:nvSpPr>
          <p:spPr>
            <a:xfrm>
              <a:off x="5312762"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5" name="Gruppieren 94">
              <a:extLst>
                <a:ext uri="{FF2B5EF4-FFF2-40B4-BE49-F238E27FC236}">
                  <a16:creationId xmlns:a16="http://schemas.microsoft.com/office/drawing/2014/main" id="{F30BEB22-E429-5672-F59D-B990C0826A5D}"/>
                </a:ext>
              </a:extLst>
            </p:cNvPr>
            <p:cNvGrpSpPr/>
            <p:nvPr/>
          </p:nvGrpSpPr>
          <p:grpSpPr>
            <a:xfrm>
              <a:off x="5677356" y="882308"/>
              <a:ext cx="1496442" cy="1388998"/>
              <a:chOff x="5562112" y="775338"/>
              <a:chExt cx="1726930" cy="1602937"/>
            </a:xfrm>
          </p:grpSpPr>
          <p:sp>
            <p:nvSpPr>
              <p:cNvPr id="96" name="Freihandform: Form 95">
                <a:extLst>
                  <a:ext uri="{FF2B5EF4-FFF2-40B4-BE49-F238E27FC236}">
                    <a16:creationId xmlns:a16="http://schemas.microsoft.com/office/drawing/2014/main" id="{46544071-ABEE-8DAA-BFA3-02C5550D117C}"/>
                  </a:ext>
                </a:extLst>
              </p:cNvPr>
              <p:cNvSpPr/>
              <p:nvPr/>
            </p:nvSpPr>
            <p:spPr>
              <a:xfrm>
                <a:off x="5620233" y="1145613"/>
                <a:ext cx="184060" cy="269074"/>
              </a:xfrm>
              <a:custGeom>
                <a:avLst/>
                <a:gdLst>
                  <a:gd name="connsiteX0" fmla="*/ 153617 w 184060"/>
                  <a:gd name="connsiteY0" fmla="*/ 269310 h 269074"/>
                  <a:gd name="connsiteX1" fmla="*/ 184425 w 184060"/>
                  <a:gd name="connsiteY1" fmla="*/ 238502 h 269074"/>
                  <a:gd name="connsiteX2" fmla="*/ 184425 w 184060"/>
                  <a:gd name="connsiteY2" fmla="*/ 185445 h 269074"/>
                  <a:gd name="connsiteX3" fmla="*/ 158323 w 184060"/>
                  <a:gd name="connsiteY3" fmla="*/ 91740 h 269074"/>
                  <a:gd name="connsiteX4" fmla="*/ 86868 w 184060"/>
                  <a:gd name="connsiteY4" fmla="*/ 27132 h 269074"/>
                  <a:gd name="connsiteX5" fmla="*/ 44935 w 184060"/>
                  <a:gd name="connsiteY5" fmla="*/ 3167 h 269074"/>
                  <a:gd name="connsiteX6" fmla="*/ 20974 w 184060"/>
                  <a:gd name="connsiteY6" fmla="*/ 1881 h 269074"/>
                  <a:gd name="connsiteX7" fmla="*/ 3858 w 184060"/>
                  <a:gd name="connsiteY7" fmla="*/ 17712 h 269074"/>
                  <a:gd name="connsiteX8" fmla="*/ 2147 w 184060"/>
                  <a:gd name="connsiteY8" fmla="*/ 41248 h 269074"/>
                  <a:gd name="connsiteX9" fmla="*/ 17550 w 184060"/>
                  <a:gd name="connsiteY9" fmla="*/ 58793 h 269074"/>
                  <a:gd name="connsiteX10" fmla="*/ 58627 w 184060"/>
                  <a:gd name="connsiteY10" fmla="*/ 81901 h 269074"/>
                  <a:gd name="connsiteX11" fmla="*/ 122809 w 184060"/>
                  <a:gd name="connsiteY11" fmla="*/ 185445 h 269074"/>
                  <a:gd name="connsiteX12" fmla="*/ 122809 w 184060"/>
                  <a:gd name="connsiteY12" fmla="*/ 238502 h 269074"/>
                  <a:gd name="connsiteX13" fmla="*/ 153617 w 184060"/>
                  <a:gd name="connsiteY13" fmla="*/ 269310 h 2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060" h="269074">
                    <a:moveTo>
                      <a:pt x="153617" y="269310"/>
                    </a:moveTo>
                    <a:cubicBezTo>
                      <a:pt x="174155" y="269310"/>
                      <a:pt x="184425" y="259041"/>
                      <a:pt x="184425" y="238502"/>
                    </a:cubicBezTo>
                    <a:lnTo>
                      <a:pt x="184425" y="185445"/>
                    </a:lnTo>
                    <a:cubicBezTo>
                      <a:pt x="184425" y="151215"/>
                      <a:pt x="175724" y="119980"/>
                      <a:pt x="158323" y="91740"/>
                    </a:cubicBezTo>
                    <a:cubicBezTo>
                      <a:pt x="140923" y="63498"/>
                      <a:pt x="117104" y="41962"/>
                      <a:pt x="86868" y="27132"/>
                    </a:cubicBezTo>
                    <a:lnTo>
                      <a:pt x="44935" y="3167"/>
                    </a:lnTo>
                    <a:cubicBezTo>
                      <a:pt x="36948" y="-252"/>
                      <a:pt x="28960" y="-681"/>
                      <a:pt x="20974" y="1881"/>
                    </a:cubicBezTo>
                    <a:cubicBezTo>
                      <a:pt x="12987" y="4453"/>
                      <a:pt x="7282" y="9730"/>
                      <a:pt x="3858" y="17712"/>
                    </a:cubicBezTo>
                    <a:cubicBezTo>
                      <a:pt x="-136" y="25132"/>
                      <a:pt x="-705" y="32980"/>
                      <a:pt x="2147" y="41248"/>
                    </a:cubicBezTo>
                    <a:cubicBezTo>
                      <a:pt x="4999" y="49525"/>
                      <a:pt x="10134" y="55374"/>
                      <a:pt x="17550" y="58793"/>
                    </a:cubicBezTo>
                    <a:lnTo>
                      <a:pt x="58627" y="81901"/>
                    </a:lnTo>
                    <a:cubicBezTo>
                      <a:pt x="101415" y="103578"/>
                      <a:pt x="122809" y="138094"/>
                      <a:pt x="122809" y="185445"/>
                    </a:cubicBezTo>
                    <a:lnTo>
                      <a:pt x="122809" y="238502"/>
                    </a:lnTo>
                    <a:cubicBezTo>
                      <a:pt x="122809" y="259041"/>
                      <a:pt x="133078" y="269310"/>
                      <a:pt x="153617" y="2693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97" name="Freihandform: Form 96">
                <a:extLst>
                  <a:ext uri="{FF2B5EF4-FFF2-40B4-BE49-F238E27FC236}">
                    <a16:creationId xmlns:a16="http://schemas.microsoft.com/office/drawing/2014/main" id="{0148170C-8DA0-6363-50E7-6D711266DEC2}"/>
                  </a:ext>
                </a:extLst>
              </p:cNvPr>
              <p:cNvSpPr/>
              <p:nvPr/>
            </p:nvSpPr>
            <p:spPr>
              <a:xfrm>
                <a:off x="6733649" y="1888779"/>
                <a:ext cx="249878" cy="367122"/>
              </a:xfrm>
              <a:custGeom>
                <a:avLst/>
                <a:gdLst>
                  <a:gd name="connsiteX0" fmla="*/ 204037 w 249878"/>
                  <a:gd name="connsiteY0" fmla="*/ 367357 h 367122"/>
                  <a:gd name="connsiteX1" fmla="*/ 236984 w 249878"/>
                  <a:gd name="connsiteY1" fmla="*/ 353237 h 367122"/>
                  <a:gd name="connsiteX2" fmla="*/ 250243 w 249878"/>
                  <a:gd name="connsiteY2" fmla="*/ 320290 h 367122"/>
                  <a:gd name="connsiteX3" fmla="*/ 236984 w 249878"/>
                  <a:gd name="connsiteY3" fmla="*/ 287771 h 367122"/>
                  <a:gd name="connsiteX4" fmla="*/ 204037 w 249878"/>
                  <a:gd name="connsiteY4" fmla="*/ 274079 h 367122"/>
                  <a:gd name="connsiteX5" fmla="*/ 113321 w 249878"/>
                  <a:gd name="connsiteY5" fmla="*/ 274079 h 367122"/>
                  <a:gd name="connsiteX6" fmla="*/ 92785 w 249878"/>
                  <a:gd name="connsiteY6" fmla="*/ 253541 h 367122"/>
                  <a:gd name="connsiteX7" fmla="*/ 92785 w 249878"/>
                  <a:gd name="connsiteY7" fmla="*/ 46446 h 367122"/>
                  <a:gd name="connsiteX8" fmla="*/ 79098 w 249878"/>
                  <a:gd name="connsiteY8" fmla="*/ 13927 h 367122"/>
                  <a:gd name="connsiteX9" fmla="*/ 46579 w 249878"/>
                  <a:gd name="connsiteY9" fmla="*/ 235 h 367122"/>
                  <a:gd name="connsiteX10" fmla="*/ 14061 w 249878"/>
                  <a:gd name="connsiteY10" fmla="*/ 13927 h 367122"/>
                  <a:gd name="connsiteX11" fmla="*/ 364 w 249878"/>
                  <a:gd name="connsiteY11" fmla="*/ 46446 h 367122"/>
                  <a:gd name="connsiteX12" fmla="*/ 364 w 249878"/>
                  <a:gd name="connsiteY12" fmla="*/ 253541 h 367122"/>
                  <a:gd name="connsiteX13" fmla="*/ 33311 w 249878"/>
                  <a:gd name="connsiteY13" fmla="*/ 333982 h 367122"/>
                  <a:gd name="connsiteX14" fmla="*/ 113321 w 249878"/>
                  <a:gd name="connsiteY14" fmla="*/ 367357 h 36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878" h="367122">
                    <a:moveTo>
                      <a:pt x="204037" y="367357"/>
                    </a:moveTo>
                    <a:cubicBezTo>
                      <a:pt x="217153" y="367357"/>
                      <a:pt x="228135" y="362651"/>
                      <a:pt x="236984" y="353237"/>
                    </a:cubicBezTo>
                    <a:cubicBezTo>
                      <a:pt x="245823" y="343824"/>
                      <a:pt x="250243" y="332841"/>
                      <a:pt x="250243" y="320290"/>
                    </a:cubicBezTo>
                    <a:cubicBezTo>
                      <a:pt x="250243" y="307739"/>
                      <a:pt x="245823" y="296899"/>
                      <a:pt x="236984" y="287771"/>
                    </a:cubicBezTo>
                    <a:cubicBezTo>
                      <a:pt x="228135" y="278643"/>
                      <a:pt x="217153" y="274079"/>
                      <a:pt x="204037" y="274079"/>
                    </a:cubicBezTo>
                    <a:lnTo>
                      <a:pt x="113321" y="274079"/>
                    </a:lnTo>
                    <a:cubicBezTo>
                      <a:pt x="99634" y="274079"/>
                      <a:pt x="92785" y="267233"/>
                      <a:pt x="92785" y="253541"/>
                    </a:cubicBezTo>
                    <a:lnTo>
                      <a:pt x="92785" y="46446"/>
                    </a:lnTo>
                    <a:cubicBezTo>
                      <a:pt x="92785" y="33895"/>
                      <a:pt x="88223" y="23056"/>
                      <a:pt x="79098" y="13927"/>
                    </a:cubicBezTo>
                    <a:cubicBezTo>
                      <a:pt x="69963" y="4799"/>
                      <a:pt x="59124" y="235"/>
                      <a:pt x="46579" y="235"/>
                    </a:cubicBezTo>
                    <a:cubicBezTo>
                      <a:pt x="34025" y="235"/>
                      <a:pt x="23186" y="4799"/>
                      <a:pt x="14061" y="13927"/>
                    </a:cubicBezTo>
                    <a:cubicBezTo>
                      <a:pt x="4927" y="23056"/>
                      <a:pt x="364" y="33895"/>
                      <a:pt x="364" y="46446"/>
                    </a:cubicBezTo>
                    <a:lnTo>
                      <a:pt x="364" y="253541"/>
                    </a:lnTo>
                    <a:cubicBezTo>
                      <a:pt x="364" y="284919"/>
                      <a:pt x="11346" y="311733"/>
                      <a:pt x="33311" y="333982"/>
                    </a:cubicBezTo>
                    <a:cubicBezTo>
                      <a:pt x="55276" y="356232"/>
                      <a:pt x="81946" y="367357"/>
                      <a:pt x="113321" y="367357"/>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98" name="Freihandform: Form 97">
                <a:extLst>
                  <a:ext uri="{FF2B5EF4-FFF2-40B4-BE49-F238E27FC236}">
                    <a16:creationId xmlns:a16="http://schemas.microsoft.com/office/drawing/2014/main" id="{ED4E850B-2A5A-98D5-5B81-547CCCC1EB67}"/>
                  </a:ext>
                </a:extLst>
              </p:cNvPr>
              <p:cNvSpPr/>
              <p:nvPr/>
            </p:nvSpPr>
            <p:spPr>
              <a:xfrm>
                <a:off x="5996839" y="2012009"/>
                <a:ext cx="180569" cy="366266"/>
              </a:xfrm>
              <a:custGeom>
                <a:avLst/>
                <a:gdLst>
                  <a:gd name="connsiteX0" fmla="*/ 46576 w 180569"/>
                  <a:gd name="connsiteY0" fmla="*/ 366502 h 366266"/>
                  <a:gd name="connsiteX1" fmla="*/ 79950 w 180569"/>
                  <a:gd name="connsiteY1" fmla="*/ 352810 h 366266"/>
                  <a:gd name="connsiteX2" fmla="*/ 119315 w 180569"/>
                  <a:gd name="connsiteY2" fmla="*/ 312588 h 366266"/>
                  <a:gd name="connsiteX3" fmla="*/ 180933 w 180569"/>
                  <a:gd name="connsiteY3" fmla="*/ 162830 h 366266"/>
                  <a:gd name="connsiteX4" fmla="*/ 180933 w 180569"/>
                  <a:gd name="connsiteY4" fmla="*/ 46446 h 366266"/>
                  <a:gd name="connsiteX5" fmla="*/ 167665 w 180569"/>
                  <a:gd name="connsiteY5" fmla="*/ 13927 h 366266"/>
                  <a:gd name="connsiteX6" fmla="*/ 134719 w 180569"/>
                  <a:gd name="connsiteY6" fmla="*/ 235 h 366266"/>
                  <a:gd name="connsiteX7" fmla="*/ 102200 w 180569"/>
                  <a:gd name="connsiteY7" fmla="*/ 13927 h 366266"/>
                  <a:gd name="connsiteX8" fmla="*/ 88507 w 180569"/>
                  <a:gd name="connsiteY8" fmla="*/ 46446 h 366266"/>
                  <a:gd name="connsiteX9" fmla="*/ 88507 w 180569"/>
                  <a:gd name="connsiteY9" fmla="*/ 162830 h 366266"/>
                  <a:gd name="connsiteX10" fmla="*/ 54277 w 180569"/>
                  <a:gd name="connsiteY10" fmla="*/ 247550 h 366266"/>
                  <a:gd name="connsiteX11" fmla="*/ 14056 w 180569"/>
                  <a:gd name="connsiteY11" fmla="*/ 286916 h 366266"/>
                  <a:gd name="connsiteX12" fmla="*/ 364 w 180569"/>
                  <a:gd name="connsiteY12" fmla="*/ 319863 h 366266"/>
                  <a:gd name="connsiteX13" fmla="*/ 14056 w 180569"/>
                  <a:gd name="connsiteY13" fmla="*/ 352810 h 366266"/>
                  <a:gd name="connsiteX14" fmla="*/ 46576 w 180569"/>
                  <a:gd name="connsiteY14" fmla="*/ 366502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9" h="366266">
                    <a:moveTo>
                      <a:pt x="46576" y="366502"/>
                    </a:moveTo>
                    <a:cubicBezTo>
                      <a:pt x="59697" y="366502"/>
                      <a:pt x="70821" y="361937"/>
                      <a:pt x="79950" y="352810"/>
                    </a:cubicBezTo>
                    <a:lnTo>
                      <a:pt x="119315" y="312588"/>
                    </a:lnTo>
                    <a:cubicBezTo>
                      <a:pt x="160392" y="270941"/>
                      <a:pt x="180933" y="221022"/>
                      <a:pt x="180933" y="162830"/>
                    </a:cubicBezTo>
                    <a:lnTo>
                      <a:pt x="180933" y="46446"/>
                    </a:lnTo>
                    <a:cubicBezTo>
                      <a:pt x="180933" y="33895"/>
                      <a:pt x="176508" y="23056"/>
                      <a:pt x="167665" y="13927"/>
                    </a:cubicBezTo>
                    <a:cubicBezTo>
                      <a:pt x="158823" y="4799"/>
                      <a:pt x="147841" y="235"/>
                      <a:pt x="134719" y="235"/>
                    </a:cubicBezTo>
                    <a:cubicBezTo>
                      <a:pt x="122168" y="235"/>
                      <a:pt x="111327" y="4799"/>
                      <a:pt x="102200" y="13927"/>
                    </a:cubicBezTo>
                    <a:cubicBezTo>
                      <a:pt x="93072" y="23056"/>
                      <a:pt x="88507" y="33895"/>
                      <a:pt x="88507" y="46446"/>
                    </a:cubicBezTo>
                    <a:lnTo>
                      <a:pt x="88507" y="162830"/>
                    </a:lnTo>
                    <a:cubicBezTo>
                      <a:pt x="88507" y="195920"/>
                      <a:pt x="77097" y="224160"/>
                      <a:pt x="54277" y="247550"/>
                    </a:cubicBezTo>
                    <a:lnTo>
                      <a:pt x="14056" y="286916"/>
                    </a:lnTo>
                    <a:cubicBezTo>
                      <a:pt x="4928" y="296043"/>
                      <a:pt x="364" y="307026"/>
                      <a:pt x="364" y="319863"/>
                    </a:cubicBezTo>
                    <a:cubicBezTo>
                      <a:pt x="364" y="332698"/>
                      <a:pt x="4928" y="343681"/>
                      <a:pt x="14056" y="352810"/>
                    </a:cubicBezTo>
                    <a:cubicBezTo>
                      <a:pt x="23184" y="361937"/>
                      <a:pt x="34023" y="366502"/>
                      <a:pt x="46576" y="366502"/>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27701564-8682-B16F-E412-5D6C178A20AF}"/>
                  </a:ext>
                </a:extLst>
              </p:cNvPr>
              <p:cNvSpPr/>
              <p:nvPr/>
            </p:nvSpPr>
            <p:spPr>
              <a:xfrm>
                <a:off x="6487190" y="2012009"/>
                <a:ext cx="180565" cy="366266"/>
              </a:xfrm>
              <a:custGeom>
                <a:avLst/>
                <a:gdLst>
                  <a:gd name="connsiteX0" fmla="*/ 101348 w 180565"/>
                  <a:gd name="connsiteY0" fmla="*/ 352810 h 366266"/>
                  <a:gd name="connsiteX1" fmla="*/ 61981 w 180565"/>
                  <a:gd name="connsiteY1" fmla="*/ 312588 h 366266"/>
                  <a:gd name="connsiteX2" fmla="*/ 364 w 180565"/>
                  <a:gd name="connsiteY2" fmla="*/ 162830 h 366266"/>
                  <a:gd name="connsiteX3" fmla="*/ 364 w 180565"/>
                  <a:gd name="connsiteY3" fmla="*/ 46446 h 366266"/>
                  <a:gd name="connsiteX4" fmla="*/ 13632 w 180565"/>
                  <a:gd name="connsiteY4" fmla="*/ 13927 h 366266"/>
                  <a:gd name="connsiteX5" fmla="*/ 46579 w 180565"/>
                  <a:gd name="connsiteY5" fmla="*/ 235 h 366266"/>
                  <a:gd name="connsiteX6" fmla="*/ 79098 w 180565"/>
                  <a:gd name="connsiteY6" fmla="*/ 13927 h 366266"/>
                  <a:gd name="connsiteX7" fmla="*/ 92785 w 180565"/>
                  <a:gd name="connsiteY7" fmla="*/ 46446 h 366266"/>
                  <a:gd name="connsiteX8" fmla="*/ 92785 w 180565"/>
                  <a:gd name="connsiteY8" fmla="*/ 162830 h 366266"/>
                  <a:gd name="connsiteX9" fmla="*/ 127018 w 180565"/>
                  <a:gd name="connsiteY9" fmla="*/ 247550 h 366266"/>
                  <a:gd name="connsiteX10" fmla="*/ 167242 w 180565"/>
                  <a:gd name="connsiteY10" fmla="*/ 286916 h 366266"/>
                  <a:gd name="connsiteX11" fmla="*/ 180929 w 180565"/>
                  <a:gd name="connsiteY11" fmla="*/ 319863 h 366266"/>
                  <a:gd name="connsiteX12" fmla="*/ 167242 w 180565"/>
                  <a:gd name="connsiteY12" fmla="*/ 352810 h 366266"/>
                  <a:gd name="connsiteX13" fmla="*/ 134724 w 180565"/>
                  <a:gd name="connsiteY13" fmla="*/ 366502 h 366266"/>
                  <a:gd name="connsiteX14" fmla="*/ 101348 w 180565"/>
                  <a:gd name="connsiteY14" fmla="*/ 352810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5" h="366266">
                    <a:moveTo>
                      <a:pt x="101348" y="352810"/>
                    </a:moveTo>
                    <a:lnTo>
                      <a:pt x="61981" y="312588"/>
                    </a:lnTo>
                    <a:cubicBezTo>
                      <a:pt x="20900" y="271512"/>
                      <a:pt x="364" y="221592"/>
                      <a:pt x="364" y="162830"/>
                    </a:cubicBezTo>
                    <a:lnTo>
                      <a:pt x="364" y="46446"/>
                    </a:lnTo>
                    <a:cubicBezTo>
                      <a:pt x="364" y="33895"/>
                      <a:pt x="4784" y="23056"/>
                      <a:pt x="13632" y="13927"/>
                    </a:cubicBezTo>
                    <a:cubicBezTo>
                      <a:pt x="22472" y="4799"/>
                      <a:pt x="33454" y="235"/>
                      <a:pt x="46579" y="235"/>
                    </a:cubicBezTo>
                    <a:cubicBezTo>
                      <a:pt x="59124" y="235"/>
                      <a:pt x="69963" y="4799"/>
                      <a:pt x="79098" y="13927"/>
                    </a:cubicBezTo>
                    <a:cubicBezTo>
                      <a:pt x="88223" y="23056"/>
                      <a:pt x="92785" y="33895"/>
                      <a:pt x="92785" y="46446"/>
                    </a:cubicBezTo>
                    <a:lnTo>
                      <a:pt x="92785" y="162830"/>
                    </a:lnTo>
                    <a:cubicBezTo>
                      <a:pt x="92785" y="195920"/>
                      <a:pt x="104196" y="224160"/>
                      <a:pt x="127018" y="247550"/>
                    </a:cubicBezTo>
                    <a:lnTo>
                      <a:pt x="167242" y="286916"/>
                    </a:lnTo>
                    <a:cubicBezTo>
                      <a:pt x="176367" y="296043"/>
                      <a:pt x="180929" y="307026"/>
                      <a:pt x="180929" y="319863"/>
                    </a:cubicBezTo>
                    <a:cubicBezTo>
                      <a:pt x="180929" y="332698"/>
                      <a:pt x="176367" y="343681"/>
                      <a:pt x="167242" y="352810"/>
                    </a:cubicBezTo>
                    <a:cubicBezTo>
                      <a:pt x="158108" y="361937"/>
                      <a:pt x="147268" y="366502"/>
                      <a:pt x="134724" y="366502"/>
                    </a:cubicBezTo>
                    <a:cubicBezTo>
                      <a:pt x="121598" y="366502"/>
                      <a:pt x="110473" y="361937"/>
                      <a:pt x="101348" y="3528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A9A8953A-25FC-1BB1-E8BD-593E0BC2F591}"/>
                  </a:ext>
                </a:extLst>
              </p:cNvPr>
              <p:cNvSpPr/>
              <p:nvPr/>
            </p:nvSpPr>
            <p:spPr>
              <a:xfrm>
                <a:off x="7104191" y="1599533"/>
                <a:ext cx="184851" cy="80441"/>
              </a:xfrm>
              <a:custGeom>
                <a:avLst/>
                <a:gdLst>
                  <a:gd name="connsiteX0" fmla="*/ 61981 w 184851"/>
                  <a:gd name="connsiteY0" fmla="*/ 235 h 80441"/>
                  <a:gd name="connsiteX1" fmla="*/ 364 w 184851"/>
                  <a:gd name="connsiteY1" fmla="*/ 39600 h 80441"/>
                  <a:gd name="connsiteX2" fmla="*/ 61981 w 184851"/>
                  <a:gd name="connsiteY2" fmla="*/ 80676 h 80441"/>
                  <a:gd name="connsiteX3" fmla="*/ 171519 w 184851"/>
                  <a:gd name="connsiteY3" fmla="*/ 56714 h 80441"/>
                  <a:gd name="connsiteX4" fmla="*/ 185216 w 184851"/>
                  <a:gd name="connsiteY4" fmla="*/ 40455 h 80441"/>
                  <a:gd name="connsiteX5" fmla="*/ 171519 w 184851"/>
                  <a:gd name="connsiteY5" fmla="*/ 23340 h 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51" h="80441">
                    <a:moveTo>
                      <a:pt x="61981" y="235"/>
                    </a:moveTo>
                    <a:lnTo>
                      <a:pt x="364" y="39600"/>
                    </a:lnTo>
                    <a:lnTo>
                      <a:pt x="61981" y="80676"/>
                    </a:lnTo>
                    <a:lnTo>
                      <a:pt x="171519" y="56714"/>
                    </a:lnTo>
                    <a:cubicBezTo>
                      <a:pt x="180644" y="55004"/>
                      <a:pt x="185216" y="49583"/>
                      <a:pt x="185216" y="40455"/>
                    </a:cubicBezTo>
                    <a:cubicBezTo>
                      <a:pt x="185216" y="31327"/>
                      <a:pt x="180644" y="25622"/>
                      <a:pt x="171519" y="2334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1C9D2F9C-70F3-5E0E-5869-95595CB5DD71}"/>
                  </a:ext>
                </a:extLst>
              </p:cNvPr>
              <p:cNvSpPr/>
              <p:nvPr/>
            </p:nvSpPr>
            <p:spPr>
              <a:xfrm>
                <a:off x="6363965" y="1146831"/>
                <a:ext cx="524579" cy="985841"/>
              </a:xfrm>
              <a:custGeom>
                <a:avLst/>
                <a:gdLst>
                  <a:gd name="connsiteX0" fmla="*/ 123589 w 524579"/>
                  <a:gd name="connsiteY0" fmla="*/ 986076 h 985841"/>
                  <a:gd name="connsiteX1" fmla="*/ 364 w 524579"/>
                  <a:gd name="connsiteY1" fmla="*/ 492302 h 985841"/>
                  <a:gd name="connsiteX2" fmla="*/ 123589 w 524579"/>
                  <a:gd name="connsiteY2" fmla="*/ 235 h 985841"/>
                  <a:gd name="connsiteX3" fmla="*/ 253662 w 524579"/>
                  <a:gd name="connsiteY3" fmla="*/ 235 h 985841"/>
                  <a:gd name="connsiteX4" fmla="*/ 370906 w 524579"/>
                  <a:gd name="connsiteY4" fmla="*/ 16494 h 985841"/>
                  <a:gd name="connsiteX5" fmla="*/ 524944 w 524579"/>
                  <a:gd name="connsiteY5" fmla="*/ 492302 h 985841"/>
                  <a:gd name="connsiteX6" fmla="*/ 370906 w 524579"/>
                  <a:gd name="connsiteY6" fmla="*/ 969817 h 985841"/>
                  <a:gd name="connsiteX7" fmla="*/ 253662 w 524579"/>
                  <a:gd name="connsiteY7" fmla="*/ 986076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79" h="985841">
                    <a:moveTo>
                      <a:pt x="123589" y="986076"/>
                    </a:moveTo>
                    <a:lnTo>
                      <a:pt x="364" y="492302"/>
                    </a:lnTo>
                    <a:lnTo>
                      <a:pt x="123589" y="235"/>
                    </a:lnTo>
                    <a:lnTo>
                      <a:pt x="253662" y="235"/>
                    </a:lnTo>
                    <a:cubicBezTo>
                      <a:pt x="293601" y="235"/>
                      <a:pt x="332682" y="5655"/>
                      <a:pt x="370906" y="16494"/>
                    </a:cubicBezTo>
                    <a:lnTo>
                      <a:pt x="524944" y="492302"/>
                    </a:lnTo>
                    <a:lnTo>
                      <a:pt x="370906" y="969817"/>
                    </a:lnTo>
                    <a:cubicBezTo>
                      <a:pt x="332682" y="980657"/>
                      <a:pt x="293601" y="986076"/>
                      <a:pt x="253662" y="986076"/>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102" name="Freihandform: Form 101">
                <a:extLst>
                  <a:ext uri="{FF2B5EF4-FFF2-40B4-BE49-F238E27FC236}">
                    <a16:creationId xmlns:a16="http://schemas.microsoft.com/office/drawing/2014/main" id="{02F877A5-304C-3DD2-80CC-9FC92216F0D5}"/>
                  </a:ext>
                </a:extLst>
              </p:cNvPr>
              <p:cNvSpPr/>
              <p:nvPr/>
            </p:nvSpPr>
            <p:spPr>
              <a:xfrm>
                <a:off x="5882167" y="1154536"/>
                <a:ext cx="450984" cy="970433"/>
              </a:xfrm>
              <a:custGeom>
                <a:avLst/>
                <a:gdLst>
                  <a:gd name="connsiteX0" fmla="*/ 297311 w 450984"/>
                  <a:gd name="connsiteY0" fmla="*/ 235 h 970433"/>
                  <a:gd name="connsiteX1" fmla="*/ 451349 w 450984"/>
                  <a:gd name="connsiteY1" fmla="*/ 484597 h 970433"/>
                  <a:gd name="connsiteX2" fmla="*/ 297311 w 450984"/>
                  <a:gd name="connsiteY2" fmla="*/ 970669 h 970433"/>
                  <a:gd name="connsiteX3" fmla="*/ 131296 w 450984"/>
                  <a:gd name="connsiteY3" fmla="*/ 908198 h 970433"/>
                  <a:gd name="connsiteX4" fmla="*/ 1220 w 450984"/>
                  <a:gd name="connsiteY4" fmla="*/ 793527 h 970433"/>
                  <a:gd name="connsiteX5" fmla="*/ 20046 w 450984"/>
                  <a:gd name="connsiteY5" fmla="*/ 700248 h 970433"/>
                  <a:gd name="connsiteX6" fmla="*/ 20046 w 450984"/>
                  <a:gd name="connsiteY6" fmla="*/ 268944 h 970433"/>
                  <a:gd name="connsiteX7" fmla="*/ 364 w 450984"/>
                  <a:gd name="connsiteY7" fmla="*/ 178233 h 970433"/>
                  <a:gd name="connsiteX8" fmla="*/ 130868 w 450984"/>
                  <a:gd name="connsiteY8" fmla="*/ 63138 h 970433"/>
                  <a:gd name="connsiteX9" fmla="*/ 297311 w 450984"/>
                  <a:gd name="connsiteY9" fmla="*/ 235 h 97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984" h="970433">
                    <a:moveTo>
                      <a:pt x="297311" y="235"/>
                    </a:moveTo>
                    <a:lnTo>
                      <a:pt x="451349" y="484597"/>
                    </a:lnTo>
                    <a:lnTo>
                      <a:pt x="297311" y="970669"/>
                    </a:lnTo>
                    <a:cubicBezTo>
                      <a:pt x="237410" y="959829"/>
                      <a:pt x="182071" y="939006"/>
                      <a:pt x="131296" y="908198"/>
                    </a:cubicBezTo>
                    <a:cubicBezTo>
                      <a:pt x="80521" y="877390"/>
                      <a:pt x="37162" y="839167"/>
                      <a:pt x="1220" y="793527"/>
                    </a:cubicBezTo>
                    <a:lnTo>
                      <a:pt x="20046" y="700248"/>
                    </a:lnTo>
                    <a:lnTo>
                      <a:pt x="20046" y="268944"/>
                    </a:lnTo>
                    <a:lnTo>
                      <a:pt x="364" y="178233"/>
                    </a:lnTo>
                    <a:cubicBezTo>
                      <a:pt x="36307" y="132592"/>
                      <a:pt x="79807" y="94226"/>
                      <a:pt x="130868" y="63138"/>
                    </a:cubicBezTo>
                    <a:cubicBezTo>
                      <a:pt x="181929" y="32039"/>
                      <a:pt x="237410" y="11074"/>
                      <a:pt x="297311" y="235"/>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103" name="Freihandform: Form 102">
                <a:extLst>
                  <a:ext uri="{FF2B5EF4-FFF2-40B4-BE49-F238E27FC236}">
                    <a16:creationId xmlns:a16="http://schemas.microsoft.com/office/drawing/2014/main" id="{2306E269-32B6-4371-2220-00B96BDDB5DA}"/>
                  </a:ext>
                </a:extLst>
              </p:cNvPr>
              <p:cNvSpPr/>
              <p:nvPr/>
            </p:nvSpPr>
            <p:spPr>
              <a:xfrm>
                <a:off x="6950162" y="1430947"/>
                <a:ext cx="215645" cy="417612"/>
              </a:xfrm>
              <a:custGeom>
                <a:avLst/>
                <a:gdLst>
                  <a:gd name="connsiteX0" fmla="*/ 364 w 215645"/>
                  <a:gd name="connsiteY0" fmla="*/ 208186 h 417612"/>
                  <a:gd name="connsiteX1" fmla="*/ 92785 w 215645"/>
                  <a:gd name="connsiteY1" fmla="*/ 417847 h 417612"/>
                  <a:gd name="connsiteX2" fmla="*/ 216010 w 215645"/>
                  <a:gd name="connsiteY2" fmla="*/ 248406 h 417612"/>
                  <a:gd name="connsiteX3" fmla="*/ 216010 w 215645"/>
                  <a:gd name="connsiteY3" fmla="*/ 169676 h 417612"/>
                  <a:gd name="connsiteX4" fmla="*/ 92785 w 215645"/>
                  <a:gd name="connsiteY4" fmla="*/ 235 h 4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5" h="417612">
                    <a:moveTo>
                      <a:pt x="364" y="208186"/>
                    </a:moveTo>
                    <a:lnTo>
                      <a:pt x="92785" y="417847"/>
                    </a:lnTo>
                    <a:lnTo>
                      <a:pt x="216010" y="248406"/>
                    </a:lnTo>
                    <a:lnTo>
                      <a:pt x="216010" y="169676"/>
                    </a:lnTo>
                    <a:lnTo>
                      <a:pt x="92785" y="235"/>
                    </a:ln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E4473FE2-489B-97B4-22F9-5872AEAC42E8}"/>
                  </a:ext>
                </a:extLst>
              </p:cNvPr>
              <p:cNvSpPr/>
              <p:nvPr/>
            </p:nvSpPr>
            <p:spPr>
              <a:xfrm>
                <a:off x="6177408" y="1146831"/>
                <a:ext cx="308924" cy="985841"/>
              </a:xfrm>
              <a:custGeom>
                <a:avLst/>
                <a:gdLst>
                  <a:gd name="connsiteX0" fmla="*/ 309288 w 308924"/>
                  <a:gd name="connsiteY0" fmla="*/ 235 h 985841"/>
                  <a:gd name="connsiteX1" fmla="*/ 309288 w 308924"/>
                  <a:gd name="connsiteY1" fmla="*/ 986076 h 985841"/>
                  <a:gd name="connsiteX2" fmla="*/ 76526 w 308924"/>
                  <a:gd name="connsiteY2" fmla="*/ 986076 h 985841"/>
                  <a:gd name="connsiteX3" fmla="*/ 38016 w 308924"/>
                  <a:gd name="connsiteY3" fmla="*/ 983081 h 985841"/>
                  <a:gd name="connsiteX4" fmla="*/ 364 w 308924"/>
                  <a:gd name="connsiteY4" fmla="*/ 977519 h 985841"/>
                  <a:gd name="connsiteX5" fmla="*/ 364 w 308924"/>
                  <a:gd name="connsiteY5" fmla="*/ 7941 h 985841"/>
                  <a:gd name="connsiteX6" fmla="*/ 38016 w 308924"/>
                  <a:gd name="connsiteY6" fmla="*/ 3235 h 985841"/>
                  <a:gd name="connsiteX7" fmla="*/ 76526 w 308924"/>
                  <a:gd name="connsiteY7" fmla="*/ 235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24" h="985841">
                    <a:moveTo>
                      <a:pt x="309288" y="235"/>
                    </a:moveTo>
                    <a:lnTo>
                      <a:pt x="309288" y="986076"/>
                    </a:lnTo>
                    <a:lnTo>
                      <a:pt x="76526" y="986076"/>
                    </a:lnTo>
                    <a:cubicBezTo>
                      <a:pt x="63401" y="985506"/>
                      <a:pt x="50561" y="984507"/>
                      <a:pt x="38016" y="983081"/>
                    </a:cubicBezTo>
                    <a:cubicBezTo>
                      <a:pt x="25462" y="981655"/>
                      <a:pt x="12908" y="979801"/>
                      <a:pt x="364" y="977519"/>
                    </a:cubicBezTo>
                    <a:lnTo>
                      <a:pt x="364" y="7941"/>
                    </a:lnTo>
                    <a:cubicBezTo>
                      <a:pt x="12908" y="6226"/>
                      <a:pt x="25462" y="4664"/>
                      <a:pt x="38016" y="3235"/>
                    </a:cubicBezTo>
                    <a:cubicBezTo>
                      <a:pt x="50561" y="1807"/>
                      <a:pt x="63401" y="806"/>
                      <a:pt x="76526" y="235"/>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E03562AE-4D57-82AB-F4B7-6F596A7B788A}"/>
                  </a:ext>
                </a:extLst>
              </p:cNvPr>
              <p:cNvSpPr/>
              <p:nvPr/>
            </p:nvSpPr>
            <p:spPr>
              <a:xfrm>
                <a:off x="5562112" y="1331679"/>
                <a:ext cx="392793" cy="617003"/>
              </a:xfrm>
              <a:custGeom>
                <a:avLst/>
                <a:gdLst>
                  <a:gd name="connsiteX0" fmla="*/ 393158 w 392793"/>
                  <a:gd name="connsiteY0" fmla="*/ 84099 h 617003"/>
                  <a:gd name="connsiteX1" fmla="*/ 393158 w 392793"/>
                  <a:gd name="connsiteY1" fmla="*/ 532519 h 617003"/>
                  <a:gd name="connsiteX2" fmla="*/ 369197 w 392793"/>
                  <a:gd name="connsiteY2" fmla="*/ 591994 h 617003"/>
                  <a:gd name="connsiteX3" fmla="*/ 311005 w 392793"/>
                  <a:gd name="connsiteY3" fmla="*/ 617239 h 617003"/>
                  <a:gd name="connsiteX4" fmla="*/ 305871 w 392793"/>
                  <a:gd name="connsiteY4" fmla="*/ 617239 h 617003"/>
                  <a:gd name="connsiteX5" fmla="*/ 152690 w 392793"/>
                  <a:gd name="connsiteY5" fmla="*/ 575735 h 617003"/>
                  <a:gd name="connsiteX6" fmla="*/ 41868 w 392793"/>
                  <a:gd name="connsiteY6" fmla="*/ 464058 h 617003"/>
                  <a:gd name="connsiteX7" fmla="*/ 364 w 392793"/>
                  <a:gd name="connsiteY7" fmla="*/ 309164 h 617003"/>
                  <a:gd name="connsiteX8" fmla="*/ 41441 w 392793"/>
                  <a:gd name="connsiteY8" fmla="*/ 153844 h 617003"/>
                  <a:gd name="connsiteX9" fmla="*/ 151833 w 392793"/>
                  <a:gd name="connsiteY9" fmla="*/ 42167 h 617003"/>
                  <a:gd name="connsiteX10" fmla="*/ 305871 w 392793"/>
                  <a:gd name="connsiteY10" fmla="*/ 235 h 617003"/>
                  <a:gd name="connsiteX11" fmla="*/ 311005 w 392793"/>
                  <a:gd name="connsiteY11" fmla="*/ 235 h 617003"/>
                  <a:gd name="connsiteX12" fmla="*/ 369197 w 392793"/>
                  <a:gd name="connsiteY12" fmla="*/ 25479 h 617003"/>
                  <a:gd name="connsiteX13" fmla="*/ 393158 w 392793"/>
                  <a:gd name="connsiteY13" fmla="*/ 84099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793" h="617003">
                    <a:moveTo>
                      <a:pt x="393158" y="84099"/>
                    </a:moveTo>
                    <a:lnTo>
                      <a:pt x="393158" y="532519"/>
                    </a:lnTo>
                    <a:cubicBezTo>
                      <a:pt x="393158" y="555909"/>
                      <a:pt x="385171" y="575735"/>
                      <a:pt x="369197" y="591994"/>
                    </a:cubicBezTo>
                    <a:cubicBezTo>
                      <a:pt x="353222" y="608253"/>
                      <a:pt x="333826" y="616668"/>
                      <a:pt x="311005" y="617239"/>
                    </a:cubicBezTo>
                    <a:lnTo>
                      <a:pt x="305871" y="617239"/>
                    </a:lnTo>
                    <a:cubicBezTo>
                      <a:pt x="249961" y="617239"/>
                      <a:pt x="198900" y="603404"/>
                      <a:pt x="152690" y="575735"/>
                    </a:cubicBezTo>
                    <a:cubicBezTo>
                      <a:pt x="106478" y="548064"/>
                      <a:pt x="69537" y="510839"/>
                      <a:pt x="41868" y="464058"/>
                    </a:cubicBezTo>
                    <a:cubicBezTo>
                      <a:pt x="14198" y="417276"/>
                      <a:pt x="364" y="365644"/>
                      <a:pt x="364" y="309164"/>
                    </a:cubicBezTo>
                    <a:cubicBezTo>
                      <a:pt x="364" y="252114"/>
                      <a:pt x="14056" y="200340"/>
                      <a:pt x="41441" y="153844"/>
                    </a:cubicBezTo>
                    <a:cubicBezTo>
                      <a:pt x="68825" y="107347"/>
                      <a:pt x="105623" y="70122"/>
                      <a:pt x="151833" y="42167"/>
                    </a:cubicBezTo>
                    <a:cubicBezTo>
                      <a:pt x="198045" y="14212"/>
                      <a:pt x="249390" y="235"/>
                      <a:pt x="305871" y="235"/>
                    </a:cubicBezTo>
                    <a:lnTo>
                      <a:pt x="311005" y="235"/>
                    </a:lnTo>
                    <a:cubicBezTo>
                      <a:pt x="333826" y="806"/>
                      <a:pt x="353222" y="9220"/>
                      <a:pt x="369197" y="25479"/>
                    </a:cubicBezTo>
                    <a:cubicBezTo>
                      <a:pt x="385171" y="41739"/>
                      <a:pt x="393158" y="61279"/>
                      <a:pt x="393158" y="84099"/>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106" name="Freihandform: Form 105">
                <a:extLst>
                  <a:ext uri="{FF2B5EF4-FFF2-40B4-BE49-F238E27FC236}">
                    <a16:creationId xmlns:a16="http://schemas.microsoft.com/office/drawing/2014/main" id="{13526C88-D65A-1C21-564B-69A0506C7424}"/>
                  </a:ext>
                </a:extLst>
              </p:cNvPr>
              <p:cNvSpPr/>
              <p:nvPr/>
            </p:nvSpPr>
            <p:spPr>
              <a:xfrm>
                <a:off x="6732792" y="1162242"/>
                <a:ext cx="308933" cy="953314"/>
              </a:xfrm>
              <a:custGeom>
                <a:avLst/>
                <a:gdLst>
                  <a:gd name="connsiteX0" fmla="*/ 251100 w 308933"/>
                  <a:gd name="connsiteY0" fmla="*/ 186787 h 953314"/>
                  <a:gd name="connsiteX1" fmla="*/ 142420 w 308933"/>
                  <a:gd name="connsiteY1" fmla="*/ 69548 h 953314"/>
                  <a:gd name="connsiteX2" fmla="*/ 364 w 308933"/>
                  <a:gd name="connsiteY2" fmla="*/ 235 h 953314"/>
                  <a:gd name="connsiteX3" fmla="*/ 364 w 308933"/>
                  <a:gd name="connsiteY3" fmla="*/ 953550 h 953314"/>
                  <a:gd name="connsiteX4" fmla="*/ 142420 w 308933"/>
                  <a:gd name="connsiteY4" fmla="*/ 884233 h 953314"/>
                  <a:gd name="connsiteX5" fmla="*/ 251100 w 308933"/>
                  <a:gd name="connsiteY5" fmla="*/ 766994 h 953314"/>
                  <a:gd name="connsiteX6" fmla="*/ 309298 w 308933"/>
                  <a:gd name="connsiteY6" fmla="*/ 686552 h 953314"/>
                  <a:gd name="connsiteX7" fmla="*/ 309298 w 308933"/>
                  <a:gd name="connsiteY7" fmla="*/ 267228 h 9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33" h="953314">
                    <a:moveTo>
                      <a:pt x="251100" y="186787"/>
                    </a:moveTo>
                    <a:cubicBezTo>
                      <a:pt x="222011" y="140576"/>
                      <a:pt x="185778" y="101496"/>
                      <a:pt x="142420" y="69548"/>
                    </a:cubicBezTo>
                    <a:cubicBezTo>
                      <a:pt x="99062" y="37602"/>
                      <a:pt x="51713" y="14494"/>
                      <a:pt x="364" y="235"/>
                    </a:cubicBezTo>
                    <a:lnTo>
                      <a:pt x="364" y="953550"/>
                    </a:lnTo>
                    <a:cubicBezTo>
                      <a:pt x="51713" y="939287"/>
                      <a:pt x="99062" y="916182"/>
                      <a:pt x="142420" y="884233"/>
                    </a:cubicBezTo>
                    <a:cubicBezTo>
                      <a:pt x="185778" y="852284"/>
                      <a:pt x="222011" y="813205"/>
                      <a:pt x="251100" y="766994"/>
                    </a:cubicBezTo>
                    <a:lnTo>
                      <a:pt x="309298" y="686552"/>
                    </a:lnTo>
                    <a:lnTo>
                      <a:pt x="309298" y="267228"/>
                    </a:ln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107" name="Freihandform: Form 106">
                <a:extLst>
                  <a:ext uri="{FF2B5EF4-FFF2-40B4-BE49-F238E27FC236}">
                    <a16:creationId xmlns:a16="http://schemas.microsoft.com/office/drawing/2014/main" id="{80AAA64A-6922-155F-18E8-768AC9C09E1C}"/>
                  </a:ext>
                </a:extLst>
              </p:cNvPr>
              <p:cNvSpPr/>
              <p:nvPr/>
            </p:nvSpPr>
            <p:spPr>
              <a:xfrm>
                <a:off x="6069335" y="775338"/>
                <a:ext cx="786768" cy="553773"/>
              </a:xfrm>
              <a:custGeom>
                <a:avLst/>
                <a:gdLst>
                  <a:gd name="connsiteX0" fmla="*/ 291566 w 786768"/>
                  <a:gd name="connsiteY0" fmla="*/ 108162 h 553773"/>
                  <a:gd name="connsiteX1" fmla="*/ 289851 w 786768"/>
                  <a:gd name="connsiteY1" fmla="*/ 109867 h 553773"/>
                  <a:gd name="connsiteX2" fmla="*/ 288146 w 786768"/>
                  <a:gd name="connsiteY2" fmla="*/ 112010 h 553773"/>
                  <a:gd name="connsiteX3" fmla="*/ 286432 w 786768"/>
                  <a:gd name="connsiteY3" fmla="*/ 114143 h 553773"/>
                  <a:gd name="connsiteX4" fmla="*/ 9166 w 786768"/>
                  <a:gd name="connsiteY4" fmla="*/ 488116 h 553773"/>
                  <a:gd name="connsiteX5" fmla="*/ 5315 w 786768"/>
                  <a:gd name="connsiteY5" fmla="*/ 531332 h 553773"/>
                  <a:gd name="connsiteX6" fmla="*/ 42541 w 786768"/>
                  <a:gd name="connsiteY6" fmla="*/ 554009 h 553773"/>
                  <a:gd name="connsiteX7" fmla="*/ 510641 w 786768"/>
                  <a:gd name="connsiteY7" fmla="*/ 554009 h 553773"/>
                  <a:gd name="connsiteX8" fmla="*/ 651411 w 786768"/>
                  <a:gd name="connsiteY8" fmla="*/ 515928 h 553773"/>
                  <a:gd name="connsiteX9" fmla="*/ 751966 w 786768"/>
                  <a:gd name="connsiteY9" fmla="*/ 413238 h 553773"/>
                  <a:gd name="connsiteX10" fmla="*/ 787056 w 786768"/>
                  <a:gd name="connsiteY10" fmla="*/ 270753 h 553773"/>
                  <a:gd name="connsiteX11" fmla="*/ 748118 w 786768"/>
                  <a:gd name="connsiteY11" fmla="*/ 135965 h 553773"/>
                  <a:gd name="connsiteX12" fmla="*/ 650134 w 786768"/>
                  <a:gd name="connsiteY12" fmla="*/ 38410 h 553773"/>
                  <a:gd name="connsiteX13" fmla="*/ 514917 w 786768"/>
                  <a:gd name="connsiteY13" fmla="*/ 329 h 553773"/>
                  <a:gd name="connsiteX14" fmla="*/ 388273 w 786768"/>
                  <a:gd name="connsiteY14" fmla="*/ 28142 h 553773"/>
                  <a:gd name="connsiteX15" fmla="*/ 291566 w 786768"/>
                  <a:gd name="connsiteY15" fmla="*/ 108162 h 55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8" h="553773">
                    <a:moveTo>
                      <a:pt x="291566" y="108162"/>
                    </a:moveTo>
                    <a:lnTo>
                      <a:pt x="289851" y="109867"/>
                    </a:lnTo>
                    <a:cubicBezTo>
                      <a:pt x="289289" y="110438"/>
                      <a:pt x="288718" y="111152"/>
                      <a:pt x="288146" y="112010"/>
                    </a:cubicBezTo>
                    <a:cubicBezTo>
                      <a:pt x="287575" y="112867"/>
                      <a:pt x="287003" y="113581"/>
                      <a:pt x="286432" y="114143"/>
                    </a:cubicBezTo>
                    <a:lnTo>
                      <a:pt x="9166" y="488116"/>
                    </a:lnTo>
                    <a:cubicBezTo>
                      <a:pt x="-1103" y="501808"/>
                      <a:pt x="-2386" y="516213"/>
                      <a:pt x="5315" y="531332"/>
                    </a:cubicBezTo>
                    <a:cubicBezTo>
                      <a:pt x="13016" y="546450"/>
                      <a:pt x="25426" y="554009"/>
                      <a:pt x="42541" y="554009"/>
                    </a:cubicBezTo>
                    <a:lnTo>
                      <a:pt x="510641" y="554009"/>
                    </a:lnTo>
                    <a:cubicBezTo>
                      <a:pt x="561990" y="554009"/>
                      <a:pt x="608910" y="541315"/>
                      <a:pt x="651411" y="515928"/>
                    </a:cubicBezTo>
                    <a:cubicBezTo>
                      <a:pt x="693921" y="490540"/>
                      <a:pt x="727439" y="456310"/>
                      <a:pt x="751966" y="413238"/>
                    </a:cubicBezTo>
                    <a:cubicBezTo>
                      <a:pt x="776502" y="370166"/>
                      <a:pt x="788199" y="322665"/>
                      <a:pt x="787056" y="270753"/>
                    </a:cubicBezTo>
                    <a:cubicBezTo>
                      <a:pt x="785913" y="221690"/>
                      <a:pt x="772931" y="176761"/>
                      <a:pt x="748118" y="135965"/>
                    </a:cubicBezTo>
                    <a:cubicBezTo>
                      <a:pt x="723296" y="95179"/>
                      <a:pt x="690635" y="62661"/>
                      <a:pt x="650134" y="38410"/>
                    </a:cubicBezTo>
                    <a:cubicBezTo>
                      <a:pt x="609624" y="14169"/>
                      <a:pt x="564552" y="1472"/>
                      <a:pt x="514917" y="329"/>
                    </a:cubicBezTo>
                    <a:cubicBezTo>
                      <a:pt x="469283" y="-814"/>
                      <a:pt x="427059" y="8463"/>
                      <a:pt x="388273" y="28142"/>
                    </a:cubicBezTo>
                    <a:cubicBezTo>
                      <a:pt x="349478" y="47830"/>
                      <a:pt x="317245" y="74500"/>
                      <a:pt x="291566" y="108162"/>
                    </a:cubicBezTo>
                    <a:close/>
                  </a:path>
                </a:pathLst>
              </a:custGeom>
              <a:solidFill>
                <a:schemeClr val="accent1">
                  <a:lumMod val="40000"/>
                  <a:lumOff val="60000"/>
                </a:schemeClr>
              </a:solidFill>
              <a:ln w="3175" cap="flat">
                <a:solidFill>
                  <a:schemeClr val="bg2"/>
                </a:solidFill>
                <a:prstDash val="solid"/>
                <a:miter/>
              </a:ln>
            </p:spPr>
            <p:txBody>
              <a:bodyPr rtlCol="0" anchor="ctr"/>
              <a:lstStyle/>
              <a:p>
                <a:endParaRPr lang="de-DE"/>
              </a:p>
            </p:txBody>
          </p:sp>
          <p:sp>
            <p:nvSpPr>
              <p:cNvPr id="108" name="Freihandform: Form 107">
                <a:extLst>
                  <a:ext uri="{FF2B5EF4-FFF2-40B4-BE49-F238E27FC236}">
                    <a16:creationId xmlns:a16="http://schemas.microsoft.com/office/drawing/2014/main" id="{A782EE0A-B871-E2A6-FF9D-1165702056A4}"/>
                  </a:ext>
                </a:extLst>
              </p:cNvPr>
              <p:cNvSpPr/>
              <p:nvPr/>
            </p:nvSpPr>
            <p:spPr>
              <a:xfrm>
                <a:off x="5712807" y="1577322"/>
                <a:ext cx="123416" cy="123430"/>
              </a:xfrm>
              <a:custGeom>
                <a:avLst/>
                <a:gdLst>
                  <a:gd name="connsiteX0" fmla="*/ 62073 w 123416"/>
                  <a:gd name="connsiteY0" fmla="*/ 123666 h 123430"/>
                  <a:gd name="connsiteX1" fmla="*/ 38097 w 123416"/>
                  <a:gd name="connsiteY1" fmla="*/ 118872 h 123430"/>
                  <a:gd name="connsiteX2" fmla="*/ 18428 w 123416"/>
                  <a:gd name="connsiteY2" fmla="*/ 105601 h 123430"/>
                  <a:gd name="connsiteX3" fmla="*/ 5158 w 123416"/>
                  <a:gd name="connsiteY3" fmla="*/ 85931 h 123430"/>
                  <a:gd name="connsiteX4" fmla="*/ 364 w 123416"/>
                  <a:gd name="connsiteY4" fmla="*/ 61957 h 123430"/>
                  <a:gd name="connsiteX5" fmla="*/ 5158 w 123416"/>
                  <a:gd name="connsiteY5" fmla="*/ 37976 h 123430"/>
                  <a:gd name="connsiteX6" fmla="*/ 18428 w 123416"/>
                  <a:gd name="connsiteY6" fmla="*/ 18313 h 123430"/>
                  <a:gd name="connsiteX7" fmla="*/ 38097 w 123416"/>
                  <a:gd name="connsiteY7" fmla="*/ 5036 h 123430"/>
                  <a:gd name="connsiteX8" fmla="*/ 62073 w 123416"/>
                  <a:gd name="connsiteY8" fmla="*/ 235 h 123430"/>
                  <a:gd name="connsiteX9" fmla="*/ 86047 w 123416"/>
                  <a:gd name="connsiteY9" fmla="*/ 5036 h 123430"/>
                  <a:gd name="connsiteX10" fmla="*/ 105716 w 123416"/>
                  <a:gd name="connsiteY10" fmla="*/ 18313 h 123430"/>
                  <a:gd name="connsiteX11" fmla="*/ 118987 w 123416"/>
                  <a:gd name="connsiteY11" fmla="*/ 37976 h 123430"/>
                  <a:gd name="connsiteX12" fmla="*/ 123780 w 123416"/>
                  <a:gd name="connsiteY12" fmla="*/ 61957 h 123430"/>
                  <a:gd name="connsiteX13" fmla="*/ 118987 w 123416"/>
                  <a:gd name="connsiteY13" fmla="*/ 85931 h 123430"/>
                  <a:gd name="connsiteX14" fmla="*/ 105716 w 123416"/>
                  <a:gd name="connsiteY14" fmla="*/ 105601 h 123430"/>
                  <a:gd name="connsiteX15" fmla="*/ 86047 w 123416"/>
                  <a:gd name="connsiteY15" fmla="*/ 118872 h 123430"/>
                  <a:gd name="connsiteX16" fmla="*/ 62073 w 123416"/>
                  <a:gd name="connsiteY16" fmla="*/ 123666 h 12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416" h="123430">
                    <a:moveTo>
                      <a:pt x="62073" y="123666"/>
                    </a:moveTo>
                    <a:cubicBezTo>
                      <a:pt x="53551" y="123666"/>
                      <a:pt x="45559" y="122067"/>
                      <a:pt x="38097" y="118872"/>
                    </a:cubicBezTo>
                    <a:cubicBezTo>
                      <a:pt x="30636" y="115676"/>
                      <a:pt x="24080" y="111253"/>
                      <a:pt x="18428" y="105601"/>
                    </a:cubicBezTo>
                    <a:cubicBezTo>
                      <a:pt x="12777" y="99949"/>
                      <a:pt x="8354" y="93393"/>
                      <a:pt x="5158" y="85931"/>
                    </a:cubicBezTo>
                    <a:cubicBezTo>
                      <a:pt x="1961" y="78470"/>
                      <a:pt x="364" y="70479"/>
                      <a:pt x="364" y="61957"/>
                    </a:cubicBezTo>
                    <a:cubicBezTo>
                      <a:pt x="364" y="53426"/>
                      <a:pt x="1961" y="45432"/>
                      <a:pt x="5158" y="37976"/>
                    </a:cubicBezTo>
                    <a:cubicBezTo>
                      <a:pt x="8354" y="30519"/>
                      <a:pt x="12777" y="23965"/>
                      <a:pt x="18428" y="18313"/>
                    </a:cubicBezTo>
                    <a:cubicBezTo>
                      <a:pt x="24080" y="12661"/>
                      <a:pt x="30636" y="8236"/>
                      <a:pt x="38097" y="5036"/>
                    </a:cubicBezTo>
                    <a:cubicBezTo>
                      <a:pt x="45559" y="1835"/>
                      <a:pt x="53551" y="235"/>
                      <a:pt x="62073" y="235"/>
                    </a:cubicBezTo>
                    <a:cubicBezTo>
                      <a:pt x="70595" y="235"/>
                      <a:pt x="78586" y="1835"/>
                      <a:pt x="86047" y="5036"/>
                    </a:cubicBezTo>
                    <a:cubicBezTo>
                      <a:pt x="93508" y="8236"/>
                      <a:pt x="100065" y="12661"/>
                      <a:pt x="105716" y="18313"/>
                    </a:cubicBezTo>
                    <a:cubicBezTo>
                      <a:pt x="111367" y="23965"/>
                      <a:pt x="115792" y="30519"/>
                      <a:pt x="118987" y="37976"/>
                    </a:cubicBezTo>
                    <a:cubicBezTo>
                      <a:pt x="122183" y="45432"/>
                      <a:pt x="123780" y="53426"/>
                      <a:pt x="123780" y="61957"/>
                    </a:cubicBezTo>
                    <a:cubicBezTo>
                      <a:pt x="123780" y="70479"/>
                      <a:pt x="122183" y="78470"/>
                      <a:pt x="118987" y="85931"/>
                    </a:cubicBezTo>
                    <a:cubicBezTo>
                      <a:pt x="115792" y="93393"/>
                      <a:pt x="111367" y="99949"/>
                      <a:pt x="105716" y="105601"/>
                    </a:cubicBezTo>
                    <a:cubicBezTo>
                      <a:pt x="100065" y="111253"/>
                      <a:pt x="93508" y="115676"/>
                      <a:pt x="86047" y="118872"/>
                    </a:cubicBezTo>
                    <a:cubicBezTo>
                      <a:pt x="78586" y="122067"/>
                      <a:pt x="70595" y="123666"/>
                      <a:pt x="62073" y="123666"/>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grpSp>
        <p:nvGrpSpPr>
          <p:cNvPr id="109" name="Gruppieren 108">
            <a:extLst>
              <a:ext uri="{FF2B5EF4-FFF2-40B4-BE49-F238E27FC236}">
                <a16:creationId xmlns:a16="http://schemas.microsoft.com/office/drawing/2014/main" id="{CD2BE1A5-2A3B-E071-DB0A-A99DE001EC03}"/>
              </a:ext>
            </a:extLst>
          </p:cNvPr>
          <p:cNvGrpSpPr/>
          <p:nvPr/>
        </p:nvGrpSpPr>
        <p:grpSpPr>
          <a:xfrm>
            <a:off x="6889604" y="1657571"/>
            <a:ext cx="978924" cy="978922"/>
            <a:chOff x="1278515" y="1771531"/>
            <a:chExt cx="576000" cy="576000"/>
          </a:xfrm>
        </p:grpSpPr>
        <p:sp>
          <p:nvSpPr>
            <p:cNvPr id="110" name="Ellipse 109">
              <a:extLst>
                <a:ext uri="{FF2B5EF4-FFF2-40B4-BE49-F238E27FC236}">
                  <a16:creationId xmlns:a16="http://schemas.microsoft.com/office/drawing/2014/main" id="{5EECD5C5-7F53-E58D-FD3A-5C781977FCC0}"/>
                </a:ext>
              </a:extLst>
            </p:cNvPr>
            <p:cNvSpPr>
              <a:spLocks noChangeAspect="1"/>
            </p:cNvSpPr>
            <p:nvPr/>
          </p:nvSpPr>
          <p:spPr>
            <a:xfrm>
              <a:off x="1278515" y="1771531"/>
              <a:ext cx="576000" cy="57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1" name="Gruppieren 110">
              <a:extLst>
                <a:ext uri="{FF2B5EF4-FFF2-40B4-BE49-F238E27FC236}">
                  <a16:creationId xmlns:a16="http://schemas.microsoft.com/office/drawing/2014/main" id="{D4E69EE1-79DC-3563-7CA9-579895258AC0}"/>
                </a:ext>
              </a:extLst>
            </p:cNvPr>
            <p:cNvGrpSpPr/>
            <p:nvPr/>
          </p:nvGrpSpPr>
          <p:grpSpPr>
            <a:xfrm>
              <a:off x="1392207" y="1880695"/>
              <a:ext cx="347239" cy="347296"/>
              <a:chOff x="9164726" y="4039808"/>
              <a:chExt cx="1473676" cy="1473918"/>
            </a:xfrm>
          </p:grpSpPr>
          <p:sp>
            <p:nvSpPr>
              <p:cNvPr id="112" name="Freihandform: Form 111">
                <a:extLst>
                  <a:ext uri="{FF2B5EF4-FFF2-40B4-BE49-F238E27FC236}">
                    <a16:creationId xmlns:a16="http://schemas.microsoft.com/office/drawing/2014/main" id="{B7095A14-1C9F-2F1F-B8A2-E9CD5C78412D}"/>
                  </a:ext>
                </a:extLst>
              </p:cNvPr>
              <p:cNvSpPr/>
              <p:nvPr/>
            </p:nvSpPr>
            <p:spPr>
              <a:xfrm>
                <a:off x="9164726" y="4040049"/>
                <a:ext cx="1473676" cy="1473677"/>
              </a:xfrm>
              <a:custGeom>
                <a:avLst/>
                <a:gdLst>
                  <a:gd name="connsiteX0" fmla="*/ 1573509 w 1726930"/>
                  <a:gd name="connsiteY0" fmla="*/ 451 h 1726932"/>
                  <a:gd name="connsiteX1" fmla="*/ 1682617 w 1726930"/>
                  <a:gd name="connsiteY1" fmla="*/ 45809 h 1726932"/>
                  <a:gd name="connsiteX2" fmla="*/ 1727547 w 1726930"/>
                  <a:gd name="connsiteY2" fmla="*/ 154489 h 1726932"/>
                  <a:gd name="connsiteX3" fmla="*/ 1727547 w 1726930"/>
                  <a:gd name="connsiteY3" fmla="*/ 756093 h 1726932"/>
                  <a:gd name="connsiteX4" fmla="*/ 1696305 w 1726930"/>
                  <a:gd name="connsiteY4" fmla="*/ 872049 h 1726932"/>
                  <a:gd name="connsiteX5" fmla="*/ 1612875 w 1726930"/>
                  <a:gd name="connsiteY5" fmla="*/ 955913 h 1726932"/>
                  <a:gd name="connsiteX6" fmla="*/ 1496489 w 1726930"/>
                  <a:gd name="connsiteY6" fmla="*/ 987149 h 1726932"/>
                  <a:gd name="connsiteX7" fmla="*/ 1357853 w 1726930"/>
                  <a:gd name="connsiteY7" fmla="*/ 987149 h 1726932"/>
                  <a:gd name="connsiteX8" fmla="*/ 1543553 w 1726930"/>
                  <a:gd name="connsiteY8" fmla="*/ 1037211 h 1726932"/>
                  <a:gd name="connsiteX9" fmla="*/ 1677483 w 1726930"/>
                  <a:gd name="connsiteY9" fmla="*/ 1171137 h 1726932"/>
                  <a:gd name="connsiteX10" fmla="*/ 1727547 w 1726930"/>
                  <a:gd name="connsiteY10" fmla="*/ 1357694 h 1726932"/>
                  <a:gd name="connsiteX11" fmla="*/ 1677483 w 1726930"/>
                  <a:gd name="connsiteY11" fmla="*/ 1543394 h 1726932"/>
                  <a:gd name="connsiteX12" fmla="*/ 1543553 w 1726930"/>
                  <a:gd name="connsiteY12" fmla="*/ 1677321 h 1726932"/>
                  <a:gd name="connsiteX13" fmla="*/ 1357853 w 1726930"/>
                  <a:gd name="connsiteY13" fmla="*/ 1727383 h 1726932"/>
                  <a:gd name="connsiteX14" fmla="*/ 1159743 w 1726930"/>
                  <a:gd name="connsiteY14" fmla="*/ 1670046 h 1726932"/>
                  <a:gd name="connsiteX15" fmla="*/ 1025821 w 1726930"/>
                  <a:gd name="connsiteY15" fmla="*/ 1521144 h 1726932"/>
                  <a:gd name="connsiteX16" fmla="*/ 1007847 w 1726930"/>
                  <a:gd name="connsiteY16" fmla="*/ 1478356 h 1726932"/>
                  <a:gd name="connsiteX17" fmla="*/ 864077 w 1726930"/>
                  <a:gd name="connsiteY17" fmla="*/ 1134339 h 1726932"/>
                  <a:gd name="connsiteX18" fmla="*/ 720316 w 1726930"/>
                  <a:gd name="connsiteY18" fmla="*/ 1478356 h 1726932"/>
                  <a:gd name="connsiteX19" fmla="*/ 702343 w 1726930"/>
                  <a:gd name="connsiteY19" fmla="*/ 1521144 h 1726932"/>
                  <a:gd name="connsiteX20" fmla="*/ 568414 w 1726930"/>
                  <a:gd name="connsiteY20" fmla="*/ 1670046 h 1726932"/>
                  <a:gd name="connsiteX21" fmla="*/ 371161 w 1726930"/>
                  <a:gd name="connsiteY21" fmla="*/ 1727383 h 1726932"/>
                  <a:gd name="connsiteX22" fmla="*/ 184605 w 1726930"/>
                  <a:gd name="connsiteY22" fmla="*/ 1677321 h 1726932"/>
                  <a:gd name="connsiteX23" fmla="*/ 50678 w 1726930"/>
                  <a:gd name="connsiteY23" fmla="*/ 1543394 h 1726932"/>
                  <a:gd name="connsiteX24" fmla="*/ 617 w 1726930"/>
                  <a:gd name="connsiteY24" fmla="*/ 1357694 h 1726932"/>
                  <a:gd name="connsiteX25" fmla="*/ 50678 w 1726930"/>
                  <a:gd name="connsiteY25" fmla="*/ 1171137 h 1726932"/>
                  <a:gd name="connsiteX26" fmla="*/ 184605 w 1726930"/>
                  <a:gd name="connsiteY26" fmla="*/ 1037211 h 1726932"/>
                  <a:gd name="connsiteX27" fmla="*/ 371161 w 1726930"/>
                  <a:gd name="connsiteY27" fmla="*/ 987149 h 1726932"/>
                  <a:gd name="connsiteX28" fmla="*/ 231672 w 1726930"/>
                  <a:gd name="connsiteY28" fmla="*/ 987149 h 1726932"/>
                  <a:gd name="connsiteX29" fmla="*/ 115717 w 1726930"/>
                  <a:gd name="connsiteY29" fmla="*/ 955913 h 1726932"/>
                  <a:gd name="connsiteX30" fmla="*/ 31852 w 1726930"/>
                  <a:gd name="connsiteY30" fmla="*/ 872049 h 1726932"/>
                  <a:gd name="connsiteX31" fmla="*/ 617 w 1726930"/>
                  <a:gd name="connsiteY31" fmla="*/ 756093 h 1726932"/>
                  <a:gd name="connsiteX32" fmla="*/ 617 w 1726930"/>
                  <a:gd name="connsiteY32" fmla="*/ 154489 h 1726932"/>
                  <a:gd name="connsiteX33" fmla="*/ 45972 w 1726930"/>
                  <a:gd name="connsiteY33" fmla="*/ 45809 h 1726932"/>
                  <a:gd name="connsiteX34" fmla="*/ 154653 w 1726930"/>
                  <a:gd name="connsiteY34" fmla="*/ 451 h 1726932"/>
                  <a:gd name="connsiteX35" fmla="*/ 255633 w 1726930"/>
                  <a:gd name="connsiteY35" fmla="*/ 37256 h 1726932"/>
                  <a:gd name="connsiteX36" fmla="*/ 864077 w 1726930"/>
                  <a:gd name="connsiteY36" fmla="*/ 555845 h 1726932"/>
                  <a:gd name="connsiteX37" fmla="*/ 1473382 w 1726930"/>
                  <a:gd name="connsiteY37" fmla="*/ 37256 h 1726932"/>
                  <a:gd name="connsiteX38" fmla="*/ 1573509 w 1726930"/>
                  <a:gd name="connsiteY38" fmla="*/ 451 h 17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26930" h="1726932">
                    <a:moveTo>
                      <a:pt x="1573509" y="451"/>
                    </a:moveTo>
                    <a:cubicBezTo>
                      <a:pt x="1616295" y="451"/>
                      <a:pt x="1652661" y="15577"/>
                      <a:pt x="1682617" y="45809"/>
                    </a:cubicBezTo>
                    <a:cubicBezTo>
                      <a:pt x="1712564" y="76051"/>
                      <a:pt x="1727547" y="112275"/>
                      <a:pt x="1727547" y="154489"/>
                    </a:cubicBezTo>
                    <a:lnTo>
                      <a:pt x="1727547" y="756093"/>
                    </a:lnTo>
                    <a:cubicBezTo>
                      <a:pt x="1727547" y="798311"/>
                      <a:pt x="1717136" y="836962"/>
                      <a:pt x="1696305" y="872049"/>
                    </a:cubicBezTo>
                    <a:cubicBezTo>
                      <a:pt x="1675483" y="907135"/>
                      <a:pt x="1647670" y="935090"/>
                      <a:pt x="1612875" y="955913"/>
                    </a:cubicBezTo>
                    <a:cubicBezTo>
                      <a:pt x="1578071" y="976737"/>
                      <a:pt x="1539276" y="987149"/>
                      <a:pt x="1496489" y="987149"/>
                    </a:cubicBezTo>
                    <a:lnTo>
                      <a:pt x="1357853" y="987149"/>
                    </a:lnTo>
                    <a:cubicBezTo>
                      <a:pt x="1425747" y="987149"/>
                      <a:pt x="1487641" y="1003836"/>
                      <a:pt x="1543553" y="1037211"/>
                    </a:cubicBezTo>
                    <a:cubicBezTo>
                      <a:pt x="1599464" y="1070586"/>
                      <a:pt x="1644108" y="1115228"/>
                      <a:pt x="1677483" y="1171137"/>
                    </a:cubicBezTo>
                    <a:cubicBezTo>
                      <a:pt x="1710859" y="1227047"/>
                      <a:pt x="1727547" y="1289233"/>
                      <a:pt x="1727547" y="1357694"/>
                    </a:cubicBezTo>
                    <a:cubicBezTo>
                      <a:pt x="1727547" y="1425584"/>
                      <a:pt x="1710859" y="1487484"/>
                      <a:pt x="1677483" y="1543394"/>
                    </a:cubicBezTo>
                    <a:cubicBezTo>
                      <a:pt x="1644108" y="1599303"/>
                      <a:pt x="1599464" y="1643946"/>
                      <a:pt x="1543553" y="1677321"/>
                    </a:cubicBezTo>
                    <a:cubicBezTo>
                      <a:pt x="1487641" y="1710695"/>
                      <a:pt x="1425747" y="1727383"/>
                      <a:pt x="1357853" y="1727383"/>
                    </a:cubicBezTo>
                    <a:cubicBezTo>
                      <a:pt x="1284825" y="1727383"/>
                      <a:pt x="1218798" y="1708270"/>
                      <a:pt x="1159743" y="1670046"/>
                    </a:cubicBezTo>
                    <a:cubicBezTo>
                      <a:pt x="1100697" y="1631823"/>
                      <a:pt x="1056054" y="1582189"/>
                      <a:pt x="1025821" y="1521144"/>
                    </a:cubicBezTo>
                    <a:cubicBezTo>
                      <a:pt x="1018401" y="1505170"/>
                      <a:pt x="1012410" y="1490907"/>
                      <a:pt x="1007847" y="1478356"/>
                    </a:cubicBezTo>
                    <a:lnTo>
                      <a:pt x="864077" y="1134339"/>
                    </a:lnTo>
                    <a:lnTo>
                      <a:pt x="720316" y="1478356"/>
                    </a:lnTo>
                    <a:cubicBezTo>
                      <a:pt x="716316" y="1490907"/>
                      <a:pt x="710325" y="1505170"/>
                      <a:pt x="702343" y="1521144"/>
                    </a:cubicBezTo>
                    <a:cubicBezTo>
                      <a:pt x="672101" y="1582189"/>
                      <a:pt x="627466" y="1631823"/>
                      <a:pt x="568414" y="1670046"/>
                    </a:cubicBezTo>
                    <a:cubicBezTo>
                      <a:pt x="509367" y="1708270"/>
                      <a:pt x="443616" y="1727383"/>
                      <a:pt x="371161" y="1727383"/>
                    </a:cubicBezTo>
                    <a:cubicBezTo>
                      <a:pt x="302700" y="1727383"/>
                      <a:pt x="240515" y="1710695"/>
                      <a:pt x="184605" y="1677321"/>
                    </a:cubicBezTo>
                    <a:cubicBezTo>
                      <a:pt x="128696" y="1643946"/>
                      <a:pt x="84053" y="1599303"/>
                      <a:pt x="50678" y="1543394"/>
                    </a:cubicBezTo>
                    <a:cubicBezTo>
                      <a:pt x="17304" y="1487484"/>
                      <a:pt x="617" y="1425584"/>
                      <a:pt x="617" y="1357694"/>
                    </a:cubicBezTo>
                    <a:cubicBezTo>
                      <a:pt x="617" y="1289233"/>
                      <a:pt x="17304" y="1227047"/>
                      <a:pt x="50678" y="1171137"/>
                    </a:cubicBezTo>
                    <a:cubicBezTo>
                      <a:pt x="84053" y="1115228"/>
                      <a:pt x="128696" y="1070586"/>
                      <a:pt x="184605" y="1037211"/>
                    </a:cubicBezTo>
                    <a:cubicBezTo>
                      <a:pt x="240515" y="1003836"/>
                      <a:pt x="302700" y="987149"/>
                      <a:pt x="371161" y="987149"/>
                    </a:cubicBezTo>
                    <a:lnTo>
                      <a:pt x="231672" y="987149"/>
                    </a:lnTo>
                    <a:cubicBezTo>
                      <a:pt x="189455" y="987149"/>
                      <a:pt x="150802" y="976737"/>
                      <a:pt x="115717" y="955913"/>
                    </a:cubicBezTo>
                    <a:cubicBezTo>
                      <a:pt x="80631" y="935090"/>
                      <a:pt x="52676" y="907135"/>
                      <a:pt x="31852" y="872049"/>
                    </a:cubicBezTo>
                    <a:cubicBezTo>
                      <a:pt x="11029" y="836962"/>
                      <a:pt x="617" y="798311"/>
                      <a:pt x="617" y="756093"/>
                    </a:cubicBezTo>
                    <a:lnTo>
                      <a:pt x="617" y="154489"/>
                    </a:lnTo>
                    <a:cubicBezTo>
                      <a:pt x="617" y="112275"/>
                      <a:pt x="15735" y="76051"/>
                      <a:pt x="45972" y="45809"/>
                    </a:cubicBezTo>
                    <a:cubicBezTo>
                      <a:pt x="76209" y="15577"/>
                      <a:pt x="112436" y="451"/>
                      <a:pt x="154653" y="451"/>
                    </a:cubicBezTo>
                    <a:cubicBezTo>
                      <a:pt x="192307" y="451"/>
                      <a:pt x="225967" y="12719"/>
                      <a:pt x="255633" y="37256"/>
                    </a:cubicBezTo>
                    <a:lnTo>
                      <a:pt x="864077" y="555845"/>
                    </a:lnTo>
                    <a:lnTo>
                      <a:pt x="1473382" y="37256"/>
                    </a:lnTo>
                    <a:cubicBezTo>
                      <a:pt x="1502481" y="12719"/>
                      <a:pt x="1535856" y="451"/>
                      <a:pt x="1573509" y="451"/>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113" name="Freihandform: Form 112">
                <a:extLst>
                  <a:ext uri="{FF2B5EF4-FFF2-40B4-BE49-F238E27FC236}">
                    <a16:creationId xmlns:a16="http://schemas.microsoft.com/office/drawing/2014/main" id="{55CCB2C7-6BFF-8D27-A1AB-8A0124EE0624}"/>
                  </a:ext>
                </a:extLst>
              </p:cNvPr>
              <p:cNvSpPr/>
              <p:nvPr/>
            </p:nvSpPr>
            <p:spPr>
              <a:xfrm>
                <a:off x="9282298" y="4518283"/>
                <a:ext cx="331156" cy="311185"/>
              </a:xfrm>
              <a:custGeom>
                <a:avLst/>
                <a:gdLst>
                  <a:gd name="connsiteX0" fmla="*/ 369450 w 388065"/>
                  <a:gd name="connsiteY0" fmla="*/ 177702 h 364663"/>
                  <a:gd name="connsiteX1" fmla="*/ 388277 w 388065"/>
                  <a:gd name="connsiteY1" fmla="*/ 205942 h 364663"/>
                  <a:gd name="connsiteX2" fmla="*/ 377152 w 388065"/>
                  <a:gd name="connsiteY2" fmla="*/ 238461 h 364663"/>
                  <a:gd name="connsiteX3" fmla="*/ 293288 w 388065"/>
                  <a:gd name="connsiteY3" fmla="*/ 322326 h 364663"/>
                  <a:gd name="connsiteX4" fmla="*/ 190596 w 388065"/>
                  <a:gd name="connsiteY4" fmla="*/ 365114 h 364663"/>
                  <a:gd name="connsiteX5" fmla="*/ 56242 w 388065"/>
                  <a:gd name="connsiteY5" fmla="*/ 309489 h 364663"/>
                  <a:gd name="connsiteX6" fmla="*/ 617 w 388065"/>
                  <a:gd name="connsiteY6" fmla="*/ 175134 h 364663"/>
                  <a:gd name="connsiteX7" fmla="*/ 617 w 388065"/>
                  <a:gd name="connsiteY7" fmla="*/ 51906 h 364663"/>
                  <a:gd name="connsiteX8" fmla="*/ 25862 w 388065"/>
                  <a:gd name="connsiteY8" fmla="*/ 7834 h 364663"/>
                  <a:gd name="connsiteX9" fmla="*/ 75924 w 388065"/>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5" h="364663">
                    <a:moveTo>
                      <a:pt x="369450" y="177702"/>
                    </a:moveTo>
                    <a:cubicBezTo>
                      <a:pt x="380290" y="183977"/>
                      <a:pt x="386565" y="193391"/>
                      <a:pt x="388277" y="205942"/>
                    </a:cubicBezTo>
                    <a:cubicBezTo>
                      <a:pt x="389988" y="218493"/>
                      <a:pt x="386280" y="229334"/>
                      <a:pt x="377152" y="238461"/>
                    </a:cubicBezTo>
                    <a:lnTo>
                      <a:pt x="293288" y="322326"/>
                    </a:lnTo>
                    <a:cubicBezTo>
                      <a:pt x="264762" y="350852"/>
                      <a:pt x="230531" y="365114"/>
                      <a:pt x="190596" y="365114"/>
                    </a:cubicBezTo>
                    <a:cubicBezTo>
                      <a:pt x="138109" y="365114"/>
                      <a:pt x="93324" y="346572"/>
                      <a:pt x="56242" y="309489"/>
                    </a:cubicBezTo>
                    <a:cubicBezTo>
                      <a:pt x="19158" y="272407"/>
                      <a:pt x="617" y="227622"/>
                      <a:pt x="617" y="175134"/>
                    </a:cubicBezTo>
                    <a:lnTo>
                      <a:pt x="617" y="51906"/>
                    </a:lnTo>
                    <a:cubicBezTo>
                      <a:pt x="617" y="32508"/>
                      <a:pt x="9032" y="17818"/>
                      <a:pt x="25862" y="7834"/>
                    </a:cubicBezTo>
                    <a:cubicBezTo>
                      <a:pt x="42691" y="-2151"/>
                      <a:pt x="59379" y="-2008"/>
                      <a:pt x="75924"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14" name="Freihandform: Form 113">
                <a:extLst>
                  <a:ext uri="{FF2B5EF4-FFF2-40B4-BE49-F238E27FC236}">
                    <a16:creationId xmlns:a16="http://schemas.microsoft.com/office/drawing/2014/main" id="{EA2CA4AB-10C3-051C-7293-33902F632FD7}"/>
                  </a:ext>
                </a:extLst>
              </p:cNvPr>
              <p:cNvSpPr/>
              <p:nvPr/>
            </p:nvSpPr>
            <p:spPr>
              <a:xfrm>
                <a:off x="10202085" y="4518283"/>
                <a:ext cx="331155" cy="311185"/>
              </a:xfrm>
              <a:custGeom>
                <a:avLst/>
                <a:gdLst>
                  <a:gd name="connsiteX0" fmla="*/ 19844 w 388064"/>
                  <a:gd name="connsiteY0" fmla="*/ 177702 h 364663"/>
                  <a:gd name="connsiteX1" fmla="*/ 1023 w 388064"/>
                  <a:gd name="connsiteY1" fmla="*/ 205942 h 364663"/>
                  <a:gd name="connsiteX2" fmla="*/ 12148 w 388064"/>
                  <a:gd name="connsiteY2" fmla="*/ 238461 h 364663"/>
                  <a:gd name="connsiteX3" fmla="*/ 96016 w 388064"/>
                  <a:gd name="connsiteY3" fmla="*/ 322326 h 364663"/>
                  <a:gd name="connsiteX4" fmla="*/ 198705 w 388064"/>
                  <a:gd name="connsiteY4" fmla="*/ 365114 h 364663"/>
                  <a:gd name="connsiteX5" fmla="*/ 333055 w 388064"/>
                  <a:gd name="connsiteY5" fmla="*/ 309489 h 364663"/>
                  <a:gd name="connsiteX6" fmla="*/ 388681 w 388064"/>
                  <a:gd name="connsiteY6" fmla="*/ 175134 h 364663"/>
                  <a:gd name="connsiteX7" fmla="*/ 388681 w 388064"/>
                  <a:gd name="connsiteY7" fmla="*/ 51906 h 364663"/>
                  <a:gd name="connsiteX8" fmla="*/ 363440 w 388064"/>
                  <a:gd name="connsiteY8" fmla="*/ 7834 h 364663"/>
                  <a:gd name="connsiteX9" fmla="*/ 313376 w 388064"/>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4" h="364663">
                    <a:moveTo>
                      <a:pt x="19844" y="177702"/>
                    </a:moveTo>
                    <a:cubicBezTo>
                      <a:pt x="9005" y="183977"/>
                      <a:pt x="2737" y="193391"/>
                      <a:pt x="1023" y="205942"/>
                    </a:cubicBezTo>
                    <a:cubicBezTo>
                      <a:pt x="-692" y="218493"/>
                      <a:pt x="3023" y="229334"/>
                      <a:pt x="12148" y="238461"/>
                    </a:cubicBezTo>
                    <a:lnTo>
                      <a:pt x="96016" y="322326"/>
                    </a:lnTo>
                    <a:cubicBezTo>
                      <a:pt x="124533" y="350852"/>
                      <a:pt x="158766" y="365114"/>
                      <a:pt x="198705" y="365114"/>
                    </a:cubicBezTo>
                    <a:cubicBezTo>
                      <a:pt x="251188" y="365114"/>
                      <a:pt x="295974" y="346572"/>
                      <a:pt x="333055" y="309489"/>
                    </a:cubicBezTo>
                    <a:cubicBezTo>
                      <a:pt x="370145" y="272407"/>
                      <a:pt x="388681" y="227622"/>
                      <a:pt x="388681" y="175134"/>
                    </a:cubicBezTo>
                    <a:lnTo>
                      <a:pt x="388681" y="51906"/>
                    </a:lnTo>
                    <a:cubicBezTo>
                      <a:pt x="388681" y="32508"/>
                      <a:pt x="380270" y="17818"/>
                      <a:pt x="363440" y="7834"/>
                    </a:cubicBezTo>
                    <a:cubicBezTo>
                      <a:pt x="346609" y="-2151"/>
                      <a:pt x="329921" y="-2008"/>
                      <a:pt x="313376"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15" name="Freihandform: Form 114">
                <a:extLst>
                  <a:ext uri="{FF2B5EF4-FFF2-40B4-BE49-F238E27FC236}">
                    <a16:creationId xmlns:a16="http://schemas.microsoft.com/office/drawing/2014/main" id="{36C2A498-E7B4-3C32-DD2B-36070CC7A158}"/>
                  </a:ext>
                </a:extLst>
              </p:cNvPr>
              <p:cNvSpPr/>
              <p:nvPr/>
            </p:nvSpPr>
            <p:spPr>
              <a:xfrm>
                <a:off x="9954140" y="4729620"/>
                <a:ext cx="257231" cy="99848"/>
              </a:xfrm>
              <a:custGeom>
                <a:avLst/>
                <a:gdLst>
                  <a:gd name="connsiteX0" fmla="*/ 617 w 301437"/>
                  <a:gd name="connsiteY0" fmla="*/ 108046 h 117008"/>
                  <a:gd name="connsiteX1" fmla="*/ 617 w 301437"/>
                  <a:gd name="connsiteY1" fmla="*/ 117460 h 117008"/>
                  <a:gd name="connsiteX2" fmla="*/ 272746 w 301437"/>
                  <a:gd name="connsiteY2" fmla="*/ 117460 h 117008"/>
                  <a:gd name="connsiteX3" fmla="*/ 299283 w 301437"/>
                  <a:gd name="connsiteY3" fmla="*/ 99917 h 117008"/>
                  <a:gd name="connsiteX4" fmla="*/ 293291 w 301437"/>
                  <a:gd name="connsiteY4" fmla="*/ 68681 h 117008"/>
                  <a:gd name="connsiteX5" fmla="*/ 243657 w 301437"/>
                  <a:gd name="connsiteY5" fmla="*/ 19046 h 117008"/>
                  <a:gd name="connsiteX6" fmla="*/ 171771 w 301437"/>
                  <a:gd name="connsiteY6" fmla="*/ 9633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7" h="117008">
                    <a:moveTo>
                      <a:pt x="617" y="108046"/>
                    </a:moveTo>
                    <a:lnTo>
                      <a:pt x="617" y="117460"/>
                    </a:lnTo>
                    <a:lnTo>
                      <a:pt x="272746" y="117460"/>
                    </a:lnTo>
                    <a:cubicBezTo>
                      <a:pt x="285300" y="117460"/>
                      <a:pt x="294139" y="111611"/>
                      <a:pt x="299283" y="99917"/>
                    </a:cubicBezTo>
                    <a:cubicBezTo>
                      <a:pt x="304417" y="88221"/>
                      <a:pt x="302416" y="77809"/>
                      <a:pt x="293291" y="68681"/>
                    </a:cubicBezTo>
                    <a:lnTo>
                      <a:pt x="243657" y="19046"/>
                    </a:lnTo>
                    <a:cubicBezTo>
                      <a:pt x="222549" y="-2062"/>
                      <a:pt x="198584" y="-5199"/>
                      <a:pt x="171771" y="963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16" name="Freihandform: Form 115">
                <a:extLst>
                  <a:ext uri="{FF2B5EF4-FFF2-40B4-BE49-F238E27FC236}">
                    <a16:creationId xmlns:a16="http://schemas.microsoft.com/office/drawing/2014/main" id="{06268067-2FE7-2F46-326F-A69EF6DFEB02}"/>
                  </a:ext>
                </a:extLst>
              </p:cNvPr>
              <p:cNvSpPr/>
              <p:nvPr/>
            </p:nvSpPr>
            <p:spPr>
              <a:xfrm>
                <a:off x="9604169" y="4729620"/>
                <a:ext cx="257229" cy="99848"/>
              </a:xfrm>
              <a:custGeom>
                <a:avLst/>
                <a:gdLst>
                  <a:gd name="connsiteX0" fmla="*/ 130896 w 301434"/>
                  <a:gd name="connsiteY0" fmla="*/ 9633 h 117008"/>
                  <a:gd name="connsiteX1" fmla="*/ 59014 w 301434"/>
                  <a:gd name="connsiteY1" fmla="*/ 19046 h 117008"/>
                  <a:gd name="connsiteX2" fmla="*/ 9379 w 301434"/>
                  <a:gd name="connsiteY2" fmla="*/ 68681 h 117008"/>
                  <a:gd name="connsiteX3" fmla="*/ 3389 w 301434"/>
                  <a:gd name="connsiteY3" fmla="*/ 99917 h 117008"/>
                  <a:gd name="connsiteX4" fmla="*/ 29918 w 301434"/>
                  <a:gd name="connsiteY4" fmla="*/ 117460 h 117008"/>
                  <a:gd name="connsiteX5" fmla="*/ 302051 w 301434"/>
                  <a:gd name="connsiteY5" fmla="*/ 117460 h 117008"/>
                  <a:gd name="connsiteX6" fmla="*/ 302051 w 301434"/>
                  <a:gd name="connsiteY6" fmla="*/ 108046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4" h="117008">
                    <a:moveTo>
                      <a:pt x="130896" y="9633"/>
                    </a:moveTo>
                    <a:cubicBezTo>
                      <a:pt x="104084" y="-5199"/>
                      <a:pt x="80122" y="-2062"/>
                      <a:pt x="59014" y="19046"/>
                    </a:cubicBezTo>
                    <a:lnTo>
                      <a:pt x="9379" y="68681"/>
                    </a:lnTo>
                    <a:cubicBezTo>
                      <a:pt x="252" y="77809"/>
                      <a:pt x="-1745" y="88221"/>
                      <a:pt x="3389" y="99917"/>
                    </a:cubicBezTo>
                    <a:cubicBezTo>
                      <a:pt x="8524" y="111611"/>
                      <a:pt x="17367" y="117460"/>
                      <a:pt x="29918" y="117460"/>
                    </a:cubicBezTo>
                    <a:lnTo>
                      <a:pt x="302051" y="117460"/>
                    </a:lnTo>
                    <a:lnTo>
                      <a:pt x="302051" y="108046"/>
                    </a:lnTo>
                    <a:close/>
                  </a:path>
                </a:pathLst>
              </a:custGeom>
              <a:solidFill>
                <a:schemeClr val="accent6">
                  <a:lumMod val="75000"/>
                </a:schemeClr>
              </a:solidFill>
              <a:ln w="3175" cap="flat">
                <a:noFill/>
                <a:prstDash val="solid"/>
                <a:miter/>
              </a:ln>
            </p:spPr>
            <p:txBody>
              <a:bodyPr rtlCol="0" anchor="ctr"/>
              <a:lstStyle/>
              <a:p>
                <a:endParaRPr lang="de-DE"/>
              </a:p>
            </p:txBody>
          </p:sp>
          <p:sp>
            <p:nvSpPr>
              <p:cNvPr id="117" name="Freihandform: Form 116">
                <a:extLst>
                  <a:ext uri="{FF2B5EF4-FFF2-40B4-BE49-F238E27FC236}">
                    <a16:creationId xmlns:a16="http://schemas.microsoft.com/office/drawing/2014/main" id="{DDBC4C2A-F2C6-60F5-2A93-09AD2F605921}"/>
                  </a:ext>
                </a:extLst>
              </p:cNvPr>
              <p:cNvSpPr/>
              <p:nvPr/>
            </p:nvSpPr>
            <p:spPr>
              <a:xfrm>
                <a:off x="9282298" y="4199234"/>
                <a:ext cx="579101" cy="561589"/>
              </a:xfrm>
              <a:custGeom>
                <a:avLst/>
                <a:gdLst>
                  <a:gd name="connsiteX0" fmla="*/ 617 w 678620"/>
                  <a:gd name="connsiteY0" fmla="*/ 59521 h 658099"/>
                  <a:gd name="connsiteX1" fmla="*/ 33564 w 678620"/>
                  <a:gd name="connsiteY1" fmla="*/ 6886 h 658099"/>
                  <a:gd name="connsiteX2" fmla="*/ 94750 w 678620"/>
                  <a:gd name="connsiteY2" fmla="*/ 14163 h 658099"/>
                  <a:gd name="connsiteX3" fmla="*/ 679237 w 678620"/>
                  <a:gd name="connsiteY3" fmla="*/ 492533 h 658099"/>
                  <a:gd name="connsiteX4" fmla="*/ 679237 w 678620"/>
                  <a:gd name="connsiteY4" fmla="*/ 658550 h 658099"/>
                  <a:gd name="connsiteX5" fmla="*/ 61376 w 678620"/>
                  <a:gd name="connsiteY5" fmla="*/ 302552 h 658099"/>
                  <a:gd name="connsiteX6" fmla="*/ 617 w 678620"/>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20" h="658099">
                    <a:moveTo>
                      <a:pt x="617" y="59521"/>
                    </a:moveTo>
                    <a:cubicBezTo>
                      <a:pt x="617" y="34985"/>
                      <a:pt x="11599" y="17440"/>
                      <a:pt x="33564" y="6886"/>
                    </a:cubicBezTo>
                    <a:cubicBezTo>
                      <a:pt x="55528" y="-3668"/>
                      <a:pt x="75924" y="-1239"/>
                      <a:pt x="94750" y="14163"/>
                    </a:cubicBezTo>
                    <a:lnTo>
                      <a:pt x="679237" y="492533"/>
                    </a:lnTo>
                    <a:lnTo>
                      <a:pt x="679237" y="658550"/>
                    </a:lnTo>
                    <a:lnTo>
                      <a:pt x="61376" y="302552"/>
                    </a:lnTo>
                    <a:cubicBezTo>
                      <a:pt x="20870" y="279168"/>
                      <a:pt x="617" y="243792"/>
                      <a:pt x="617"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18" name="Freihandform: Form 117">
                <a:extLst>
                  <a:ext uri="{FF2B5EF4-FFF2-40B4-BE49-F238E27FC236}">
                    <a16:creationId xmlns:a16="http://schemas.microsoft.com/office/drawing/2014/main" id="{F79FDB23-3D79-4D41-3647-6673C07337CA}"/>
                  </a:ext>
                </a:extLst>
              </p:cNvPr>
              <p:cNvSpPr/>
              <p:nvPr/>
            </p:nvSpPr>
            <p:spPr>
              <a:xfrm>
                <a:off x="9954140" y="4199234"/>
                <a:ext cx="579099" cy="561589"/>
              </a:xfrm>
              <a:custGeom>
                <a:avLst/>
                <a:gdLst>
                  <a:gd name="connsiteX0" fmla="*/ 679235 w 678618"/>
                  <a:gd name="connsiteY0" fmla="*/ 59521 h 658099"/>
                  <a:gd name="connsiteX1" fmla="*/ 646288 w 678618"/>
                  <a:gd name="connsiteY1" fmla="*/ 6886 h 658099"/>
                  <a:gd name="connsiteX2" fmla="*/ 585099 w 678618"/>
                  <a:gd name="connsiteY2" fmla="*/ 14163 h 658099"/>
                  <a:gd name="connsiteX3" fmla="*/ 617 w 678618"/>
                  <a:gd name="connsiteY3" fmla="*/ 492533 h 658099"/>
                  <a:gd name="connsiteX4" fmla="*/ 617 w 678618"/>
                  <a:gd name="connsiteY4" fmla="*/ 658550 h 658099"/>
                  <a:gd name="connsiteX5" fmla="*/ 618475 w 678618"/>
                  <a:gd name="connsiteY5" fmla="*/ 302552 h 658099"/>
                  <a:gd name="connsiteX6" fmla="*/ 679235 w 678618"/>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18" h="658099">
                    <a:moveTo>
                      <a:pt x="679235" y="59521"/>
                    </a:moveTo>
                    <a:cubicBezTo>
                      <a:pt x="679235" y="34985"/>
                      <a:pt x="668253" y="17440"/>
                      <a:pt x="646288" y="6886"/>
                    </a:cubicBezTo>
                    <a:cubicBezTo>
                      <a:pt x="624323" y="-3668"/>
                      <a:pt x="603930" y="-1239"/>
                      <a:pt x="585099" y="14163"/>
                    </a:cubicBezTo>
                    <a:lnTo>
                      <a:pt x="617" y="492533"/>
                    </a:lnTo>
                    <a:lnTo>
                      <a:pt x="617" y="658550"/>
                    </a:lnTo>
                    <a:lnTo>
                      <a:pt x="618475" y="302552"/>
                    </a:lnTo>
                    <a:cubicBezTo>
                      <a:pt x="658985" y="279168"/>
                      <a:pt x="679235" y="243792"/>
                      <a:pt x="679235"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19" name="Freihandform: Form 118">
                <a:extLst>
                  <a:ext uri="{FF2B5EF4-FFF2-40B4-BE49-F238E27FC236}">
                    <a16:creationId xmlns:a16="http://schemas.microsoft.com/office/drawing/2014/main" id="{F261972D-6490-2B8B-5091-4D883CDD5D2C}"/>
                  </a:ext>
                </a:extLst>
              </p:cNvPr>
              <p:cNvSpPr/>
              <p:nvPr/>
            </p:nvSpPr>
            <p:spPr>
              <a:xfrm>
                <a:off x="9534399" y="4960916"/>
                <a:ext cx="270365" cy="219909"/>
              </a:xfrm>
              <a:custGeom>
                <a:avLst/>
                <a:gdLst>
                  <a:gd name="connsiteX0" fmla="*/ 243470 w 316827"/>
                  <a:gd name="connsiteY0" fmla="*/ 451 h 257701"/>
                  <a:gd name="connsiteX1" fmla="*/ 304650 w 316827"/>
                  <a:gd name="connsiteY1" fmla="*/ 33398 h 257701"/>
                  <a:gd name="connsiteX2" fmla="*/ 311069 w 316827"/>
                  <a:gd name="connsiteY2" fmla="*/ 101431 h 257701"/>
                  <a:gd name="connsiteX3" fmla="*/ 256301 w 316827"/>
                  <a:gd name="connsiteY3" fmla="*/ 234075 h 257701"/>
                  <a:gd name="connsiteX4" fmla="*/ 228059 w 316827"/>
                  <a:gd name="connsiteY4" fmla="*/ 257180 h 257701"/>
                  <a:gd name="connsiteX5" fmla="*/ 193836 w 316827"/>
                  <a:gd name="connsiteY5" fmla="*/ 246910 h 257701"/>
                  <a:gd name="connsiteX6" fmla="*/ 12410 w 316827"/>
                  <a:gd name="connsiteY6" fmla="*/ 64633 h 257701"/>
                  <a:gd name="connsiteX7" fmla="*/ 3853 w 316827"/>
                  <a:gd name="connsiteY7" fmla="*/ 23984 h 257701"/>
                  <a:gd name="connsiteX8" fmla="*/ 38939 w 316827"/>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7" h="257701">
                    <a:moveTo>
                      <a:pt x="243470" y="451"/>
                    </a:moveTo>
                    <a:cubicBezTo>
                      <a:pt x="269712" y="451"/>
                      <a:pt x="290105" y="11433"/>
                      <a:pt x="304650" y="33398"/>
                    </a:cubicBezTo>
                    <a:cubicBezTo>
                      <a:pt x="319204" y="55363"/>
                      <a:pt x="321337" y="78041"/>
                      <a:pt x="311069" y="101431"/>
                    </a:cubicBezTo>
                    <a:lnTo>
                      <a:pt x="256301" y="234075"/>
                    </a:lnTo>
                    <a:cubicBezTo>
                      <a:pt x="250595" y="246626"/>
                      <a:pt x="241184" y="254328"/>
                      <a:pt x="228059" y="257180"/>
                    </a:cubicBezTo>
                    <a:cubicBezTo>
                      <a:pt x="214943" y="260032"/>
                      <a:pt x="203532" y="256610"/>
                      <a:pt x="193836" y="246910"/>
                    </a:cubicBezTo>
                    <a:lnTo>
                      <a:pt x="12410" y="64633"/>
                    </a:lnTo>
                    <a:cubicBezTo>
                      <a:pt x="430" y="53223"/>
                      <a:pt x="-2423" y="39674"/>
                      <a:pt x="3853" y="23984"/>
                    </a:cubicBezTo>
                    <a:cubicBezTo>
                      <a:pt x="10128" y="8296"/>
                      <a:pt x="21824" y="451"/>
                      <a:pt x="38939"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20" name="Freihandform: Form 119">
                <a:extLst>
                  <a:ext uri="{FF2B5EF4-FFF2-40B4-BE49-F238E27FC236}">
                    <a16:creationId xmlns:a16="http://schemas.microsoft.com/office/drawing/2014/main" id="{87E13000-E749-28DA-B85D-01F04BBBDF8C}"/>
                  </a:ext>
                </a:extLst>
              </p:cNvPr>
              <p:cNvSpPr/>
              <p:nvPr/>
            </p:nvSpPr>
            <p:spPr>
              <a:xfrm>
                <a:off x="9243595" y="4977278"/>
                <a:ext cx="457526" cy="457636"/>
              </a:xfrm>
              <a:custGeom>
                <a:avLst/>
                <a:gdLst>
                  <a:gd name="connsiteX0" fmla="*/ 156366 w 536153"/>
                  <a:gd name="connsiteY0" fmla="*/ 9517 h 536282"/>
                  <a:gd name="connsiteX1" fmla="*/ 244509 w 536153"/>
                  <a:gd name="connsiteY1" fmla="*/ 24921 h 536282"/>
                  <a:gd name="connsiteX2" fmla="*/ 512363 w 536153"/>
                  <a:gd name="connsiteY2" fmla="*/ 292774 h 536282"/>
                  <a:gd name="connsiteX3" fmla="*/ 528625 w 536153"/>
                  <a:gd name="connsiteY3" fmla="*/ 379206 h 536282"/>
                  <a:gd name="connsiteX4" fmla="*/ 527767 w 536153"/>
                  <a:gd name="connsiteY4" fmla="*/ 380062 h 536282"/>
                  <a:gd name="connsiteX5" fmla="*/ 527767 w 536153"/>
                  <a:gd name="connsiteY5" fmla="*/ 380918 h 536282"/>
                  <a:gd name="connsiteX6" fmla="*/ 526910 w 536153"/>
                  <a:gd name="connsiteY6" fmla="*/ 381774 h 536282"/>
                  <a:gd name="connsiteX7" fmla="*/ 422508 w 536153"/>
                  <a:gd name="connsiteY7" fmla="*/ 496446 h 536282"/>
                  <a:gd name="connsiteX8" fmla="*/ 272749 w 536153"/>
                  <a:gd name="connsiteY8" fmla="*/ 536666 h 536282"/>
                  <a:gd name="connsiteX9" fmla="*/ 134972 w 536153"/>
                  <a:gd name="connsiteY9" fmla="*/ 497729 h 536282"/>
                  <a:gd name="connsiteX10" fmla="*/ 36987 w 536153"/>
                  <a:gd name="connsiteY10" fmla="*/ 398033 h 536282"/>
                  <a:gd name="connsiteX11" fmla="*/ 617 w 536153"/>
                  <a:gd name="connsiteY11" fmla="*/ 259400 h 536282"/>
                  <a:gd name="connsiteX12" fmla="*/ 43833 w 536153"/>
                  <a:gd name="connsiteY12" fmla="*/ 110497 h 536282"/>
                  <a:gd name="connsiteX13" fmla="*/ 156366 w 536153"/>
                  <a:gd name="connsiteY13" fmla="*/ 9517 h 536282"/>
                  <a:gd name="connsiteX14" fmla="*/ 194874 w 536153"/>
                  <a:gd name="connsiteY14" fmla="*/ 445100 h 536282"/>
                  <a:gd name="connsiteX15" fmla="*/ 266331 w 536153"/>
                  <a:gd name="connsiteY15" fmla="*/ 415148 h 536282"/>
                  <a:gd name="connsiteX16" fmla="*/ 295855 w 536153"/>
                  <a:gd name="connsiteY16" fmla="*/ 343264 h 536282"/>
                  <a:gd name="connsiteX17" fmla="*/ 266331 w 536153"/>
                  <a:gd name="connsiteY17" fmla="*/ 271808 h 536282"/>
                  <a:gd name="connsiteX18" fmla="*/ 194874 w 536153"/>
                  <a:gd name="connsiteY18" fmla="*/ 242285 h 536282"/>
                  <a:gd name="connsiteX19" fmla="*/ 122991 w 536153"/>
                  <a:gd name="connsiteY19" fmla="*/ 271808 h 536282"/>
                  <a:gd name="connsiteX20" fmla="*/ 93039 w 536153"/>
                  <a:gd name="connsiteY20" fmla="*/ 343264 h 536282"/>
                  <a:gd name="connsiteX21" fmla="*/ 122991 w 536153"/>
                  <a:gd name="connsiteY21" fmla="*/ 415148 h 536282"/>
                  <a:gd name="connsiteX22" fmla="*/ 194874 w 536153"/>
                  <a:gd name="connsiteY22" fmla="*/ 445100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153" h="536282">
                    <a:moveTo>
                      <a:pt x="156366" y="9517"/>
                    </a:moveTo>
                    <a:cubicBezTo>
                      <a:pt x="188884" y="-6457"/>
                      <a:pt x="218266" y="-1322"/>
                      <a:pt x="244509" y="24921"/>
                    </a:cubicBezTo>
                    <a:lnTo>
                      <a:pt x="512363" y="292774"/>
                    </a:lnTo>
                    <a:cubicBezTo>
                      <a:pt x="538035" y="317877"/>
                      <a:pt x="543455" y="346687"/>
                      <a:pt x="528625" y="379206"/>
                    </a:cubicBezTo>
                    <a:cubicBezTo>
                      <a:pt x="528625" y="379206"/>
                      <a:pt x="528339" y="379492"/>
                      <a:pt x="527767" y="380062"/>
                    </a:cubicBezTo>
                    <a:cubicBezTo>
                      <a:pt x="527767" y="380062"/>
                      <a:pt x="527767" y="380347"/>
                      <a:pt x="527767" y="380918"/>
                    </a:cubicBezTo>
                    <a:lnTo>
                      <a:pt x="526910" y="381774"/>
                    </a:lnTo>
                    <a:cubicBezTo>
                      <a:pt x="502949" y="430267"/>
                      <a:pt x="468148" y="468491"/>
                      <a:pt x="422508" y="496446"/>
                    </a:cubicBezTo>
                    <a:cubicBezTo>
                      <a:pt x="376867" y="524401"/>
                      <a:pt x="326947" y="537807"/>
                      <a:pt x="272749" y="536666"/>
                    </a:cubicBezTo>
                    <a:cubicBezTo>
                      <a:pt x="221974" y="535525"/>
                      <a:pt x="176048" y="522546"/>
                      <a:pt x="134972" y="497729"/>
                    </a:cubicBezTo>
                    <a:cubicBezTo>
                      <a:pt x="93895" y="472912"/>
                      <a:pt x="61233" y="439680"/>
                      <a:pt x="36987" y="398033"/>
                    </a:cubicBezTo>
                    <a:cubicBezTo>
                      <a:pt x="12740" y="356386"/>
                      <a:pt x="617" y="310175"/>
                      <a:pt x="617" y="259400"/>
                    </a:cubicBezTo>
                    <a:cubicBezTo>
                      <a:pt x="617" y="204631"/>
                      <a:pt x="15022" y="154997"/>
                      <a:pt x="43833" y="110497"/>
                    </a:cubicBezTo>
                    <a:cubicBezTo>
                      <a:pt x="72643" y="65998"/>
                      <a:pt x="110154" y="32337"/>
                      <a:pt x="156366" y="9517"/>
                    </a:cubicBezTo>
                    <a:close/>
                    <a:moveTo>
                      <a:pt x="194874" y="445100"/>
                    </a:moveTo>
                    <a:cubicBezTo>
                      <a:pt x="222829" y="445100"/>
                      <a:pt x="246648" y="435116"/>
                      <a:pt x="266331" y="415148"/>
                    </a:cubicBezTo>
                    <a:cubicBezTo>
                      <a:pt x="286013" y="395181"/>
                      <a:pt x="295855" y="371219"/>
                      <a:pt x="295855" y="343264"/>
                    </a:cubicBezTo>
                    <a:cubicBezTo>
                      <a:pt x="295855" y="315310"/>
                      <a:pt x="286013" y="291491"/>
                      <a:pt x="266331" y="271808"/>
                    </a:cubicBezTo>
                    <a:cubicBezTo>
                      <a:pt x="246648" y="252126"/>
                      <a:pt x="222829" y="242285"/>
                      <a:pt x="194874" y="242285"/>
                    </a:cubicBezTo>
                    <a:cubicBezTo>
                      <a:pt x="166919" y="242285"/>
                      <a:pt x="142958" y="252126"/>
                      <a:pt x="122991" y="271808"/>
                    </a:cubicBezTo>
                    <a:cubicBezTo>
                      <a:pt x="103023" y="291491"/>
                      <a:pt x="93039" y="315310"/>
                      <a:pt x="93039" y="343264"/>
                    </a:cubicBezTo>
                    <a:cubicBezTo>
                      <a:pt x="93039" y="371219"/>
                      <a:pt x="103023" y="395181"/>
                      <a:pt x="122991" y="415148"/>
                    </a:cubicBezTo>
                    <a:cubicBezTo>
                      <a:pt x="142958" y="435116"/>
                      <a:pt x="166919" y="445100"/>
                      <a:pt x="194874" y="445100"/>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A7E4C816-B89B-24CD-DA0D-41AA46EDAEC7}"/>
                  </a:ext>
                </a:extLst>
              </p:cNvPr>
              <p:cNvSpPr/>
              <p:nvPr/>
            </p:nvSpPr>
            <p:spPr>
              <a:xfrm>
                <a:off x="10000550" y="4960916"/>
                <a:ext cx="270367" cy="219909"/>
              </a:xfrm>
              <a:custGeom>
                <a:avLst/>
                <a:gdLst>
                  <a:gd name="connsiteX0" fmla="*/ 74600 w 316829"/>
                  <a:gd name="connsiteY0" fmla="*/ 451 h 257701"/>
                  <a:gd name="connsiteX1" fmla="*/ 13411 w 316829"/>
                  <a:gd name="connsiteY1" fmla="*/ 33398 h 257701"/>
                  <a:gd name="connsiteX2" fmla="*/ 6991 w 316829"/>
                  <a:gd name="connsiteY2" fmla="*/ 101431 h 257701"/>
                  <a:gd name="connsiteX3" fmla="*/ 61760 w 316829"/>
                  <a:gd name="connsiteY3" fmla="*/ 234075 h 257701"/>
                  <a:gd name="connsiteX4" fmla="*/ 90002 w 316829"/>
                  <a:gd name="connsiteY4" fmla="*/ 257180 h 257701"/>
                  <a:gd name="connsiteX5" fmla="*/ 124235 w 316829"/>
                  <a:gd name="connsiteY5" fmla="*/ 246910 h 257701"/>
                  <a:gd name="connsiteX6" fmla="*/ 305648 w 316829"/>
                  <a:gd name="connsiteY6" fmla="*/ 64633 h 257701"/>
                  <a:gd name="connsiteX7" fmla="*/ 314211 w 316829"/>
                  <a:gd name="connsiteY7" fmla="*/ 23984 h 257701"/>
                  <a:gd name="connsiteX8" fmla="*/ 279121 w 316829"/>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9" h="257701">
                    <a:moveTo>
                      <a:pt x="74600" y="451"/>
                    </a:moveTo>
                    <a:cubicBezTo>
                      <a:pt x="48349" y="451"/>
                      <a:pt x="27956" y="11433"/>
                      <a:pt x="13411" y="33398"/>
                    </a:cubicBezTo>
                    <a:cubicBezTo>
                      <a:pt x="-1143" y="55363"/>
                      <a:pt x="-3277" y="78041"/>
                      <a:pt x="6991" y="101431"/>
                    </a:cubicBezTo>
                    <a:lnTo>
                      <a:pt x="61760" y="234075"/>
                    </a:lnTo>
                    <a:cubicBezTo>
                      <a:pt x="67466" y="246626"/>
                      <a:pt x="76876" y="254328"/>
                      <a:pt x="90002" y="257180"/>
                    </a:cubicBezTo>
                    <a:cubicBezTo>
                      <a:pt x="103118" y="260032"/>
                      <a:pt x="114529" y="256610"/>
                      <a:pt x="124235" y="246910"/>
                    </a:cubicBezTo>
                    <a:lnTo>
                      <a:pt x="305648" y="64633"/>
                    </a:lnTo>
                    <a:cubicBezTo>
                      <a:pt x="317630" y="53223"/>
                      <a:pt x="320488" y="39674"/>
                      <a:pt x="314211" y="23984"/>
                    </a:cubicBezTo>
                    <a:cubicBezTo>
                      <a:pt x="307934" y="8296"/>
                      <a:pt x="296237" y="451"/>
                      <a:pt x="279121"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22" name="Freihandform: Form 121">
                <a:extLst>
                  <a:ext uri="{FF2B5EF4-FFF2-40B4-BE49-F238E27FC236}">
                    <a16:creationId xmlns:a16="http://schemas.microsoft.com/office/drawing/2014/main" id="{17450241-0DEA-2984-D1F6-3E0DA1219A7C}"/>
                  </a:ext>
                </a:extLst>
              </p:cNvPr>
              <p:cNvSpPr/>
              <p:nvPr/>
            </p:nvSpPr>
            <p:spPr>
              <a:xfrm>
                <a:off x="10104483" y="4977278"/>
                <a:ext cx="457238" cy="457636"/>
              </a:xfrm>
              <a:custGeom>
                <a:avLst/>
                <a:gdLst>
                  <a:gd name="connsiteX0" fmla="*/ 380689 w 535815"/>
                  <a:gd name="connsiteY0" fmla="*/ 9517 h 536282"/>
                  <a:gd name="connsiteX1" fmla="*/ 292544 w 535815"/>
                  <a:gd name="connsiteY1" fmla="*/ 24921 h 536282"/>
                  <a:gd name="connsiteX2" fmla="*/ 24682 w 535815"/>
                  <a:gd name="connsiteY2" fmla="*/ 292774 h 536282"/>
                  <a:gd name="connsiteX3" fmla="*/ 9280 w 535815"/>
                  <a:gd name="connsiteY3" fmla="*/ 380062 h 536282"/>
                  <a:gd name="connsiteX4" fmla="*/ 9280 w 535815"/>
                  <a:gd name="connsiteY4" fmla="*/ 380918 h 536282"/>
                  <a:gd name="connsiteX5" fmla="*/ 10138 w 535815"/>
                  <a:gd name="connsiteY5" fmla="*/ 380918 h 536282"/>
                  <a:gd name="connsiteX6" fmla="*/ 10138 w 535815"/>
                  <a:gd name="connsiteY6" fmla="*/ 381774 h 536282"/>
                  <a:gd name="connsiteX7" fmla="*/ 114541 w 535815"/>
                  <a:gd name="connsiteY7" fmla="*/ 496446 h 536282"/>
                  <a:gd name="connsiteX8" fmla="*/ 264303 w 535815"/>
                  <a:gd name="connsiteY8" fmla="*/ 536666 h 536282"/>
                  <a:gd name="connsiteX9" fmla="*/ 402082 w 535815"/>
                  <a:gd name="connsiteY9" fmla="*/ 497729 h 536282"/>
                  <a:gd name="connsiteX10" fmla="*/ 500065 w 535815"/>
                  <a:gd name="connsiteY10" fmla="*/ 398033 h 536282"/>
                  <a:gd name="connsiteX11" fmla="*/ 536432 w 535815"/>
                  <a:gd name="connsiteY11" fmla="*/ 259400 h 536282"/>
                  <a:gd name="connsiteX12" fmla="*/ 493217 w 535815"/>
                  <a:gd name="connsiteY12" fmla="*/ 110497 h 536282"/>
                  <a:gd name="connsiteX13" fmla="*/ 380689 w 535815"/>
                  <a:gd name="connsiteY13" fmla="*/ 9517 h 536282"/>
                  <a:gd name="connsiteX14" fmla="*/ 343027 w 535815"/>
                  <a:gd name="connsiteY14" fmla="*/ 436542 h 536282"/>
                  <a:gd name="connsiteX15" fmla="*/ 271570 w 535815"/>
                  <a:gd name="connsiteY15" fmla="*/ 407019 h 536282"/>
                  <a:gd name="connsiteX16" fmla="*/ 242052 w 535815"/>
                  <a:gd name="connsiteY16" fmla="*/ 335563 h 536282"/>
                  <a:gd name="connsiteX17" fmla="*/ 271570 w 535815"/>
                  <a:gd name="connsiteY17" fmla="*/ 264106 h 536282"/>
                  <a:gd name="connsiteX18" fmla="*/ 343027 w 535815"/>
                  <a:gd name="connsiteY18" fmla="*/ 234583 h 536282"/>
                  <a:gd name="connsiteX19" fmla="*/ 414483 w 535815"/>
                  <a:gd name="connsiteY19" fmla="*/ 264106 h 536282"/>
                  <a:gd name="connsiteX20" fmla="*/ 444011 w 535815"/>
                  <a:gd name="connsiteY20" fmla="*/ 335563 h 536282"/>
                  <a:gd name="connsiteX21" fmla="*/ 414483 w 535815"/>
                  <a:gd name="connsiteY21" fmla="*/ 407019 h 536282"/>
                  <a:gd name="connsiteX22" fmla="*/ 343027 w 535815"/>
                  <a:gd name="connsiteY22" fmla="*/ 436542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815" h="536282">
                    <a:moveTo>
                      <a:pt x="380689" y="9517"/>
                    </a:moveTo>
                    <a:cubicBezTo>
                      <a:pt x="348161" y="-6457"/>
                      <a:pt x="318786" y="-1322"/>
                      <a:pt x="292544" y="24921"/>
                    </a:cubicBezTo>
                    <a:lnTo>
                      <a:pt x="24682" y="292774"/>
                    </a:lnTo>
                    <a:cubicBezTo>
                      <a:pt x="-988" y="318447"/>
                      <a:pt x="-6122" y="347543"/>
                      <a:pt x="9280" y="380062"/>
                    </a:cubicBezTo>
                    <a:cubicBezTo>
                      <a:pt x="9280" y="380062"/>
                      <a:pt x="9280" y="380347"/>
                      <a:pt x="9280" y="380918"/>
                    </a:cubicBezTo>
                    <a:cubicBezTo>
                      <a:pt x="9852" y="380918"/>
                      <a:pt x="10138" y="380918"/>
                      <a:pt x="10138" y="380918"/>
                    </a:cubicBezTo>
                    <a:lnTo>
                      <a:pt x="10138" y="381774"/>
                    </a:lnTo>
                    <a:cubicBezTo>
                      <a:pt x="34102" y="430267"/>
                      <a:pt x="68897" y="468491"/>
                      <a:pt x="114541" y="496446"/>
                    </a:cubicBezTo>
                    <a:cubicBezTo>
                      <a:pt x="160185" y="524401"/>
                      <a:pt x="210105" y="537807"/>
                      <a:pt x="264303" y="536666"/>
                    </a:cubicBezTo>
                    <a:cubicBezTo>
                      <a:pt x="315071" y="535525"/>
                      <a:pt x="361000" y="522546"/>
                      <a:pt x="402082" y="497729"/>
                    </a:cubicBezTo>
                    <a:cubicBezTo>
                      <a:pt x="443154" y="472912"/>
                      <a:pt x="475815" y="439680"/>
                      <a:pt x="500065" y="398033"/>
                    </a:cubicBezTo>
                    <a:cubicBezTo>
                      <a:pt x="524307" y="356386"/>
                      <a:pt x="536432" y="310175"/>
                      <a:pt x="536432" y="259400"/>
                    </a:cubicBezTo>
                    <a:cubicBezTo>
                      <a:pt x="536432" y="204631"/>
                      <a:pt x="522030" y="154997"/>
                      <a:pt x="493217" y="110497"/>
                    </a:cubicBezTo>
                    <a:cubicBezTo>
                      <a:pt x="464404" y="65998"/>
                      <a:pt x="426894" y="32337"/>
                      <a:pt x="380689" y="9517"/>
                    </a:cubicBezTo>
                    <a:close/>
                    <a:moveTo>
                      <a:pt x="343027" y="436542"/>
                    </a:moveTo>
                    <a:cubicBezTo>
                      <a:pt x="315071" y="436542"/>
                      <a:pt x="291258" y="426701"/>
                      <a:pt x="271570" y="407019"/>
                    </a:cubicBezTo>
                    <a:cubicBezTo>
                      <a:pt x="251892" y="387336"/>
                      <a:pt x="242052" y="363517"/>
                      <a:pt x="242052" y="335563"/>
                    </a:cubicBezTo>
                    <a:cubicBezTo>
                      <a:pt x="242052" y="307608"/>
                      <a:pt x="251892" y="283789"/>
                      <a:pt x="271570" y="264106"/>
                    </a:cubicBezTo>
                    <a:cubicBezTo>
                      <a:pt x="291258" y="244424"/>
                      <a:pt x="315071" y="234583"/>
                      <a:pt x="343027" y="234583"/>
                    </a:cubicBezTo>
                    <a:cubicBezTo>
                      <a:pt x="370983" y="234583"/>
                      <a:pt x="394805" y="244424"/>
                      <a:pt x="414483" y="264106"/>
                    </a:cubicBezTo>
                    <a:cubicBezTo>
                      <a:pt x="434171" y="283789"/>
                      <a:pt x="444011" y="307608"/>
                      <a:pt x="444011" y="335563"/>
                    </a:cubicBezTo>
                    <a:cubicBezTo>
                      <a:pt x="444011" y="363517"/>
                      <a:pt x="434171" y="387336"/>
                      <a:pt x="414483" y="407019"/>
                    </a:cubicBezTo>
                    <a:cubicBezTo>
                      <a:pt x="394805" y="426701"/>
                      <a:pt x="370983" y="436542"/>
                      <a:pt x="343027" y="436542"/>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123" name="Freihandform: Form 122">
                <a:extLst>
                  <a:ext uri="{FF2B5EF4-FFF2-40B4-BE49-F238E27FC236}">
                    <a16:creationId xmlns:a16="http://schemas.microsoft.com/office/drawing/2014/main" id="{B8993A68-31C6-571F-329D-6FE212546C43}"/>
                  </a:ext>
                </a:extLst>
              </p:cNvPr>
              <p:cNvSpPr/>
              <p:nvPr/>
            </p:nvSpPr>
            <p:spPr>
              <a:xfrm>
                <a:off x="9712890" y="4039808"/>
                <a:ext cx="378056" cy="453738"/>
              </a:xfrm>
              <a:custGeom>
                <a:avLst/>
                <a:gdLst>
                  <a:gd name="connsiteX0" fmla="*/ 55698 w 443025"/>
                  <a:gd name="connsiteY0" fmla="*/ 12716 h 531714"/>
                  <a:gd name="connsiteX1" fmla="*/ 172932 w 443025"/>
                  <a:gd name="connsiteY1" fmla="*/ 224095 h 531714"/>
                  <a:gd name="connsiteX2" fmla="*/ 221709 w 443025"/>
                  <a:gd name="connsiteY2" fmla="*/ 468840 h 531714"/>
                  <a:gd name="connsiteX3" fmla="*/ 270487 w 443025"/>
                  <a:gd name="connsiteY3" fmla="*/ 224095 h 531714"/>
                  <a:gd name="connsiteX4" fmla="*/ 387730 w 443025"/>
                  <a:gd name="connsiteY4" fmla="*/ 12716 h 531714"/>
                  <a:gd name="connsiteX5" fmla="*/ 408695 w 443025"/>
                  <a:gd name="connsiteY5" fmla="*/ 733 h 531714"/>
                  <a:gd name="connsiteX6" fmla="*/ 431374 w 443025"/>
                  <a:gd name="connsiteY6" fmla="*/ 7582 h 531714"/>
                  <a:gd name="connsiteX7" fmla="*/ 443356 w 443025"/>
                  <a:gd name="connsiteY7" fmla="*/ 27699 h 531714"/>
                  <a:gd name="connsiteX8" fmla="*/ 436508 w 443025"/>
                  <a:gd name="connsiteY8" fmla="*/ 50368 h 531714"/>
                  <a:gd name="connsiteX9" fmla="*/ 323979 w 443025"/>
                  <a:gd name="connsiteY9" fmla="*/ 258747 h 531714"/>
                  <a:gd name="connsiteX10" fmla="*/ 283326 w 443025"/>
                  <a:gd name="connsiteY10" fmla="*/ 500501 h 531714"/>
                  <a:gd name="connsiteX11" fmla="*/ 273916 w 443025"/>
                  <a:gd name="connsiteY11" fmla="*/ 522751 h 531714"/>
                  <a:gd name="connsiteX12" fmla="*/ 252523 w 443025"/>
                  <a:gd name="connsiteY12" fmla="*/ 532166 h 531714"/>
                  <a:gd name="connsiteX13" fmla="*/ 221709 w 443025"/>
                  <a:gd name="connsiteY13" fmla="*/ 507349 h 531714"/>
                  <a:gd name="connsiteX14" fmla="*/ 191763 w 443025"/>
                  <a:gd name="connsiteY14" fmla="*/ 532166 h 531714"/>
                  <a:gd name="connsiteX15" fmla="*/ 169941 w 443025"/>
                  <a:gd name="connsiteY15" fmla="*/ 522751 h 531714"/>
                  <a:gd name="connsiteX16" fmla="*/ 160949 w 443025"/>
                  <a:gd name="connsiteY16" fmla="*/ 500501 h 531714"/>
                  <a:gd name="connsiteX17" fmla="*/ 120306 w 443025"/>
                  <a:gd name="connsiteY17" fmla="*/ 258747 h 531714"/>
                  <a:gd name="connsiteX18" fmla="*/ 6920 w 443025"/>
                  <a:gd name="connsiteY18" fmla="*/ 50368 h 531714"/>
                  <a:gd name="connsiteX19" fmla="*/ 929 w 443025"/>
                  <a:gd name="connsiteY19" fmla="*/ 27699 h 531714"/>
                  <a:gd name="connsiteX20" fmla="*/ 12054 w 443025"/>
                  <a:gd name="connsiteY20" fmla="*/ 7582 h 531714"/>
                  <a:gd name="connsiteX21" fmla="*/ 35153 w 443025"/>
                  <a:gd name="connsiteY21" fmla="*/ 733 h 531714"/>
                  <a:gd name="connsiteX22" fmla="*/ 55698 w 443025"/>
                  <a:gd name="connsiteY22" fmla="*/ 12716 h 53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3025" h="531714">
                    <a:moveTo>
                      <a:pt x="55698" y="12716"/>
                    </a:moveTo>
                    <a:cubicBezTo>
                      <a:pt x="104761" y="76048"/>
                      <a:pt x="143842" y="146504"/>
                      <a:pt x="172932" y="224095"/>
                    </a:cubicBezTo>
                    <a:cubicBezTo>
                      <a:pt x="202031" y="301685"/>
                      <a:pt x="218290" y="383267"/>
                      <a:pt x="221709" y="468840"/>
                    </a:cubicBezTo>
                    <a:cubicBezTo>
                      <a:pt x="225138" y="383267"/>
                      <a:pt x="241397" y="301685"/>
                      <a:pt x="270487" y="224095"/>
                    </a:cubicBezTo>
                    <a:cubicBezTo>
                      <a:pt x="299586" y="146504"/>
                      <a:pt x="338667" y="76048"/>
                      <a:pt x="387730" y="12716"/>
                    </a:cubicBezTo>
                    <a:cubicBezTo>
                      <a:pt x="393435" y="5877"/>
                      <a:pt x="400427" y="1877"/>
                      <a:pt x="408695" y="733"/>
                    </a:cubicBezTo>
                    <a:cubicBezTo>
                      <a:pt x="416972" y="-400"/>
                      <a:pt x="424525" y="1877"/>
                      <a:pt x="431374" y="7582"/>
                    </a:cubicBezTo>
                    <a:cubicBezTo>
                      <a:pt x="438222" y="12716"/>
                      <a:pt x="442213" y="19422"/>
                      <a:pt x="443356" y="27699"/>
                    </a:cubicBezTo>
                    <a:cubicBezTo>
                      <a:pt x="444499" y="35967"/>
                      <a:pt x="442213" y="43529"/>
                      <a:pt x="436508" y="50368"/>
                    </a:cubicBezTo>
                    <a:cubicBezTo>
                      <a:pt x="388587" y="112557"/>
                      <a:pt x="351078" y="182013"/>
                      <a:pt x="323979" y="258747"/>
                    </a:cubicBezTo>
                    <a:cubicBezTo>
                      <a:pt x="296881" y="335480"/>
                      <a:pt x="283326" y="416071"/>
                      <a:pt x="283326" y="500501"/>
                    </a:cubicBezTo>
                    <a:cubicBezTo>
                      <a:pt x="283326" y="509064"/>
                      <a:pt x="280193" y="516474"/>
                      <a:pt x="273916" y="522751"/>
                    </a:cubicBezTo>
                    <a:cubicBezTo>
                      <a:pt x="267639" y="529028"/>
                      <a:pt x="260505" y="532166"/>
                      <a:pt x="252523" y="532166"/>
                    </a:cubicBezTo>
                    <a:cubicBezTo>
                      <a:pt x="235406" y="532166"/>
                      <a:pt x="225138" y="523894"/>
                      <a:pt x="221709" y="507349"/>
                    </a:cubicBezTo>
                    <a:cubicBezTo>
                      <a:pt x="218290" y="523894"/>
                      <a:pt x="208308" y="532166"/>
                      <a:pt x="191763" y="532166"/>
                    </a:cubicBezTo>
                    <a:cubicBezTo>
                      <a:pt x="183200" y="532166"/>
                      <a:pt x="175932" y="529028"/>
                      <a:pt x="169941" y="522751"/>
                    </a:cubicBezTo>
                    <a:cubicBezTo>
                      <a:pt x="163950" y="516474"/>
                      <a:pt x="160949" y="509064"/>
                      <a:pt x="160949" y="500501"/>
                    </a:cubicBezTo>
                    <a:cubicBezTo>
                      <a:pt x="160949" y="416071"/>
                      <a:pt x="147405" y="335480"/>
                      <a:pt x="120306" y="258747"/>
                    </a:cubicBezTo>
                    <a:cubicBezTo>
                      <a:pt x="93207" y="182013"/>
                      <a:pt x="55412" y="112557"/>
                      <a:pt x="6920" y="50368"/>
                    </a:cubicBezTo>
                    <a:cubicBezTo>
                      <a:pt x="1777" y="43529"/>
                      <a:pt x="-214" y="35967"/>
                      <a:pt x="929" y="27699"/>
                    </a:cubicBezTo>
                    <a:cubicBezTo>
                      <a:pt x="2063" y="19422"/>
                      <a:pt x="5778" y="12716"/>
                      <a:pt x="12054" y="7582"/>
                    </a:cubicBezTo>
                    <a:cubicBezTo>
                      <a:pt x="18893" y="1877"/>
                      <a:pt x="26599" y="-400"/>
                      <a:pt x="35153" y="733"/>
                    </a:cubicBezTo>
                    <a:cubicBezTo>
                      <a:pt x="43716" y="1877"/>
                      <a:pt x="50564" y="5877"/>
                      <a:pt x="55698" y="12716"/>
                    </a:cubicBezTo>
                    <a:close/>
                  </a:path>
                </a:pathLst>
              </a:custGeom>
              <a:solidFill>
                <a:srgbClr val="212121"/>
              </a:solidFill>
              <a:ln w="3175" cap="flat">
                <a:solidFill>
                  <a:schemeClr val="accent6">
                    <a:lumMod val="50000"/>
                  </a:schemeClr>
                </a:solidFill>
                <a:prstDash val="solid"/>
                <a:miter/>
              </a:ln>
            </p:spPr>
            <p:txBody>
              <a:bodyPr rtlCol="0" anchor="ctr"/>
              <a:lstStyle/>
              <a:p>
                <a:endParaRPr lang="de-DE"/>
              </a:p>
            </p:txBody>
          </p:sp>
          <p:sp>
            <p:nvSpPr>
              <p:cNvPr id="124" name="Freihandform: Form 123">
                <a:extLst>
                  <a:ext uri="{FF2B5EF4-FFF2-40B4-BE49-F238E27FC236}">
                    <a16:creationId xmlns:a16="http://schemas.microsoft.com/office/drawing/2014/main" id="{1269D81B-DCD2-1B25-1A94-53067BA7E5D0}"/>
                  </a:ext>
                </a:extLst>
              </p:cNvPr>
              <p:cNvSpPr/>
              <p:nvPr/>
            </p:nvSpPr>
            <p:spPr>
              <a:xfrm>
                <a:off x="9796406" y="4302946"/>
                <a:ext cx="210316" cy="895306"/>
              </a:xfrm>
              <a:custGeom>
                <a:avLst/>
                <a:gdLst>
                  <a:gd name="connsiteX0" fmla="*/ 180325 w 246459"/>
                  <a:gd name="connsiteY0" fmla="*/ 234076 h 1049166"/>
                  <a:gd name="connsiteX1" fmla="*/ 216263 w 246459"/>
                  <a:gd name="connsiteY1" fmla="*/ 305104 h 1049166"/>
                  <a:gd name="connsiteX2" fmla="*/ 216263 w 246459"/>
                  <a:gd name="connsiteY2" fmla="*/ 959762 h 1049166"/>
                  <a:gd name="connsiteX3" fmla="*/ 190164 w 246459"/>
                  <a:gd name="connsiteY3" fmla="*/ 1023088 h 1049166"/>
                  <a:gd name="connsiteX4" fmla="*/ 127271 w 246459"/>
                  <a:gd name="connsiteY4" fmla="*/ 1049617 h 1049166"/>
                  <a:gd name="connsiteX5" fmla="*/ 120422 w 246459"/>
                  <a:gd name="connsiteY5" fmla="*/ 1049617 h 1049166"/>
                  <a:gd name="connsiteX6" fmla="*/ 57090 w 246459"/>
                  <a:gd name="connsiteY6" fmla="*/ 1023088 h 1049166"/>
                  <a:gd name="connsiteX7" fmla="*/ 30563 w 246459"/>
                  <a:gd name="connsiteY7" fmla="*/ 959762 h 1049166"/>
                  <a:gd name="connsiteX8" fmla="*/ 30563 w 246459"/>
                  <a:gd name="connsiteY8" fmla="*/ 305104 h 1049166"/>
                  <a:gd name="connsiteX9" fmla="*/ 67368 w 246459"/>
                  <a:gd name="connsiteY9" fmla="*/ 233220 h 1049166"/>
                  <a:gd name="connsiteX10" fmla="*/ 19009 w 246459"/>
                  <a:gd name="connsiteY10" fmla="*/ 188722 h 1049166"/>
                  <a:gd name="connsiteX11" fmla="*/ 617 w 246459"/>
                  <a:gd name="connsiteY11" fmla="*/ 123685 h 1049166"/>
                  <a:gd name="connsiteX12" fmla="*/ 36554 w 246459"/>
                  <a:gd name="connsiteY12" fmla="*/ 36827 h 1049166"/>
                  <a:gd name="connsiteX13" fmla="*/ 123842 w 246459"/>
                  <a:gd name="connsiteY13" fmla="*/ 451 h 1049166"/>
                  <a:gd name="connsiteX14" fmla="*/ 211129 w 246459"/>
                  <a:gd name="connsiteY14" fmla="*/ 36827 h 1049166"/>
                  <a:gd name="connsiteX15" fmla="*/ 247076 w 246459"/>
                  <a:gd name="connsiteY15" fmla="*/ 123685 h 1049166"/>
                  <a:gd name="connsiteX16" fmla="*/ 228674 w 246459"/>
                  <a:gd name="connsiteY16" fmla="*/ 189151 h 1049166"/>
                  <a:gd name="connsiteX17" fmla="*/ 180325 w 246459"/>
                  <a:gd name="connsiteY17" fmla="*/ 234076 h 104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459" h="1049166">
                    <a:moveTo>
                      <a:pt x="180325" y="234076"/>
                    </a:moveTo>
                    <a:cubicBezTo>
                      <a:pt x="204290" y="251761"/>
                      <a:pt x="216263" y="275438"/>
                      <a:pt x="216263" y="305104"/>
                    </a:cubicBezTo>
                    <a:lnTo>
                      <a:pt x="216263" y="959762"/>
                    </a:lnTo>
                    <a:cubicBezTo>
                      <a:pt x="216263" y="984294"/>
                      <a:pt x="207566" y="1005402"/>
                      <a:pt x="190164" y="1023088"/>
                    </a:cubicBezTo>
                    <a:cubicBezTo>
                      <a:pt x="172762" y="1040774"/>
                      <a:pt x="151798" y="1049617"/>
                      <a:pt x="127271" y="1049617"/>
                    </a:cubicBezTo>
                    <a:lnTo>
                      <a:pt x="120422" y="1049617"/>
                    </a:lnTo>
                    <a:cubicBezTo>
                      <a:pt x="95886" y="1049617"/>
                      <a:pt x="74778" y="1040774"/>
                      <a:pt x="57090" y="1023088"/>
                    </a:cubicBezTo>
                    <a:cubicBezTo>
                      <a:pt x="39412" y="1005402"/>
                      <a:pt x="30563" y="984294"/>
                      <a:pt x="30563" y="959762"/>
                    </a:cubicBezTo>
                    <a:lnTo>
                      <a:pt x="30563" y="305104"/>
                    </a:lnTo>
                    <a:cubicBezTo>
                      <a:pt x="30563" y="275438"/>
                      <a:pt x="42832" y="251477"/>
                      <a:pt x="67368" y="233220"/>
                    </a:cubicBezTo>
                    <a:cubicBezTo>
                      <a:pt x="47394" y="222951"/>
                      <a:pt x="31278" y="208115"/>
                      <a:pt x="19009" y="188722"/>
                    </a:cubicBezTo>
                    <a:cubicBezTo>
                      <a:pt x="6751" y="169320"/>
                      <a:pt x="617" y="147641"/>
                      <a:pt x="617" y="123685"/>
                    </a:cubicBezTo>
                    <a:cubicBezTo>
                      <a:pt x="617" y="90024"/>
                      <a:pt x="12599" y="61068"/>
                      <a:pt x="36554" y="36827"/>
                    </a:cubicBezTo>
                    <a:cubicBezTo>
                      <a:pt x="60519" y="12576"/>
                      <a:pt x="89618" y="451"/>
                      <a:pt x="123842" y="451"/>
                    </a:cubicBezTo>
                    <a:cubicBezTo>
                      <a:pt x="158074" y="451"/>
                      <a:pt x="187173" y="12576"/>
                      <a:pt x="211129" y="36827"/>
                    </a:cubicBezTo>
                    <a:cubicBezTo>
                      <a:pt x="235094" y="61068"/>
                      <a:pt x="247076" y="90024"/>
                      <a:pt x="247076" y="123685"/>
                    </a:cubicBezTo>
                    <a:cubicBezTo>
                      <a:pt x="247076" y="147641"/>
                      <a:pt x="240942" y="169463"/>
                      <a:pt x="228674" y="189151"/>
                    </a:cubicBezTo>
                    <a:cubicBezTo>
                      <a:pt x="216406" y="208829"/>
                      <a:pt x="200289" y="223807"/>
                      <a:pt x="180325" y="234076"/>
                    </a:cubicBezTo>
                    <a:close/>
                  </a:path>
                </a:pathLst>
              </a:custGeom>
              <a:solidFill>
                <a:schemeClr val="accent6">
                  <a:lumMod val="50000"/>
                </a:schemeClr>
              </a:solidFill>
              <a:ln w="3175" cap="flat">
                <a:solidFill>
                  <a:schemeClr val="accent6">
                    <a:lumMod val="50000"/>
                  </a:schemeClr>
                </a:solidFill>
                <a:prstDash val="solid"/>
                <a:miter/>
              </a:ln>
            </p:spPr>
            <p:txBody>
              <a:bodyPr rtlCol="0" anchor="ctr"/>
              <a:lstStyle/>
              <a:p>
                <a:endParaRPr lang="de-DE"/>
              </a:p>
            </p:txBody>
          </p:sp>
        </p:grpSp>
      </p:grpSp>
      <p:grpSp>
        <p:nvGrpSpPr>
          <p:cNvPr id="125" name="Gruppieren 124">
            <a:extLst>
              <a:ext uri="{FF2B5EF4-FFF2-40B4-BE49-F238E27FC236}">
                <a16:creationId xmlns:a16="http://schemas.microsoft.com/office/drawing/2014/main" id="{1E91D531-CAE2-8D1C-C0E3-18B5D090ACC5}"/>
              </a:ext>
            </a:extLst>
          </p:cNvPr>
          <p:cNvGrpSpPr>
            <a:grpSpLocks noChangeAspect="1"/>
          </p:cNvGrpSpPr>
          <p:nvPr/>
        </p:nvGrpSpPr>
        <p:grpSpPr>
          <a:xfrm>
            <a:off x="6846463" y="5099957"/>
            <a:ext cx="978924" cy="978922"/>
            <a:chOff x="1911377" y="3656782"/>
            <a:chExt cx="2233014" cy="2233014"/>
          </a:xfrm>
        </p:grpSpPr>
        <p:sp>
          <p:nvSpPr>
            <p:cNvPr id="126" name="Ellipse 125">
              <a:extLst>
                <a:ext uri="{FF2B5EF4-FFF2-40B4-BE49-F238E27FC236}">
                  <a16:creationId xmlns:a16="http://schemas.microsoft.com/office/drawing/2014/main" id="{B77047DB-FBB3-76A8-6095-C47C1F1BBC68}"/>
                </a:ext>
              </a:extLst>
            </p:cNvPr>
            <p:cNvSpPr>
              <a:spLocks noChangeAspect="1"/>
            </p:cNvSpPr>
            <p:nvPr/>
          </p:nvSpPr>
          <p:spPr>
            <a:xfrm>
              <a:off x="1911377"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7" name="Gruppieren 126">
              <a:extLst>
                <a:ext uri="{FF2B5EF4-FFF2-40B4-BE49-F238E27FC236}">
                  <a16:creationId xmlns:a16="http://schemas.microsoft.com/office/drawing/2014/main" id="{B8D7F365-3A3F-9776-22C9-8A96E425890A}"/>
                </a:ext>
              </a:extLst>
            </p:cNvPr>
            <p:cNvGrpSpPr/>
            <p:nvPr/>
          </p:nvGrpSpPr>
          <p:grpSpPr>
            <a:xfrm>
              <a:off x="2344748" y="4051705"/>
              <a:ext cx="1489498" cy="1383210"/>
              <a:chOff x="2226032" y="3941460"/>
              <a:chExt cx="1726929" cy="1603699"/>
            </a:xfrm>
          </p:grpSpPr>
          <p:sp>
            <p:nvSpPr>
              <p:cNvPr id="128" name="Freihandform: Form 127">
                <a:extLst>
                  <a:ext uri="{FF2B5EF4-FFF2-40B4-BE49-F238E27FC236}">
                    <a16:creationId xmlns:a16="http://schemas.microsoft.com/office/drawing/2014/main" id="{805D78E1-8C2F-74E8-9745-3B5936F116EC}"/>
                  </a:ext>
                </a:extLst>
              </p:cNvPr>
              <p:cNvSpPr/>
              <p:nvPr/>
            </p:nvSpPr>
            <p:spPr>
              <a:xfrm>
                <a:off x="2287646" y="4412986"/>
                <a:ext cx="123229" cy="145480"/>
              </a:xfrm>
              <a:custGeom>
                <a:avLst/>
                <a:gdLst>
                  <a:gd name="connsiteX0" fmla="*/ 99380 w 123229"/>
                  <a:gd name="connsiteY0" fmla="*/ 145931 h 145480"/>
                  <a:gd name="connsiteX1" fmla="*/ 123341 w 123229"/>
                  <a:gd name="connsiteY1" fmla="*/ 121969 h 145480"/>
                  <a:gd name="connsiteX2" fmla="*/ 123341 w 123229"/>
                  <a:gd name="connsiteY2" fmla="*/ 451 h 145480"/>
                  <a:gd name="connsiteX3" fmla="*/ 111 w 123229"/>
                  <a:gd name="connsiteY3" fmla="*/ 451 h 145480"/>
                  <a:gd name="connsiteX4" fmla="*/ 111 w 123229"/>
                  <a:gd name="connsiteY4" fmla="*/ 121969 h 145480"/>
                  <a:gd name="connsiteX5" fmla="*/ 24072 w 123229"/>
                  <a:gd name="connsiteY5" fmla="*/ 145931 h 14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29" h="145480">
                    <a:moveTo>
                      <a:pt x="99380" y="145931"/>
                    </a:moveTo>
                    <a:cubicBezTo>
                      <a:pt x="115354" y="145931"/>
                      <a:pt x="123341" y="137943"/>
                      <a:pt x="123341" y="121969"/>
                    </a:cubicBezTo>
                    <a:lnTo>
                      <a:pt x="123341" y="451"/>
                    </a:lnTo>
                    <a:lnTo>
                      <a:pt x="111" y="451"/>
                    </a:lnTo>
                    <a:lnTo>
                      <a:pt x="111" y="121969"/>
                    </a:lnTo>
                    <a:cubicBezTo>
                      <a:pt x="111" y="137943"/>
                      <a:pt x="8099" y="145931"/>
                      <a:pt x="24072" y="145931"/>
                    </a:cubicBezTo>
                    <a:close/>
                  </a:path>
                </a:pathLst>
              </a:custGeom>
              <a:solidFill>
                <a:srgbClr val="D3D3D3"/>
              </a:solidFill>
              <a:ln w="3175" cap="flat">
                <a:solidFill>
                  <a:schemeClr val="accent6">
                    <a:lumMod val="50000"/>
                  </a:schemeClr>
                </a:solidFill>
                <a:prstDash val="solid"/>
                <a:miter/>
              </a:ln>
            </p:spPr>
            <p:txBody>
              <a:bodyPr rtlCol="0" anchor="ctr"/>
              <a:lstStyle/>
              <a:p>
                <a:endParaRPr lang="de-DE"/>
              </a:p>
            </p:txBody>
          </p:sp>
          <p:sp>
            <p:nvSpPr>
              <p:cNvPr id="129" name="Freihandform: Form 128">
                <a:extLst>
                  <a:ext uri="{FF2B5EF4-FFF2-40B4-BE49-F238E27FC236}">
                    <a16:creationId xmlns:a16="http://schemas.microsoft.com/office/drawing/2014/main" id="{785BE3D8-08AF-54B2-0FAA-1AA208D99D5F}"/>
                  </a:ext>
                </a:extLst>
              </p:cNvPr>
              <p:cNvSpPr/>
              <p:nvPr/>
            </p:nvSpPr>
            <p:spPr>
              <a:xfrm>
                <a:off x="2250848" y="3941460"/>
                <a:ext cx="1702113" cy="1418854"/>
              </a:xfrm>
              <a:custGeom>
                <a:avLst/>
                <a:gdLst>
                  <a:gd name="connsiteX0" fmla="*/ 878122 w 1702113"/>
                  <a:gd name="connsiteY0" fmla="*/ 246910 h 1418854"/>
                  <a:gd name="connsiteX1" fmla="*/ 814800 w 1702113"/>
                  <a:gd name="connsiteY1" fmla="*/ 216106 h 1418854"/>
                  <a:gd name="connsiteX2" fmla="*/ 789978 w 1702113"/>
                  <a:gd name="connsiteY2" fmla="*/ 181016 h 1418854"/>
                  <a:gd name="connsiteX3" fmla="*/ 838755 w 1702113"/>
                  <a:gd name="connsiteY3" fmla="*/ 97158 h 1418854"/>
                  <a:gd name="connsiteX4" fmla="*/ 810514 w 1702113"/>
                  <a:gd name="connsiteY4" fmla="*/ 28693 h 1418854"/>
                  <a:gd name="connsiteX5" fmla="*/ 742057 w 1702113"/>
                  <a:gd name="connsiteY5" fmla="*/ 451 h 1418854"/>
                  <a:gd name="connsiteX6" fmla="*/ 686860 w 1702113"/>
                  <a:gd name="connsiteY6" fmla="*/ 17567 h 1418854"/>
                  <a:gd name="connsiteX7" fmla="*/ 652199 w 1702113"/>
                  <a:gd name="connsiteY7" fmla="*/ 61211 h 1418854"/>
                  <a:gd name="connsiteX8" fmla="*/ 472492 w 1702113"/>
                  <a:gd name="connsiteY8" fmla="*/ 50086 h 1418854"/>
                  <a:gd name="connsiteX9" fmla="*/ 31775 w 1702113"/>
                  <a:gd name="connsiteY9" fmla="*/ 169891 h 1418854"/>
                  <a:gd name="connsiteX10" fmla="*/ 111 w 1702113"/>
                  <a:gd name="connsiteY10" fmla="*/ 187865 h 1418854"/>
                  <a:gd name="connsiteX11" fmla="*/ 190947 w 1702113"/>
                  <a:gd name="connsiteY11" fmla="*/ 494228 h 1418854"/>
                  <a:gd name="connsiteX12" fmla="*/ 459656 w 1702113"/>
                  <a:gd name="connsiteY12" fmla="*/ 617458 h 1418854"/>
                  <a:gd name="connsiteX13" fmla="*/ 422002 w 1702113"/>
                  <a:gd name="connsiteY13" fmla="*/ 661957 h 1418854"/>
                  <a:gd name="connsiteX14" fmla="*/ 364666 w 1702113"/>
                  <a:gd name="connsiteY14" fmla="*/ 679072 h 1418854"/>
                  <a:gd name="connsiteX15" fmla="*/ 221754 w 1702113"/>
                  <a:gd name="connsiteY15" fmla="*/ 679072 h 1418854"/>
                  <a:gd name="connsiteX16" fmla="*/ 221754 w 1702113"/>
                  <a:gd name="connsiteY16" fmla="*/ 709880 h 1418854"/>
                  <a:gd name="connsiteX17" fmla="*/ 254701 w 1702113"/>
                  <a:gd name="connsiteY17" fmla="*/ 840811 h 1418854"/>
                  <a:gd name="connsiteX18" fmla="*/ 343700 w 1702113"/>
                  <a:gd name="connsiteY18" fmla="*/ 939224 h 1418854"/>
                  <a:gd name="connsiteX19" fmla="*/ 469069 w 1702113"/>
                  <a:gd name="connsiteY19" fmla="*/ 985435 h 1418854"/>
                  <a:gd name="connsiteX20" fmla="*/ 469069 w 1702113"/>
                  <a:gd name="connsiteY20" fmla="*/ 1419306 h 1418854"/>
                  <a:gd name="connsiteX21" fmla="*/ 1116885 w 1702113"/>
                  <a:gd name="connsiteY21" fmla="*/ 1419306 h 1418854"/>
                  <a:gd name="connsiteX22" fmla="*/ 1344085 w 1702113"/>
                  <a:gd name="connsiteY22" fmla="*/ 1373523 h 1418854"/>
                  <a:gd name="connsiteX23" fmla="*/ 1531070 w 1702113"/>
                  <a:gd name="connsiteY23" fmla="*/ 1247298 h 1418854"/>
                  <a:gd name="connsiteX24" fmla="*/ 1656867 w 1702113"/>
                  <a:gd name="connsiteY24" fmla="*/ 1060742 h 1418854"/>
                  <a:gd name="connsiteX25" fmla="*/ 1702225 w 1702113"/>
                  <a:gd name="connsiteY25" fmla="*/ 833109 h 1418854"/>
                  <a:gd name="connsiteX26" fmla="*/ 1656867 w 1702113"/>
                  <a:gd name="connsiteY26" fmla="*/ 605477 h 1418854"/>
                  <a:gd name="connsiteX27" fmla="*/ 1531070 w 1702113"/>
                  <a:gd name="connsiteY27" fmla="*/ 418922 h 1418854"/>
                  <a:gd name="connsiteX28" fmla="*/ 1344085 w 1702113"/>
                  <a:gd name="connsiteY28" fmla="*/ 292697 h 1418854"/>
                  <a:gd name="connsiteX29" fmla="*/ 1116885 w 1702113"/>
                  <a:gd name="connsiteY29" fmla="*/ 246910 h 14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02113" h="1418854">
                    <a:moveTo>
                      <a:pt x="878122" y="246910"/>
                    </a:moveTo>
                    <a:cubicBezTo>
                      <a:pt x="852452" y="246910"/>
                      <a:pt x="831345" y="236642"/>
                      <a:pt x="814800" y="216106"/>
                    </a:cubicBezTo>
                    <a:lnTo>
                      <a:pt x="789978" y="181016"/>
                    </a:lnTo>
                    <a:cubicBezTo>
                      <a:pt x="822496" y="162767"/>
                      <a:pt x="838755" y="134811"/>
                      <a:pt x="838755" y="97158"/>
                    </a:cubicBezTo>
                    <a:cubicBezTo>
                      <a:pt x="838755" y="70336"/>
                      <a:pt x="829345" y="47524"/>
                      <a:pt x="810514" y="28693"/>
                    </a:cubicBezTo>
                    <a:cubicBezTo>
                      <a:pt x="791692" y="9871"/>
                      <a:pt x="768870" y="451"/>
                      <a:pt x="742057" y="451"/>
                    </a:cubicBezTo>
                    <a:cubicBezTo>
                      <a:pt x="721522" y="451"/>
                      <a:pt x="703119" y="6156"/>
                      <a:pt x="686860" y="17567"/>
                    </a:cubicBezTo>
                    <a:cubicBezTo>
                      <a:pt x="670601" y="28978"/>
                      <a:pt x="659047" y="43523"/>
                      <a:pt x="652199" y="61211"/>
                    </a:cubicBezTo>
                    <a:cubicBezTo>
                      <a:pt x="594010" y="36684"/>
                      <a:pt x="534107" y="32969"/>
                      <a:pt x="472492" y="50086"/>
                    </a:cubicBezTo>
                    <a:lnTo>
                      <a:pt x="31775" y="169891"/>
                    </a:lnTo>
                    <a:cubicBezTo>
                      <a:pt x="19794" y="173320"/>
                      <a:pt x="9240" y="179311"/>
                      <a:pt x="111" y="187865"/>
                    </a:cubicBezTo>
                    <a:lnTo>
                      <a:pt x="190947" y="494228"/>
                    </a:lnTo>
                    <a:lnTo>
                      <a:pt x="459656" y="617458"/>
                    </a:lnTo>
                    <a:cubicBezTo>
                      <a:pt x="451669" y="635713"/>
                      <a:pt x="439118" y="650547"/>
                      <a:pt x="422002" y="661957"/>
                    </a:cubicBezTo>
                    <a:cubicBezTo>
                      <a:pt x="404887" y="673367"/>
                      <a:pt x="385775" y="679072"/>
                      <a:pt x="364666" y="679072"/>
                    </a:cubicBezTo>
                    <a:lnTo>
                      <a:pt x="221754" y="679072"/>
                    </a:lnTo>
                    <a:lnTo>
                      <a:pt x="221754" y="709880"/>
                    </a:lnTo>
                    <a:cubicBezTo>
                      <a:pt x="221754" y="757231"/>
                      <a:pt x="232737" y="800876"/>
                      <a:pt x="254701" y="840811"/>
                    </a:cubicBezTo>
                    <a:cubicBezTo>
                      <a:pt x="276665" y="880747"/>
                      <a:pt x="306332" y="913551"/>
                      <a:pt x="343700" y="939224"/>
                    </a:cubicBezTo>
                    <a:cubicBezTo>
                      <a:pt x="381069" y="964896"/>
                      <a:pt x="422858" y="980300"/>
                      <a:pt x="469069" y="985435"/>
                    </a:cubicBezTo>
                    <a:lnTo>
                      <a:pt x="469069" y="1419306"/>
                    </a:lnTo>
                    <a:lnTo>
                      <a:pt x="1116885" y="1419306"/>
                    </a:lnTo>
                    <a:cubicBezTo>
                      <a:pt x="1197324" y="1419306"/>
                      <a:pt x="1273057" y="1404045"/>
                      <a:pt x="1344085" y="1373523"/>
                    </a:cubicBezTo>
                    <a:cubicBezTo>
                      <a:pt x="1415113" y="1343001"/>
                      <a:pt x="1477445" y="1300926"/>
                      <a:pt x="1531070" y="1247298"/>
                    </a:cubicBezTo>
                    <a:cubicBezTo>
                      <a:pt x="1584696" y="1193671"/>
                      <a:pt x="1626625" y="1131485"/>
                      <a:pt x="1656867" y="1060742"/>
                    </a:cubicBezTo>
                    <a:cubicBezTo>
                      <a:pt x="1687099" y="989998"/>
                      <a:pt x="1702225" y="914121"/>
                      <a:pt x="1702225" y="833109"/>
                    </a:cubicBezTo>
                    <a:cubicBezTo>
                      <a:pt x="1702225" y="752097"/>
                      <a:pt x="1687099" y="676219"/>
                      <a:pt x="1656867" y="605477"/>
                    </a:cubicBezTo>
                    <a:cubicBezTo>
                      <a:pt x="1626625" y="534734"/>
                      <a:pt x="1584696" y="472548"/>
                      <a:pt x="1531070" y="418922"/>
                    </a:cubicBezTo>
                    <a:cubicBezTo>
                      <a:pt x="1477445" y="365297"/>
                      <a:pt x="1415113" y="323215"/>
                      <a:pt x="1344085" y="292697"/>
                    </a:cubicBezTo>
                    <a:cubicBezTo>
                      <a:pt x="1273057" y="262169"/>
                      <a:pt x="1197324" y="246910"/>
                      <a:pt x="1116885" y="246910"/>
                    </a:cubicBezTo>
                    <a:close/>
                  </a:path>
                </a:pathLst>
              </a:custGeom>
              <a:gradFill flip="none" rotWithShape="1">
                <a:gsLst>
                  <a:gs pos="0">
                    <a:srgbClr val="120957"/>
                  </a:gs>
                  <a:gs pos="73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175" cap="flat">
                <a:solidFill>
                  <a:schemeClr val="bg2"/>
                </a:solidFill>
                <a:prstDash val="solid"/>
                <a:miter/>
              </a:ln>
            </p:spPr>
            <p:txBody>
              <a:bodyPr rtlCol="0" anchor="ctr"/>
              <a:lstStyle/>
              <a:p>
                <a:endParaRPr lang="de-DE"/>
              </a:p>
            </p:txBody>
          </p:sp>
          <p:sp>
            <p:nvSpPr>
              <p:cNvPr id="130" name="Freihandform: Form 129">
                <a:extLst>
                  <a:ext uri="{FF2B5EF4-FFF2-40B4-BE49-F238E27FC236}">
                    <a16:creationId xmlns:a16="http://schemas.microsoft.com/office/drawing/2014/main" id="{F8CAD6E8-59B9-82B2-9AB6-422883D4E9F9}"/>
                  </a:ext>
                </a:extLst>
              </p:cNvPr>
              <p:cNvSpPr/>
              <p:nvPr/>
            </p:nvSpPr>
            <p:spPr>
              <a:xfrm>
                <a:off x="2410876" y="4435237"/>
                <a:ext cx="617008" cy="492918"/>
              </a:xfrm>
              <a:custGeom>
                <a:avLst/>
                <a:gdLst>
                  <a:gd name="connsiteX0" fmla="*/ 309041 w 617008"/>
                  <a:gd name="connsiteY0" fmla="*/ 80892 h 492918"/>
                  <a:gd name="connsiteX1" fmla="*/ 332575 w 617008"/>
                  <a:gd name="connsiteY1" fmla="*/ 23984 h 492918"/>
                  <a:gd name="connsiteX2" fmla="*/ 389483 w 617008"/>
                  <a:gd name="connsiteY2" fmla="*/ 451 h 492918"/>
                  <a:gd name="connsiteX3" fmla="*/ 463082 w 617008"/>
                  <a:gd name="connsiteY3" fmla="*/ 451 h 492918"/>
                  <a:gd name="connsiteX4" fmla="*/ 572191 w 617008"/>
                  <a:gd name="connsiteY4" fmla="*/ 45378 h 492918"/>
                  <a:gd name="connsiteX5" fmla="*/ 617120 w 617008"/>
                  <a:gd name="connsiteY5" fmla="*/ 154487 h 492918"/>
                  <a:gd name="connsiteX6" fmla="*/ 617120 w 617008"/>
                  <a:gd name="connsiteY6" fmla="*/ 216103 h 492918"/>
                  <a:gd name="connsiteX7" fmla="*/ 579887 w 617008"/>
                  <a:gd name="connsiteY7" fmla="*/ 356019 h 492918"/>
                  <a:gd name="connsiteX8" fmla="*/ 479769 w 617008"/>
                  <a:gd name="connsiteY8" fmla="*/ 456144 h 492918"/>
                  <a:gd name="connsiteX9" fmla="*/ 339849 w 617008"/>
                  <a:gd name="connsiteY9" fmla="*/ 493370 h 492918"/>
                  <a:gd name="connsiteX10" fmla="*/ 177682 w 617008"/>
                  <a:gd name="connsiteY10" fmla="*/ 441596 h 492918"/>
                  <a:gd name="connsiteX11" fmla="*/ 77986 w 617008"/>
                  <a:gd name="connsiteY11" fmla="*/ 308525 h 492918"/>
                  <a:gd name="connsiteX12" fmla="*/ 111 w 617008"/>
                  <a:gd name="connsiteY12" fmla="*/ 246910 h 492918"/>
                  <a:gd name="connsiteX13" fmla="*/ 61727 w 617008"/>
                  <a:gd name="connsiteY13" fmla="*/ 185295 h 492918"/>
                  <a:gd name="connsiteX14" fmla="*/ 204639 w 617008"/>
                  <a:gd name="connsiteY14" fmla="*/ 185295 h 492918"/>
                  <a:gd name="connsiteX15" fmla="*/ 278234 w 617008"/>
                  <a:gd name="connsiteY15" fmla="*/ 154487 h 492918"/>
                  <a:gd name="connsiteX16" fmla="*/ 309041 w 617008"/>
                  <a:gd name="connsiteY16" fmla="*/ 80892 h 4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7008" h="492918">
                    <a:moveTo>
                      <a:pt x="309041" y="80892"/>
                    </a:moveTo>
                    <a:cubicBezTo>
                      <a:pt x="309041" y="58642"/>
                      <a:pt x="316886" y="39673"/>
                      <a:pt x="332575" y="23984"/>
                    </a:cubicBezTo>
                    <a:cubicBezTo>
                      <a:pt x="348264" y="8295"/>
                      <a:pt x="367234" y="451"/>
                      <a:pt x="389483" y="451"/>
                    </a:cubicBezTo>
                    <a:lnTo>
                      <a:pt x="463082" y="451"/>
                    </a:lnTo>
                    <a:cubicBezTo>
                      <a:pt x="505868" y="451"/>
                      <a:pt x="542234" y="15426"/>
                      <a:pt x="572191" y="45378"/>
                    </a:cubicBezTo>
                    <a:cubicBezTo>
                      <a:pt x="602137" y="75330"/>
                      <a:pt x="617120" y="111700"/>
                      <a:pt x="617120" y="154487"/>
                    </a:cubicBezTo>
                    <a:lnTo>
                      <a:pt x="617120" y="216103"/>
                    </a:lnTo>
                    <a:cubicBezTo>
                      <a:pt x="617120" y="267448"/>
                      <a:pt x="604709" y="314087"/>
                      <a:pt x="579887" y="356019"/>
                    </a:cubicBezTo>
                    <a:cubicBezTo>
                      <a:pt x="555074" y="397952"/>
                      <a:pt x="521698" y="431327"/>
                      <a:pt x="479769" y="456144"/>
                    </a:cubicBezTo>
                    <a:cubicBezTo>
                      <a:pt x="437831" y="480961"/>
                      <a:pt x="391195" y="493370"/>
                      <a:pt x="339849" y="493370"/>
                    </a:cubicBezTo>
                    <a:cubicBezTo>
                      <a:pt x="279375" y="493370"/>
                      <a:pt x="225320" y="476111"/>
                      <a:pt x="177682" y="441596"/>
                    </a:cubicBezTo>
                    <a:cubicBezTo>
                      <a:pt x="130045" y="407080"/>
                      <a:pt x="96813" y="362723"/>
                      <a:pt x="77986" y="308525"/>
                    </a:cubicBezTo>
                    <a:lnTo>
                      <a:pt x="111" y="246910"/>
                    </a:lnTo>
                    <a:lnTo>
                      <a:pt x="61727" y="185295"/>
                    </a:lnTo>
                    <a:lnTo>
                      <a:pt x="204639" y="185295"/>
                    </a:lnTo>
                    <a:cubicBezTo>
                      <a:pt x="233164" y="185295"/>
                      <a:pt x="257696" y="175026"/>
                      <a:pt x="278234" y="154487"/>
                    </a:cubicBezTo>
                    <a:cubicBezTo>
                      <a:pt x="298773" y="133950"/>
                      <a:pt x="309041" y="109418"/>
                      <a:pt x="309041" y="80892"/>
                    </a:cubicBezTo>
                    <a:close/>
                  </a:path>
                </a:pathLst>
              </a:custGeom>
              <a:solidFill>
                <a:schemeClr val="accent6">
                  <a:lumMod val="75000"/>
                </a:schemeClr>
              </a:solidFill>
              <a:ln w="3175" cap="flat">
                <a:solidFill>
                  <a:schemeClr val="accent6">
                    <a:lumMod val="50000"/>
                  </a:schemeClr>
                </a:solidFill>
                <a:prstDash val="solid"/>
                <a:miter/>
              </a:ln>
            </p:spPr>
            <p:txBody>
              <a:bodyPr rtlCol="0" anchor="ctr"/>
              <a:lstStyle/>
              <a:p>
                <a:endParaRPr lang="de-DE"/>
              </a:p>
            </p:txBody>
          </p:sp>
          <p:sp>
            <p:nvSpPr>
              <p:cNvPr id="131" name="Freihandform: Form 130">
                <a:extLst>
                  <a:ext uri="{FF2B5EF4-FFF2-40B4-BE49-F238E27FC236}">
                    <a16:creationId xmlns:a16="http://schemas.microsoft.com/office/drawing/2014/main" id="{E0C1C5E9-09AC-CCEB-3789-78AC491508FF}"/>
                  </a:ext>
                </a:extLst>
              </p:cNvPr>
              <p:cNvSpPr/>
              <p:nvPr/>
            </p:nvSpPr>
            <p:spPr>
              <a:xfrm>
                <a:off x="2226032" y="4160535"/>
                <a:ext cx="493774" cy="397931"/>
              </a:xfrm>
              <a:custGeom>
                <a:avLst/>
                <a:gdLst>
                  <a:gd name="connsiteX0" fmla="*/ 484472 w 493774"/>
                  <a:gd name="connsiteY0" fmla="*/ 398383 h 397931"/>
                  <a:gd name="connsiteX1" fmla="*/ 341560 w 493774"/>
                  <a:gd name="connsiteY1" fmla="*/ 398383 h 397931"/>
                  <a:gd name="connsiteX2" fmla="*/ 169980 w 493774"/>
                  <a:gd name="connsiteY2" fmla="*/ 352171 h 397931"/>
                  <a:gd name="connsiteX3" fmla="*/ 46322 w 493774"/>
                  <a:gd name="connsiteY3" fmla="*/ 228518 h 397931"/>
                  <a:gd name="connsiteX4" fmla="*/ 111 w 493774"/>
                  <a:gd name="connsiteY4" fmla="*/ 56077 h 397931"/>
                  <a:gd name="connsiteX5" fmla="*/ 111 w 493774"/>
                  <a:gd name="connsiteY5" fmla="*/ 25273 h 397931"/>
                  <a:gd name="connsiteX6" fmla="*/ 123341 w 493774"/>
                  <a:gd name="connsiteY6" fmla="*/ 451 h 397931"/>
                  <a:gd name="connsiteX7" fmla="*/ 155859 w 493774"/>
                  <a:gd name="connsiteY7" fmla="*/ 79185 h 397931"/>
                  <a:gd name="connsiteX8" fmla="*/ 198220 w 493774"/>
                  <a:gd name="connsiteY8" fmla="*/ 131810 h 397931"/>
                  <a:gd name="connsiteX9" fmla="*/ 262830 w 493774"/>
                  <a:gd name="connsiteY9" fmla="*/ 151070 h 397931"/>
                  <a:gd name="connsiteX10" fmla="*/ 344983 w 493774"/>
                  <a:gd name="connsiteY10" fmla="*/ 151070 h 397931"/>
                  <a:gd name="connsiteX11" fmla="*/ 450242 w 493774"/>
                  <a:gd name="connsiteY11" fmla="*/ 194713 h 397931"/>
                  <a:gd name="connsiteX12" fmla="*/ 493885 w 493774"/>
                  <a:gd name="connsiteY12" fmla="*/ 299969 h 397931"/>
                  <a:gd name="connsiteX13" fmla="*/ 493885 w 493774"/>
                  <a:gd name="connsiteY13" fmla="*/ 355594 h 397931"/>
                  <a:gd name="connsiteX14" fmla="*/ 484472 w 493774"/>
                  <a:gd name="connsiteY14" fmla="*/ 398383 h 3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774" h="397931">
                    <a:moveTo>
                      <a:pt x="484472" y="398383"/>
                    </a:moveTo>
                    <a:lnTo>
                      <a:pt x="341560" y="398383"/>
                    </a:lnTo>
                    <a:cubicBezTo>
                      <a:pt x="278804" y="398383"/>
                      <a:pt x="221611" y="382979"/>
                      <a:pt x="169980" y="352171"/>
                    </a:cubicBezTo>
                    <a:cubicBezTo>
                      <a:pt x="118349" y="321364"/>
                      <a:pt x="77130" y="280145"/>
                      <a:pt x="46322" y="228518"/>
                    </a:cubicBezTo>
                    <a:cubicBezTo>
                      <a:pt x="15515" y="176883"/>
                      <a:pt x="111" y="119409"/>
                      <a:pt x="111" y="56077"/>
                    </a:cubicBezTo>
                    <a:lnTo>
                      <a:pt x="111" y="25273"/>
                    </a:lnTo>
                    <a:lnTo>
                      <a:pt x="123341" y="451"/>
                    </a:lnTo>
                    <a:lnTo>
                      <a:pt x="155859" y="79185"/>
                    </a:lnTo>
                    <a:cubicBezTo>
                      <a:pt x="164418" y="101435"/>
                      <a:pt x="178537" y="118980"/>
                      <a:pt x="198220" y="131810"/>
                    </a:cubicBezTo>
                    <a:cubicBezTo>
                      <a:pt x="217902" y="144650"/>
                      <a:pt x="239439" y="151070"/>
                      <a:pt x="262830" y="151070"/>
                    </a:cubicBezTo>
                    <a:lnTo>
                      <a:pt x="344983" y="151070"/>
                    </a:lnTo>
                    <a:cubicBezTo>
                      <a:pt x="386060" y="151070"/>
                      <a:pt x="421146" y="165615"/>
                      <a:pt x="450242" y="194713"/>
                    </a:cubicBezTo>
                    <a:cubicBezTo>
                      <a:pt x="479338" y="223803"/>
                      <a:pt x="493885" y="258893"/>
                      <a:pt x="493885" y="299969"/>
                    </a:cubicBezTo>
                    <a:lnTo>
                      <a:pt x="493885" y="355594"/>
                    </a:lnTo>
                    <a:cubicBezTo>
                      <a:pt x="493885" y="370998"/>
                      <a:pt x="490748" y="385261"/>
                      <a:pt x="484472" y="398383"/>
                    </a:cubicBezTo>
                    <a:close/>
                  </a:path>
                </a:pathLst>
              </a:custGeom>
              <a:solidFill>
                <a:schemeClr val="accent6">
                  <a:lumMod val="40000"/>
                  <a:lumOff val="60000"/>
                </a:schemeClr>
              </a:solidFill>
              <a:ln w="3175" cap="flat">
                <a:solidFill>
                  <a:schemeClr val="accent6">
                    <a:lumMod val="50000"/>
                  </a:schemeClr>
                </a:solidFill>
                <a:prstDash val="solid"/>
                <a:miter/>
              </a:ln>
            </p:spPr>
            <p:txBody>
              <a:bodyPr rtlCol="0" anchor="ctr"/>
              <a:lstStyle/>
              <a:p>
                <a:endParaRPr lang="de-DE"/>
              </a:p>
            </p:txBody>
          </p:sp>
          <p:sp>
            <p:nvSpPr>
              <p:cNvPr id="132" name="Freihandform: Form 131">
                <a:extLst>
                  <a:ext uri="{FF2B5EF4-FFF2-40B4-BE49-F238E27FC236}">
                    <a16:creationId xmlns:a16="http://schemas.microsoft.com/office/drawing/2014/main" id="{59E0D361-5848-C27E-C1D7-E3A0655D4A0A}"/>
                  </a:ext>
                </a:extLst>
              </p:cNvPr>
              <p:cNvSpPr/>
              <p:nvPr/>
            </p:nvSpPr>
            <p:spPr>
              <a:xfrm>
                <a:off x="2226032" y="4126302"/>
                <a:ext cx="123467" cy="182279"/>
              </a:xfrm>
              <a:custGeom>
                <a:avLst/>
                <a:gdLst>
                  <a:gd name="connsiteX0" fmla="*/ 27496 w 123467"/>
                  <a:gd name="connsiteY0" fmla="*/ 451 h 182279"/>
                  <a:gd name="connsiteX1" fmla="*/ 111 w 123467"/>
                  <a:gd name="connsiteY1" fmla="*/ 59506 h 182279"/>
                  <a:gd name="connsiteX2" fmla="*/ 111 w 123467"/>
                  <a:gd name="connsiteY2" fmla="*/ 90310 h 182279"/>
                  <a:gd name="connsiteX3" fmla="*/ 12947 w 123467"/>
                  <a:gd name="connsiteY3" fmla="*/ 182731 h 182279"/>
                  <a:gd name="connsiteX4" fmla="*/ 71567 w 123467"/>
                  <a:gd name="connsiteY4" fmla="*/ 152784 h 182279"/>
                  <a:gd name="connsiteX5" fmla="*/ 107937 w 123467"/>
                  <a:gd name="connsiteY5" fmla="*/ 96301 h 182279"/>
                  <a:gd name="connsiteX6" fmla="*/ 121629 w 123467"/>
                  <a:gd name="connsiteY6" fmla="*/ 53515 h 182279"/>
                  <a:gd name="connsiteX7" fmla="*/ 115211 w 123467"/>
                  <a:gd name="connsiteY7" fmla="*/ 17567 h 182279"/>
                  <a:gd name="connsiteX8" fmla="*/ 82265 w 123467"/>
                  <a:gd name="connsiteY8" fmla="*/ 451 h 18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67" h="182279">
                    <a:moveTo>
                      <a:pt x="27496" y="451"/>
                    </a:moveTo>
                    <a:cubicBezTo>
                      <a:pt x="9239" y="15863"/>
                      <a:pt x="111" y="35541"/>
                      <a:pt x="111" y="59506"/>
                    </a:cubicBezTo>
                    <a:lnTo>
                      <a:pt x="111" y="90310"/>
                    </a:lnTo>
                    <a:cubicBezTo>
                      <a:pt x="111" y="121685"/>
                      <a:pt x="4390" y="152499"/>
                      <a:pt x="12947" y="182731"/>
                    </a:cubicBezTo>
                    <a:cubicBezTo>
                      <a:pt x="34627" y="178169"/>
                      <a:pt x="54167" y="168186"/>
                      <a:pt x="71567" y="152784"/>
                    </a:cubicBezTo>
                    <a:cubicBezTo>
                      <a:pt x="88967" y="137373"/>
                      <a:pt x="101091" y="118551"/>
                      <a:pt x="107937" y="96301"/>
                    </a:cubicBezTo>
                    <a:lnTo>
                      <a:pt x="121629" y="53515"/>
                    </a:lnTo>
                    <a:cubicBezTo>
                      <a:pt x="125622" y="40961"/>
                      <a:pt x="123483" y="28978"/>
                      <a:pt x="115211" y="17567"/>
                    </a:cubicBezTo>
                    <a:cubicBezTo>
                      <a:pt x="106939" y="6156"/>
                      <a:pt x="95957" y="451"/>
                      <a:pt x="82265"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133" name="Freihandform: Form 132">
                <a:extLst>
                  <a:ext uri="{FF2B5EF4-FFF2-40B4-BE49-F238E27FC236}">
                    <a16:creationId xmlns:a16="http://schemas.microsoft.com/office/drawing/2014/main" id="{84FF4184-4BD9-9B2E-B3B9-223187B855C1}"/>
                  </a:ext>
                </a:extLst>
              </p:cNvPr>
              <p:cNvSpPr/>
              <p:nvPr/>
            </p:nvSpPr>
            <p:spPr>
              <a:xfrm>
                <a:off x="2534962" y="4126302"/>
                <a:ext cx="61614" cy="107832"/>
              </a:xfrm>
              <a:custGeom>
                <a:avLst/>
                <a:gdLst>
                  <a:gd name="connsiteX0" fmla="*/ 30918 w 61614"/>
                  <a:gd name="connsiteY0" fmla="*/ 451 h 107832"/>
                  <a:gd name="connsiteX1" fmla="*/ 61726 w 61614"/>
                  <a:gd name="connsiteY1" fmla="*/ 31264 h 107832"/>
                  <a:gd name="connsiteX2" fmla="*/ 61726 w 61614"/>
                  <a:gd name="connsiteY2" fmla="*/ 77470 h 107832"/>
                  <a:gd name="connsiteX3" fmla="*/ 30918 w 61614"/>
                  <a:gd name="connsiteY3" fmla="*/ 108284 h 107832"/>
                  <a:gd name="connsiteX4" fmla="*/ 111 w 61614"/>
                  <a:gd name="connsiteY4" fmla="*/ 77470 h 107832"/>
                  <a:gd name="connsiteX5" fmla="*/ 111 w 61614"/>
                  <a:gd name="connsiteY5" fmla="*/ 31264 h 107832"/>
                  <a:gd name="connsiteX6" fmla="*/ 30918 w 61614"/>
                  <a:gd name="connsiteY6" fmla="*/ 451 h 10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14" h="107832">
                    <a:moveTo>
                      <a:pt x="30918" y="451"/>
                    </a:moveTo>
                    <a:cubicBezTo>
                      <a:pt x="51457" y="451"/>
                      <a:pt x="61726" y="10729"/>
                      <a:pt x="61726" y="31264"/>
                    </a:cubicBezTo>
                    <a:lnTo>
                      <a:pt x="61726" y="77470"/>
                    </a:lnTo>
                    <a:cubicBezTo>
                      <a:pt x="61726" y="98016"/>
                      <a:pt x="51457" y="108284"/>
                      <a:pt x="30918" y="108284"/>
                    </a:cubicBezTo>
                    <a:cubicBezTo>
                      <a:pt x="10380" y="108284"/>
                      <a:pt x="111" y="98016"/>
                      <a:pt x="111" y="77470"/>
                    </a:cubicBezTo>
                    <a:lnTo>
                      <a:pt x="111" y="31264"/>
                    </a:lnTo>
                    <a:cubicBezTo>
                      <a:pt x="111" y="10729"/>
                      <a:pt x="10380" y="451"/>
                      <a:pt x="30918"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134" name="Freihandform: Form 133">
                <a:extLst>
                  <a:ext uri="{FF2B5EF4-FFF2-40B4-BE49-F238E27FC236}">
                    <a16:creationId xmlns:a16="http://schemas.microsoft.com/office/drawing/2014/main" id="{0FF4653F-ACA9-375A-49BD-92D781490799}"/>
                  </a:ext>
                </a:extLst>
              </p:cNvPr>
              <p:cNvSpPr/>
              <p:nvPr/>
            </p:nvSpPr>
            <p:spPr>
              <a:xfrm>
                <a:off x="2349261" y="4620081"/>
                <a:ext cx="139488" cy="123229"/>
              </a:xfrm>
              <a:custGeom>
                <a:avLst/>
                <a:gdLst>
                  <a:gd name="connsiteX0" fmla="*/ 123341 w 139488"/>
                  <a:gd name="connsiteY0" fmla="*/ 451 h 123229"/>
                  <a:gd name="connsiteX1" fmla="*/ 123341 w 139488"/>
                  <a:gd name="connsiteY1" fmla="*/ 31259 h 123229"/>
                  <a:gd name="connsiteX2" fmla="*/ 139600 w 139488"/>
                  <a:gd name="connsiteY2" fmla="*/ 123681 h 123229"/>
                  <a:gd name="connsiteX3" fmla="*/ 61726 w 139488"/>
                  <a:gd name="connsiteY3" fmla="*/ 123681 h 123229"/>
                  <a:gd name="connsiteX4" fmla="*/ 18510 w 139488"/>
                  <a:gd name="connsiteY4" fmla="*/ 105710 h 123229"/>
                  <a:gd name="connsiteX5" fmla="*/ 111 w 139488"/>
                  <a:gd name="connsiteY5" fmla="*/ 62066 h 123229"/>
                  <a:gd name="connsiteX6" fmla="*/ 18510 w 139488"/>
                  <a:gd name="connsiteY6" fmla="*/ 18422 h 123229"/>
                  <a:gd name="connsiteX7" fmla="*/ 61726 w 139488"/>
                  <a:gd name="connsiteY7" fmla="*/ 451 h 1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88" h="123229">
                    <a:moveTo>
                      <a:pt x="123341" y="451"/>
                    </a:moveTo>
                    <a:lnTo>
                      <a:pt x="123341" y="31259"/>
                    </a:lnTo>
                    <a:cubicBezTo>
                      <a:pt x="123341" y="63207"/>
                      <a:pt x="128761" y="94014"/>
                      <a:pt x="139600" y="123681"/>
                    </a:cubicBezTo>
                    <a:lnTo>
                      <a:pt x="61726" y="123681"/>
                    </a:lnTo>
                    <a:cubicBezTo>
                      <a:pt x="45181" y="123681"/>
                      <a:pt x="30776" y="117690"/>
                      <a:pt x="18510" y="105710"/>
                    </a:cubicBezTo>
                    <a:cubicBezTo>
                      <a:pt x="6244" y="93729"/>
                      <a:pt x="111" y="79181"/>
                      <a:pt x="111" y="62066"/>
                    </a:cubicBezTo>
                    <a:cubicBezTo>
                      <a:pt x="111" y="44951"/>
                      <a:pt x="6244" y="30402"/>
                      <a:pt x="18510" y="18422"/>
                    </a:cubicBezTo>
                    <a:cubicBezTo>
                      <a:pt x="30776" y="6441"/>
                      <a:pt x="45181" y="451"/>
                      <a:pt x="61726"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135" name="Freihandform: Form 134">
                <a:extLst>
                  <a:ext uri="{FF2B5EF4-FFF2-40B4-BE49-F238E27FC236}">
                    <a16:creationId xmlns:a16="http://schemas.microsoft.com/office/drawing/2014/main" id="{3C1B7B84-F44B-B472-5A15-B0B8B6FC6EC2}"/>
                  </a:ext>
                </a:extLst>
              </p:cNvPr>
              <p:cNvSpPr/>
              <p:nvPr/>
            </p:nvSpPr>
            <p:spPr>
              <a:xfrm>
                <a:off x="2349242" y="4989621"/>
                <a:ext cx="1418867" cy="555538"/>
              </a:xfrm>
              <a:custGeom>
                <a:avLst/>
                <a:gdLst>
                  <a:gd name="connsiteX0" fmla="*/ 1418979 w 1418867"/>
                  <a:gd name="connsiteY0" fmla="*/ 212829 h 555538"/>
                  <a:gd name="connsiteX1" fmla="*/ 1372774 w 1418867"/>
                  <a:gd name="connsiteY1" fmla="*/ 385693 h 555538"/>
                  <a:gd name="connsiteX2" fmla="*/ 1248692 w 1418867"/>
                  <a:gd name="connsiteY2" fmla="*/ 509778 h 555538"/>
                  <a:gd name="connsiteX3" fmla="*/ 1075822 w 1418867"/>
                  <a:gd name="connsiteY3" fmla="*/ 555989 h 555538"/>
                  <a:gd name="connsiteX4" fmla="*/ 278253 w 1418867"/>
                  <a:gd name="connsiteY4" fmla="*/ 555989 h 555538"/>
                  <a:gd name="connsiteX5" fmla="*/ 137052 w 1418867"/>
                  <a:gd name="connsiteY5" fmla="*/ 517908 h 555538"/>
                  <a:gd name="connsiteX6" fmla="*/ 36500 w 1418867"/>
                  <a:gd name="connsiteY6" fmla="*/ 415644 h 555538"/>
                  <a:gd name="connsiteX7" fmla="*/ 131 w 1418867"/>
                  <a:gd name="connsiteY7" fmla="*/ 273588 h 555538"/>
                  <a:gd name="connsiteX8" fmla="*/ 38212 w 1418867"/>
                  <a:gd name="connsiteY8" fmla="*/ 138806 h 555538"/>
                  <a:gd name="connsiteX9" fmla="*/ 135341 w 1418867"/>
                  <a:gd name="connsiteY9" fmla="*/ 40392 h 555538"/>
                  <a:gd name="connsiteX10" fmla="*/ 269695 w 1418867"/>
                  <a:gd name="connsiteY10" fmla="*/ 600 h 555538"/>
                  <a:gd name="connsiteX11" fmla="*/ 370675 w 1418867"/>
                  <a:gd name="connsiteY11" fmla="*/ 16859 h 555538"/>
                  <a:gd name="connsiteX12" fmla="*/ 372387 w 1418867"/>
                  <a:gd name="connsiteY12" fmla="*/ 17715 h 555538"/>
                  <a:gd name="connsiteX13" fmla="*/ 373242 w 1418867"/>
                  <a:gd name="connsiteY13" fmla="*/ 17715 h 555538"/>
                  <a:gd name="connsiteX14" fmla="*/ 374098 w 1418867"/>
                  <a:gd name="connsiteY14" fmla="*/ 17715 h 555538"/>
                  <a:gd name="connsiteX15" fmla="*/ 1027902 w 1418867"/>
                  <a:gd name="connsiteY15" fmla="*/ 254761 h 555538"/>
                  <a:gd name="connsiteX16" fmla="*/ 1228575 w 1418867"/>
                  <a:gd name="connsiteY16" fmla="*/ 279150 h 555538"/>
                  <a:gd name="connsiteX17" fmla="*/ 1418979 w 1418867"/>
                  <a:gd name="connsiteY17" fmla="*/ 212829 h 55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8867" h="555538">
                    <a:moveTo>
                      <a:pt x="1418979" y="212829"/>
                    </a:moveTo>
                    <a:cubicBezTo>
                      <a:pt x="1418979" y="276155"/>
                      <a:pt x="1403578" y="333777"/>
                      <a:pt x="1372774" y="385693"/>
                    </a:cubicBezTo>
                    <a:cubicBezTo>
                      <a:pt x="1341960" y="437609"/>
                      <a:pt x="1300603" y="478971"/>
                      <a:pt x="1248692" y="509778"/>
                    </a:cubicBezTo>
                    <a:cubicBezTo>
                      <a:pt x="1196771" y="540585"/>
                      <a:pt x="1139154" y="555989"/>
                      <a:pt x="1075822" y="555989"/>
                    </a:cubicBezTo>
                    <a:lnTo>
                      <a:pt x="278253" y="555989"/>
                    </a:lnTo>
                    <a:cubicBezTo>
                      <a:pt x="226337" y="555989"/>
                      <a:pt x="179270" y="543295"/>
                      <a:pt x="137052" y="517908"/>
                    </a:cubicBezTo>
                    <a:cubicBezTo>
                      <a:pt x="94835" y="492520"/>
                      <a:pt x="61317" y="458433"/>
                      <a:pt x="36500" y="415644"/>
                    </a:cubicBezTo>
                    <a:cubicBezTo>
                      <a:pt x="11684" y="372856"/>
                      <a:pt x="-440" y="325504"/>
                      <a:pt x="131" y="273588"/>
                    </a:cubicBezTo>
                    <a:cubicBezTo>
                      <a:pt x="1272" y="224524"/>
                      <a:pt x="13965" y="179597"/>
                      <a:pt x="38212" y="138806"/>
                    </a:cubicBezTo>
                    <a:cubicBezTo>
                      <a:pt x="62458" y="98014"/>
                      <a:pt x="94835" y="65210"/>
                      <a:pt x="135341" y="40392"/>
                    </a:cubicBezTo>
                    <a:cubicBezTo>
                      <a:pt x="175847" y="15576"/>
                      <a:pt x="220632" y="2311"/>
                      <a:pt x="269695" y="600"/>
                    </a:cubicBezTo>
                    <a:cubicBezTo>
                      <a:pt x="303355" y="-541"/>
                      <a:pt x="337016" y="4878"/>
                      <a:pt x="370675" y="16859"/>
                    </a:cubicBezTo>
                    <a:lnTo>
                      <a:pt x="372387" y="17715"/>
                    </a:lnTo>
                    <a:cubicBezTo>
                      <a:pt x="372387" y="17715"/>
                      <a:pt x="372671" y="17715"/>
                      <a:pt x="373242" y="17715"/>
                    </a:cubicBezTo>
                    <a:cubicBezTo>
                      <a:pt x="373813" y="17715"/>
                      <a:pt x="374098" y="17715"/>
                      <a:pt x="374098" y="17715"/>
                    </a:cubicBezTo>
                    <a:lnTo>
                      <a:pt x="1027902" y="254761"/>
                    </a:lnTo>
                    <a:cubicBezTo>
                      <a:pt x="1092939" y="278723"/>
                      <a:pt x="1159833" y="286852"/>
                      <a:pt x="1228575" y="279150"/>
                    </a:cubicBezTo>
                    <a:cubicBezTo>
                      <a:pt x="1297326" y="271449"/>
                      <a:pt x="1360791" y="249341"/>
                      <a:pt x="1418979" y="212829"/>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136" name="Freihandform: Form 135">
                <a:extLst>
                  <a:ext uri="{FF2B5EF4-FFF2-40B4-BE49-F238E27FC236}">
                    <a16:creationId xmlns:a16="http://schemas.microsoft.com/office/drawing/2014/main" id="{DC3DC011-B578-133C-521D-D36B83ED9AB0}"/>
                  </a:ext>
                </a:extLst>
              </p:cNvPr>
              <p:cNvSpPr/>
              <p:nvPr/>
            </p:nvSpPr>
            <p:spPr>
              <a:xfrm>
                <a:off x="2946531" y="3992323"/>
                <a:ext cx="92583" cy="92583"/>
              </a:xfrm>
              <a:custGeom>
                <a:avLst/>
                <a:gdLst>
                  <a:gd name="connsiteX0" fmla="*/ 46317 w 92583"/>
                  <a:gd name="connsiteY0" fmla="*/ 93034 h 92583"/>
                  <a:gd name="connsiteX1" fmla="*/ 23133 w 92583"/>
                  <a:gd name="connsiteY1" fmla="*/ 86776 h 92583"/>
                  <a:gd name="connsiteX2" fmla="*/ 6369 w 92583"/>
                  <a:gd name="connsiteY2" fmla="*/ 70012 h 92583"/>
                  <a:gd name="connsiteX3" fmla="*/ 111 w 92583"/>
                  <a:gd name="connsiteY3" fmla="*/ 46828 h 92583"/>
                  <a:gd name="connsiteX4" fmla="*/ 6369 w 92583"/>
                  <a:gd name="connsiteY4" fmla="*/ 23482 h 92583"/>
                  <a:gd name="connsiteX5" fmla="*/ 23133 w 92583"/>
                  <a:gd name="connsiteY5" fmla="*/ 6709 h 92583"/>
                  <a:gd name="connsiteX6" fmla="*/ 46317 w 92583"/>
                  <a:gd name="connsiteY6" fmla="*/ 451 h 92583"/>
                  <a:gd name="connsiteX7" fmla="*/ 69663 w 92583"/>
                  <a:gd name="connsiteY7" fmla="*/ 6709 h 92583"/>
                  <a:gd name="connsiteX8" fmla="*/ 86436 w 92583"/>
                  <a:gd name="connsiteY8" fmla="*/ 23482 h 92583"/>
                  <a:gd name="connsiteX9" fmla="*/ 92694 w 92583"/>
                  <a:gd name="connsiteY9" fmla="*/ 46828 h 92583"/>
                  <a:gd name="connsiteX10" fmla="*/ 86436 w 92583"/>
                  <a:gd name="connsiteY10" fmla="*/ 70012 h 92583"/>
                  <a:gd name="connsiteX11" fmla="*/ 69663 w 92583"/>
                  <a:gd name="connsiteY11" fmla="*/ 86776 h 92583"/>
                  <a:gd name="connsiteX12" fmla="*/ 46317 w 92583"/>
                  <a:gd name="connsiteY12" fmla="*/ 93034 h 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3" h="92583">
                    <a:moveTo>
                      <a:pt x="46317" y="93034"/>
                    </a:moveTo>
                    <a:cubicBezTo>
                      <a:pt x="37869" y="93034"/>
                      <a:pt x="30144" y="90948"/>
                      <a:pt x="23133" y="86776"/>
                    </a:cubicBezTo>
                    <a:cubicBezTo>
                      <a:pt x="16132" y="82604"/>
                      <a:pt x="10541" y="77022"/>
                      <a:pt x="6369" y="70012"/>
                    </a:cubicBezTo>
                    <a:cubicBezTo>
                      <a:pt x="2197" y="63002"/>
                      <a:pt x="111" y="55277"/>
                      <a:pt x="111" y="46828"/>
                    </a:cubicBezTo>
                    <a:cubicBezTo>
                      <a:pt x="111" y="38265"/>
                      <a:pt x="2197" y="30483"/>
                      <a:pt x="6369" y="23482"/>
                    </a:cubicBezTo>
                    <a:cubicBezTo>
                      <a:pt x="10541" y="16472"/>
                      <a:pt x="16132" y="10881"/>
                      <a:pt x="23133" y="6709"/>
                    </a:cubicBezTo>
                    <a:cubicBezTo>
                      <a:pt x="30144" y="2537"/>
                      <a:pt x="37869" y="451"/>
                      <a:pt x="46317" y="451"/>
                    </a:cubicBezTo>
                    <a:cubicBezTo>
                      <a:pt x="54880" y="451"/>
                      <a:pt x="62662" y="2537"/>
                      <a:pt x="69663" y="6709"/>
                    </a:cubicBezTo>
                    <a:cubicBezTo>
                      <a:pt x="76673" y="10881"/>
                      <a:pt x="82265" y="16472"/>
                      <a:pt x="86436" y="23482"/>
                    </a:cubicBezTo>
                    <a:cubicBezTo>
                      <a:pt x="90608" y="30483"/>
                      <a:pt x="92694" y="38265"/>
                      <a:pt x="92694" y="46828"/>
                    </a:cubicBezTo>
                    <a:cubicBezTo>
                      <a:pt x="92694" y="55277"/>
                      <a:pt x="90608" y="63002"/>
                      <a:pt x="86436" y="70012"/>
                    </a:cubicBezTo>
                    <a:cubicBezTo>
                      <a:pt x="82265" y="77022"/>
                      <a:pt x="76673" y="82604"/>
                      <a:pt x="69663" y="86776"/>
                    </a:cubicBezTo>
                    <a:cubicBezTo>
                      <a:pt x="62662" y="90948"/>
                      <a:pt x="54880" y="93034"/>
                      <a:pt x="46317" y="93034"/>
                    </a:cubicBezTo>
                    <a:close/>
                  </a:path>
                </a:pathLst>
              </a:custGeom>
              <a:solidFill>
                <a:srgbClr val="6D4534"/>
              </a:solidFill>
              <a:ln w="3175" cap="flat">
                <a:solidFill>
                  <a:schemeClr val="accent6">
                    <a:lumMod val="50000"/>
                  </a:schemeClr>
                </a:solidFill>
                <a:prstDash val="solid"/>
                <a:miter/>
              </a:ln>
            </p:spPr>
            <p:txBody>
              <a:bodyPr rtlCol="0" anchor="ctr"/>
              <a:lstStyle/>
              <a:p>
                <a:endParaRPr lang="de-DE"/>
              </a:p>
            </p:txBody>
          </p:sp>
        </p:grpSp>
      </p:grpSp>
      <p:grpSp>
        <p:nvGrpSpPr>
          <p:cNvPr id="137" name="Gruppieren 136">
            <a:extLst>
              <a:ext uri="{FF2B5EF4-FFF2-40B4-BE49-F238E27FC236}">
                <a16:creationId xmlns:a16="http://schemas.microsoft.com/office/drawing/2014/main" id="{EB219649-1C3B-C858-D112-F8DBBD1AABB1}"/>
              </a:ext>
            </a:extLst>
          </p:cNvPr>
          <p:cNvGrpSpPr>
            <a:grpSpLocks noChangeAspect="1"/>
          </p:cNvGrpSpPr>
          <p:nvPr/>
        </p:nvGrpSpPr>
        <p:grpSpPr>
          <a:xfrm>
            <a:off x="7806857" y="3327604"/>
            <a:ext cx="978924" cy="978922"/>
            <a:chOff x="5312762" y="3656782"/>
            <a:chExt cx="2233014" cy="2233014"/>
          </a:xfrm>
        </p:grpSpPr>
        <p:sp>
          <p:nvSpPr>
            <p:cNvPr id="138" name="Ellipse 137">
              <a:extLst>
                <a:ext uri="{FF2B5EF4-FFF2-40B4-BE49-F238E27FC236}">
                  <a16:creationId xmlns:a16="http://schemas.microsoft.com/office/drawing/2014/main" id="{7CA622F3-39E6-90CD-FAB9-B2D609CCDF7C}"/>
                </a:ext>
              </a:extLst>
            </p:cNvPr>
            <p:cNvSpPr>
              <a:spLocks noChangeAspect="1"/>
            </p:cNvSpPr>
            <p:nvPr/>
          </p:nvSpPr>
          <p:spPr>
            <a:xfrm>
              <a:off x="5312762"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9" name="Gruppieren 138">
              <a:extLst>
                <a:ext uri="{FF2B5EF4-FFF2-40B4-BE49-F238E27FC236}">
                  <a16:creationId xmlns:a16="http://schemas.microsoft.com/office/drawing/2014/main" id="{470D9F74-582D-3198-CE91-9E649A713632}"/>
                </a:ext>
              </a:extLst>
            </p:cNvPr>
            <p:cNvGrpSpPr/>
            <p:nvPr/>
          </p:nvGrpSpPr>
          <p:grpSpPr>
            <a:xfrm>
              <a:off x="5774515" y="3996962"/>
              <a:ext cx="1238129" cy="1562238"/>
              <a:chOff x="5745398" y="3927679"/>
              <a:chExt cx="1367743" cy="1725782"/>
            </a:xfrm>
          </p:grpSpPr>
          <p:sp>
            <p:nvSpPr>
              <p:cNvPr id="140" name="Freihandform: Form 139">
                <a:extLst>
                  <a:ext uri="{FF2B5EF4-FFF2-40B4-BE49-F238E27FC236}">
                    <a16:creationId xmlns:a16="http://schemas.microsoft.com/office/drawing/2014/main" id="{D211FB1D-3480-9D6E-A8E0-90CB8AF63BDF}"/>
                  </a:ext>
                </a:extLst>
              </p:cNvPr>
              <p:cNvSpPr/>
              <p:nvPr/>
            </p:nvSpPr>
            <p:spPr>
              <a:xfrm>
                <a:off x="5745398" y="3927679"/>
                <a:ext cx="1367743" cy="1725782"/>
              </a:xfrm>
              <a:custGeom>
                <a:avLst/>
                <a:gdLst>
                  <a:gd name="connsiteX0" fmla="*/ 661717 w 1367743"/>
                  <a:gd name="connsiteY0" fmla="*/ 2454 h 1725782"/>
                  <a:gd name="connsiteX1" fmla="*/ 476018 w 1367743"/>
                  <a:gd name="connsiteY1" fmla="*/ 1596 h 1725782"/>
                  <a:gd name="connsiteX2" fmla="*/ 327540 w 1367743"/>
                  <a:gd name="connsiteY2" fmla="*/ 44811 h 1725782"/>
                  <a:gd name="connsiteX3" fmla="*/ 214152 w 1367743"/>
                  <a:gd name="connsiteY3" fmla="*/ 155206 h 1725782"/>
                  <a:gd name="connsiteX4" fmla="*/ 170507 w 1367743"/>
                  <a:gd name="connsiteY4" fmla="*/ 295128 h 1725782"/>
                  <a:gd name="connsiteX5" fmla="*/ 156387 w 1367743"/>
                  <a:gd name="connsiteY5" fmla="*/ 325504 h 1725782"/>
                  <a:gd name="connsiteX6" fmla="*/ 120874 w 1367743"/>
                  <a:gd name="connsiteY6" fmla="*/ 331923 h 1725782"/>
                  <a:gd name="connsiteX7" fmla="*/ 107181 w 1367743"/>
                  <a:gd name="connsiteY7" fmla="*/ 333638 h 1725782"/>
                  <a:gd name="connsiteX8" fmla="*/ 16042 w 1367743"/>
                  <a:gd name="connsiteY8" fmla="*/ 391398 h 1725782"/>
                  <a:gd name="connsiteX9" fmla="*/ 6201 w 1367743"/>
                  <a:gd name="connsiteY9" fmla="*/ 492810 h 1725782"/>
                  <a:gd name="connsiteX10" fmla="*/ 63538 w 1367743"/>
                  <a:gd name="connsiteY10" fmla="*/ 525329 h 1725782"/>
                  <a:gd name="connsiteX11" fmla="*/ 557314 w 1367743"/>
                  <a:gd name="connsiteY11" fmla="*/ 525329 h 1725782"/>
                  <a:gd name="connsiteX12" fmla="*/ 558600 w 1367743"/>
                  <a:gd name="connsiteY12" fmla="*/ 525329 h 1725782"/>
                  <a:gd name="connsiteX13" fmla="*/ 559019 w 1367743"/>
                  <a:gd name="connsiteY13" fmla="*/ 525329 h 1725782"/>
                  <a:gd name="connsiteX14" fmla="*/ 577850 w 1367743"/>
                  <a:gd name="connsiteY14" fmla="*/ 729425 h 1725782"/>
                  <a:gd name="connsiteX15" fmla="*/ 677119 w 1367743"/>
                  <a:gd name="connsiteY15" fmla="*/ 874476 h 1725782"/>
                  <a:gd name="connsiteX16" fmla="*/ 706218 w 1367743"/>
                  <a:gd name="connsiteY16" fmla="*/ 886457 h 1725782"/>
                  <a:gd name="connsiteX17" fmla="*/ 734450 w 1367743"/>
                  <a:gd name="connsiteY17" fmla="*/ 876615 h 1725782"/>
                  <a:gd name="connsiteX18" fmla="*/ 733603 w 1367743"/>
                  <a:gd name="connsiteY18" fmla="*/ 833399 h 1725782"/>
                  <a:gd name="connsiteX19" fmla="*/ 709638 w 1367743"/>
                  <a:gd name="connsiteY19" fmla="*/ 711881 h 1725782"/>
                  <a:gd name="connsiteX20" fmla="*/ 726754 w 1367743"/>
                  <a:gd name="connsiteY20" fmla="*/ 545863 h 1725782"/>
                  <a:gd name="connsiteX21" fmla="*/ 834577 w 1367743"/>
                  <a:gd name="connsiteY21" fmla="*/ 648555 h 1725782"/>
                  <a:gd name="connsiteX22" fmla="*/ 863247 w 1367743"/>
                  <a:gd name="connsiteY22" fmla="*/ 768789 h 1725782"/>
                  <a:gd name="connsiteX23" fmla="*/ 828586 w 1367743"/>
                  <a:gd name="connsiteY23" fmla="*/ 918976 h 1725782"/>
                  <a:gd name="connsiteX24" fmla="*/ 688244 w 1367743"/>
                  <a:gd name="connsiteY24" fmla="*/ 1081570 h 1725782"/>
                  <a:gd name="connsiteX25" fmla="*/ 681396 w 1367743"/>
                  <a:gd name="connsiteY25" fmla="*/ 1087133 h 1725782"/>
                  <a:gd name="connsiteX26" fmla="*/ 675405 w 1367743"/>
                  <a:gd name="connsiteY26" fmla="*/ 1092696 h 1725782"/>
                  <a:gd name="connsiteX27" fmla="*/ 574430 w 1367743"/>
                  <a:gd name="connsiteY27" fmla="*/ 1168859 h 1725782"/>
                  <a:gd name="connsiteX28" fmla="*/ 437508 w 1367743"/>
                  <a:gd name="connsiteY28" fmla="*/ 1200522 h 1725782"/>
                  <a:gd name="connsiteX29" fmla="*/ 437508 w 1367743"/>
                  <a:gd name="connsiteY29" fmla="*/ 1077292 h 1725782"/>
                  <a:gd name="connsiteX30" fmla="*/ 411833 w 1367743"/>
                  <a:gd name="connsiteY30" fmla="*/ 965615 h 1725782"/>
                  <a:gd name="connsiteX31" fmla="*/ 341233 w 1367743"/>
                  <a:gd name="connsiteY31" fmla="*/ 875332 h 1725782"/>
                  <a:gd name="connsiteX32" fmla="*/ 238968 w 1367743"/>
                  <a:gd name="connsiteY32" fmla="*/ 829121 h 1725782"/>
                  <a:gd name="connsiteX33" fmla="*/ 208589 w 1367743"/>
                  <a:gd name="connsiteY33" fmla="*/ 827409 h 1725782"/>
                  <a:gd name="connsiteX34" fmla="*/ 190190 w 1367743"/>
                  <a:gd name="connsiteY34" fmla="*/ 857361 h 1725782"/>
                  <a:gd name="connsiteX35" fmla="*/ 190190 w 1367743"/>
                  <a:gd name="connsiteY35" fmla="*/ 1070446 h 1725782"/>
                  <a:gd name="connsiteX36" fmla="*/ 229127 w 1367743"/>
                  <a:gd name="connsiteY36" fmla="*/ 1186402 h 1725782"/>
                  <a:gd name="connsiteX37" fmla="*/ 286035 w 1367743"/>
                  <a:gd name="connsiteY37" fmla="*/ 1250155 h 1725782"/>
                  <a:gd name="connsiteX38" fmla="*/ 307002 w 1367743"/>
                  <a:gd name="connsiteY38" fmla="*/ 1271122 h 1725782"/>
                  <a:gd name="connsiteX39" fmla="*/ 315131 w 1367743"/>
                  <a:gd name="connsiteY39" fmla="*/ 1288665 h 1725782"/>
                  <a:gd name="connsiteX40" fmla="*/ 305719 w 1367743"/>
                  <a:gd name="connsiteY40" fmla="*/ 1307492 h 1725782"/>
                  <a:gd name="connsiteX41" fmla="*/ 283468 w 1367743"/>
                  <a:gd name="connsiteY41" fmla="*/ 1329741 h 1725782"/>
                  <a:gd name="connsiteX42" fmla="*/ 230411 w 1367743"/>
                  <a:gd name="connsiteY42" fmla="*/ 1387933 h 1725782"/>
                  <a:gd name="connsiteX43" fmla="*/ 191901 w 1367743"/>
                  <a:gd name="connsiteY43" fmla="*/ 1484634 h 1725782"/>
                  <a:gd name="connsiteX44" fmla="*/ 189334 w 1367743"/>
                  <a:gd name="connsiteY44" fmla="*/ 1696864 h 1725782"/>
                  <a:gd name="connsiteX45" fmla="*/ 198320 w 1367743"/>
                  <a:gd name="connsiteY45" fmla="*/ 1718685 h 1725782"/>
                  <a:gd name="connsiteX46" fmla="*/ 220142 w 1367743"/>
                  <a:gd name="connsiteY46" fmla="*/ 1725960 h 1725782"/>
                  <a:gd name="connsiteX47" fmla="*/ 373323 w 1367743"/>
                  <a:gd name="connsiteY47" fmla="*/ 1659210 h 1725782"/>
                  <a:gd name="connsiteX48" fmla="*/ 437508 w 1367743"/>
                  <a:gd name="connsiteY48" fmla="*/ 1512019 h 1725782"/>
                  <a:gd name="connsiteX49" fmla="*/ 437508 w 1367743"/>
                  <a:gd name="connsiteY49" fmla="*/ 1418741 h 1725782"/>
                  <a:gd name="connsiteX50" fmla="*/ 529929 w 1367743"/>
                  <a:gd name="connsiteY50" fmla="*/ 1433717 h 1725782"/>
                  <a:gd name="connsiteX51" fmla="*/ 626627 w 1367743"/>
                  <a:gd name="connsiteY51" fmla="*/ 1435856 h 1725782"/>
                  <a:gd name="connsiteX52" fmla="*/ 902614 w 1367743"/>
                  <a:gd name="connsiteY52" fmla="*/ 1387506 h 1725782"/>
                  <a:gd name="connsiteX53" fmla="*/ 1134519 w 1367743"/>
                  <a:gd name="connsiteY53" fmla="*/ 1246733 h 1725782"/>
                  <a:gd name="connsiteX54" fmla="*/ 1294977 w 1367743"/>
                  <a:gd name="connsiteY54" fmla="*/ 1022523 h 1725782"/>
                  <a:gd name="connsiteX55" fmla="*/ 1356595 w 1367743"/>
                  <a:gd name="connsiteY55" fmla="*/ 723862 h 1725782"/>
                  <a:gd name="connsiteX56" fmla="*/ 1321076 w 1367743"/>
                  <a:gd name="connsiteY56" fmla="*/ 511203 h 1725782"/>
                  <a:gd name="connsiteX57" fmla="*/ 1224807 w 1367743"/>
                  <a:gd name="connsiteY57" fmla="*/ 321655 h 1725782"/>
                  <a:gd name="connsiteX58" fmla="*/ 1352318 w 1367743"/>
                  <a:gd name="connsiteY58" fmla="*/ 121402 h 1725782"/>
                  <a:gd name="connsiteX59" fmla="*/ 1364719 w 1367743"/>
                  <a:gd name="connsiteY59" fmla="*/ 59794 h 1725782"/>
                  <a:gd name="connsiteX60" fmla="*/ 1319800 w 1367743"/>
                  <a:gd name="connsiteY60" fmla="*/ 17855 h 1725782"/>
                  <a:gd name="connsiteX61" fmla="*/ 1297549 w 1367743"/>
                  <a:gd name="connsiteY61" fmla="*/ 13579 h 1725782"/>
                  <a:gd name="connsiteX62" fmla="*/ 897051 w 1367743"/>
                  <a:gd name="connsiteY62" fmla="*/ 56365 h 1725782"/>
                  <a:gd name="connsiteX63" fmla="*/ 661717 w 1367743"/>
                  <a:gd name="connsiteY63" fmla="*/ 2454 h 172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67743" h="1725782">
                    <a:moveTo>
                      <a:pt x="661717" y="2454"/>
                    </a:moveTo>
                    <a:lnTo>
                      <a:pt x="476018" y="1596"/>
                    </a:lnTo>
                    <a:cubicBezTo>
                      <a:pt x="423528" y="1596"/>
                      <a:pt x="374037" y="16008"/>
                      <a:pt x="327540" y="44811"/>
                    </a:cubicBezTo>
                    <a:cubicBezTo>
                      <a:pt x="281044" y="73624"/>
                      <a:pt x="243248" y="110419"/>
                      <a:pt x="214152" y="155206"/>
                    </a:cubicBezTo>
                    <a:cubicBezTo>
                      <a:pt x="185056" y="199993"/>
                      <a:pt x="170507" y="246637"/>
                      <a:pt x="170507" y="295128"/>
                    </a:cubicBezTo>
                    <a:cubicBezTo>
                      <a:pt x="171078" y="311673"/>
                      <a:pt x="166372" y="321798"/>
                      <a:pt x="156387" y="325504"/>
                    </a:cubicBezTo>
                    <a:cubicBezTo>
                      <a:pt x="146403" y="329209"/>
                      <a:pt x="134566" y="331352"/>
                      <a:pt x="120874" y="331923"/>
                    </a:cubicBezTo>
                    <a:cubicBezTo>
                      <a:pt x="114598" y="332495"/>
                      <a:pt x="110034" y="333066"/>
                      <a:pt x="107181" y="333638"/>
                    </a:cubicBezTo>
                    <a:cubicBezTo>
                      <a:pt x="63252" y="338200"/>
                      <a:pt x="32873" y="357450"/>
                      <a:pt x="16042" y="391398"/>
                    </a:cubicBezTo>
                    <a:cubicBezTo>
                      <a:pt x="-787" y="425345"/>
                      <a:pt x="-4068" y="459149"/>
                      <a:pt x="6201" y="492810"/>
                    </a:cubicBezTo>
                    <a:lnTo>
                      <a:pt x="63538" y="525329"/>
                    </a:lnTo>
                    <a:lnTo>
                      <a:pt x="557314" y="525329"/>
                    </a:lnTo>
                    <a:cubicBezTo>
                      <a:pt x="557885" y="525329"/>
                      <a:pt x="558314" y="525329"/>
                      <a:pt x="558600" y="525329"/>
                    </a:cubicBezTo>
                    <a:cubicBezTo>
                      <a:pt x="558885" y="525329"/>
                      <a:pt x="559019" y="525329"/>
                      <a:pt x="559019" y="525329"/>
                    </a:cubicBezTo>
                    <a:cubicBezTo>
                      <a:pt x="555599" y="606338"/>
                      <a:pt x="561876" y="674371"/>
                      <a:pt x="577850" y="729425"/>
                    </a:cubicBezTo>
                    <a:cubicBezTo>
                      <a:pt x="593823" y="784479"/>
                      <a:pt x="626913" y="832829"/>
                      <a:pt x="677119" y="874476"/>
                    </a:cubicBezTo>
                    <a:cubicBezTo>
                      <a:pt x="684539" y="881323"/>
                      <a:pt x="694236" y="885316"/>
                      <a:pt x="706218" y="886457"/>
                    </a:cubicBezTo>
                    <a:cubicBezTo>
                      <a:pt x="718191" y="887598"/>
                      <a:pt x="727611" y="884317"/>
                      <a:pt x="734450" y="876615"/>
                    </a:cubicBezTo>
                    <a:cubicBezTo>
                      <a:pt x="741299" y="868914"/>
                      <a:pt x="741013" y="854509"/>
                      <a:pt x="733603" y="833399"/>
                    </a:cubicBezTo>
                    <a:cubicBezTo>
                      <a:pt x="722763" y="803163"/>
                      <a:pt x="714772" y="762657"/>
                      <a:pt x="709638" y="711881"/>
                    </a:cubicBezTo>
                    <a:cubicBezTo>
                      <a:pt x="704504" y="661106"/>
                      <a:pt x="710209" y="605767"/>
                      <a:pt x="726754" y="545863"/>
                    </a:cubicBezTo>
                    <a:cubicBezTo>
                      <a:pt x="774103" y="563550"/>
                      <a:pt x="810050" y="597780"/>
                      <a:pt x="834577" y="648555"/>
                    </a:cubicBezTo>
                    <a:cubicBezTo>
                      <a:pt x="851122" y="682215"/>
                      <a:pt x="860675" y="722293"/>
                      <a:pt x="863247" y="768789"/>
                    </a:cubicBezTo>
                    <a:cubicBezTo>
                      <a:pt x="865809" y="815286"/>
                      <a:pt x="854265" y="865348"/>
                      <a:pt x="828586" y="918976"/>
                    </a:cubicBezTo>
                    <a:cubicBezTo>
                      <a:pt x="802916" y="972604"/>
                      <a:pt x="756139" y="1026802"/>
                      <a:pt x="688244" y="1081570"/>
                    </a:cubicBezTo>
                    <a:cubicBezTo>
                      <a:pt x="685958" y="1083282"/>
                      <a:pt x="683682" y="1085137"/>
                      <a:pt x="681396" y="1087133"/>
                    </a:cubicBezTo>
                    <a:cubicBezTo>
                      <a:pt x="679119" y="1089130"/>
                      <a:pt x="677119" y="1090984"/>
                      <a:pt x="675405" y="1092696"/>
                    </a:cubicBezTo>
                    <a:cubicBezTo>
                      <a:pt x="643458" y="1121221"/>
                      <a:pt x="609797" y="1146608"/>
                      <a:pt x="574430" y="1168859"/>
                    </a:cubicBezTo>
                    <a:cubicBezTo>
                      <a:pt x="539054" y="1191108"/>
                      <a:pt x="493411" y="1201663"/>
                      <a:pt x="437508" y="1200522"/>
                    </a:cubicBezTo>
                    <a:lnTo>
                      <a:pt x="437508" y="1077292"/>
                    </a:lnTo>
                    <a:cubicBezTo>
                      <a:pt x="437508" y="1038497"/>
                      <a:pt x="428947" y="1001272"/>
                      <a:pt x="411833" y="965615"/>
                    </a:cubicBezTo>
                    <a:cubicBezTo>
                      <a:pt x="394717" y="929958"/>
                      <a:pt x="371184" y="899864"/>
                      <a:pt x="341233" y="875332"/>
                    </a:cubicBezTo>
                    <a:cubicBezTo>
                      <a:pt x="311280" y="850801"/>
                      <a:pt x="277193" y="835397"/>
                      <a:pt x="238968" y="829121"/>
                    </a:cubicBezTo>
                    <a:cubicBezTo>
                      <a:pt x="230982" y="826268"/>
                      <a:pt x="220855" y="825697"/>
                      <a:pt x="208589" y="827409"/>
                    </a:cubicBezTo>
                    <a:cubicBezTo>
                      <a:pt x="196323" y="829121"/>
                      <a:pt x="190190" y="839105"/>
                      <a:pt x="190190" y="857361"/>
                    </a:cubicBezTo>
                    <a:lnTo>
                      <a:pt x="190190" y="1070446"/>
                    </a:lnTo>
                    <a:cubicBezTo>
                      <a:pt x="194754" y="1120651"/>
                      <a:pt x="207733" y="1159302"/>
                      <a:pt x="229127" y="1186402"/>
                    </a:cubicBezTo>
                    <a:cubicBezTo>
                      <a:pt x="250521" y="1213500"/>
                      <a:pt x="269491" y="1234752"/>
                      <a:pt x="286035" y="1250155"/>
                    </a:cubicBezTo>
                    <a:cubicBezTo>
                      <a:pt x="294593" y="1258143"/>
                      <a:pt x="301582" y="1265132"/>
                      <a:pt x="307002" y="1271122"/>
                    </a:cubicBezTo>
                    <a:cubicBezTo>
                      <a:pt x="312421" y="1277112"/>
                      <a:pt x="315131" y="1282960"/>
                      <a:pt x="315131" y="1288665"/>
                    </a:cubicBezTo>
                    <a:cubicBezTo>
                      <a:pt x="314561" y="1294941"/>
                      <a:pt x="311423" y="1301216"/>
                      <a:pt x="305719" y="1307492"/>
                    </a:cubicBezTo>
                    <a:cubicBezTo>
                      <a:pt x="300013" y="1313767"/>
                      <a:pt x="292596" y="1321184"/>
                      <a:pt x="283468" y="1329741"/>
                    </a:cubicBezTo>
                    <a:cubicBezTo>
                      <a:pt x="267494" y="1344575"/>
                      <a:pt x="249809" y="1363972"/>
                      <a:pt x="230411" y="1387933"/>
                    </a:cubicBezTo>
                    <a:cubicBezTo>
                      <a:pt x="211013" y="1411895"/>
                      <a:pt x="198177" y="1444128"/>
                      <a:pt x="191901" y="1484634"/>
                    </a:cubicBezTo>
                    <a:lnTo>
                      <a:pt x="189334" y="1696864"/>
                    </a:lnTo>
                    <a:cubicBezTo>
                      <a:pt x="189334" y="1705421"/>
                      <a:pt x="192330" y="1712695"/>
                      <a:pt x="198320" y="1718685"/>
                    </a:cubicBezTo>
                    <a:cubicBezTo>
                      <a:pt x="204311" y="1724676"/>
                      <a:pt x="211584" y="1727101"/>
                      <a:pt x="220142" y="1725960"/>
                    </a:cubicBezTo>
                    <a:cubicBezTo>
                      <a:pt x="279474" y="1719684"/>
                      <a:pt x="330535" y="1697434"/>
                      <a:pt x="373323" y="1659210"/>
                    </a:cubicBezTo>
                    <a:cubicBezTo>
                      <a:pt x="416111" y="1620986"/>
                      <a:pt x="437508" y="1571922"/>
                      <a:pt x="437508" y="1512019"/>
                    </a:cubicBezTo>
                    <a:lnTo>
                      <a:pt x="437508" y="1418741"/>
                    </a:lnTo>
                    <a:cubicBezTo>
                      <a:pt x="467741" y="1427298"/>
                      <a:pt x="498554" y="1432290"/>
                      <a:pt x="529929" y="1433717"/>
                    </a:cubicBezTo>
                    <a:cubicBezTo>
                      <a:pt x="561305" y="1435143"/>
                      <a:pt x="593537" y="1435856"/>
                      <a:pt x="626627" y="1435856"/>
                    </a:cubicBezTo>
                    <a:cubicBezTo>
                      <a:pt x="723611" y="1435856"/>
                      <a:pt x="815613" y="1419739"/>
                      <a:pt x="902614" y="1387506"/>
                    </a:cubicBezTo>
                    <a:cubicBezTo>
                      <a:pt x="989615" y="1355272"/>
                      <a:pt x="1066920" y="1308347"/>
                      <a:pt x="1134519" y="1246733"/>
                    </a:cubicBezTo>
                    <a:cubicBezTo>
                      <a:pt x="1202128" y="1185118"/>
                      <a:pt x="1255611" y="1110382"/>
                      <a:pt x="1294977" y="1022523"/>
                    </a:cubicBezTo>
                    <a:cubicBezTo>
                      <a:pt x="1334344" y="934664"/>
                      <a:pt x="1354880" y="835111"/>
                      <a:pt x="1356595" y="723862"/>
                    </a:cubicBezTo>
                    <a:cubicBezTo>
                      <a:pt x="1356023" y="650267"/>
                      <a:pt x="1344184" y="579381"/>
                      <a:pt x="1321076" y="511203"/>
                    </a:cubicBezTo>
                    <a:cubicBezTo>
                      <a:pt x="1297978" y="443033"/>
                      <a:pt x="1265879" y="379844"/>
                      <a:pt x="1224807" y="321655"/>
                    </a:cubicBezTo>
                    <a:cubicBezTo>
                      <a:pt x="1257897" y="247484"/>
                      <a:pt x="1300397" y="180743"/>
                      <a:pt x="1352318" y="121402"/>
                    </a:cubicBezTo>
                    <a:cubicBezTo>
                      <a:pt x="1367720" y="103724"/>
                      <a:pt x="1371854" y="83178"/>
                      <a:pt x="1364719" y="59794"/>
                    </a:cubicBezTo>
                    <a:cubicBezTo>
                      <a:pt x="1357595" y="36401"/>
                      <a:pt x="1342612" y="22428"/>
                      <a:pt x="1319800" y="17855"/>
                    </a:cubicBezTo>
                    <a:lnTo>
                      <a:pt x="1297549" y="13579"/>
                    </a:lnTo>
                    <a:cubicBezTo>
                      <a:pt x="1160056" y="-13234"/>
                      <a:pt x="1026553" y="1025"/>
                      <a:pt x="897051" y="56365"/>
                    </a:cubicBezTo>
                    <a:cubicBezTo>
                      <a:pt x="820604" y="24418"/>
                      <a:pt x="742156" y="6445"/>
                      <a:pt x="661717" y="2454"/>
                    </a:cubicBezTo>
                    <a:close/>
                  </a:path>
                </a:pathLst>
              </a:custGeom>
              <a:gradFill>
                <a:gsLst>
                  <a:gs pos="27000">
                    <a:srgbClr val="160B6D"/>
                  </a:gs>
                  <a:gs pos="80000">
                    <a:schemeClr val="accent6">
                      <a:lumMod val="60000"/>
                      <a:lumOff val="40000"/>
                    </a:schemeClr>
                  </a:gs>
                </a:gsLst>
                <a:lin ang="12000000" scaled="0"/>
              </a:gradFill>
              <a:ln w="3175" cap="flat">
                <a:solidFill>
                  <a:schemeClr val="accent6">
                    <a:lumMod val="50000"/>
                  </a:schemeClr>
                </a:solidFill>
                <a:prstDash val="solid"/>
                <a:miter/>
              </a:ln>
            </p:spPr>
            <p:txBody>
              <a:bodyPr rtlCol="0" anchor="ctr"/>
              <a:lstStyle/>
              <a:p>
                <a:endParaRPr lang="de-DE"/>
              </a:p>
            </p:txBody>
          </p:sp>
          <p:sp>
            <p:nvSpPr>
              <p:cNvPr id="141" name="Freihandform: Form 140">
                <a:extLst>
                  <a:ext uri="{FF2B5EF4-FFF2-40B4-BE49-F238E27FC236}">
                    <a16:creationId xmlns:a16="http://schemas.microsoft.com/office/drawing/2014/main" id="{8F7B2774-6365-1D9D-EFE9-C25B7B2D96A6}"/>
                  </a:ext>
                </a:extLst>
              </p:cNvPr>
              <p:cNvSpPr/>
              <p:nvPr/>
            </p:nvSpPr>
            <p:spPr>
              <a:xfrm>
                <a:off x="6178809" y="4174636"/>
                <a:ext cx="87010" cy="87001"/>
              </a:xfrm>
              <a:custGeom>
                <a:avLst/>
                <a:gdLst>
                  <a:gd name="connsiteX0" fmla="*/ 43865 w 87010"/>
                  <a:gd name="connsiteY0" fmla="*/ 87452 h 87001"/>
                  <a:gd name="connsiteX1" fmla="*/ 13051 w 87010"/>
                  <a:gd name="connsiteY1" fmla="*/ 74765 h 87001"/>
                  <a:gd name="connsiteX2" fmla="*/ 364 w 87010"/>
                  <a:gd name="connsiteY2" fmla="*/ 43942 h 87001"/>
                  <a:gd name="connsiteX3" fmla="*/ 13051 w 87010"/>
                  <a:gd name="connsiteY3" fmla="*/ 13138 h 87001"/>
                  <a:gd name="connsiteX4" fmla="*/ 43865 w 87010"/>
                  <a:gd name="connsiteY4" fmla="*/ 451 h 87001"/>
                  <a:gd name="connsiteX5" fmla="*/ 74678 w 87010"/>
                  <a:gd name="connsiteY5" fmla="*/ 13138 h 87001"/>
                  <a:gd name="connsiteX6" fmla="*/ 87375 w 87010"/>
                  <a:gd name="connsiteY6" fmla="*/ 43942 h 87001"/>
                  <a:gd name="connsiteX7" fmla="*/ 74678 w 87010"/>
                  <a:gd name="connsiteY7" fmla="*/ 74765 h 87001"/>
                  <a:gd name="connsiteX8" fmla="*/ 43865 w 87010"/>
                  <a:gd name="connsiteY8" fmla="*/ 87452 h 8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0" h="87001">
                    <a:moveTo>
                      <a:pt x="43865" y="87452"/>
                    </a:moveTo>
                    <a:cubicBezTo>
                      <a:pt x="31787" y="87452"/>
                      <a:pt x="21510" y="83223"/>
                      <a:pt x="13051" y="74765"/>
                    </a:cubicBezTo>
                    <a:cubicBezTo>
                      <a:pt x="4593" y="66307"/>
                      <a:pt x="364" y="56029"/>
                      <a:pt x="364" y="43942"/>
                    </a:cubicBezTo>
                    <a:cubicBezTo>
                      <a:pt x="364" y="31864"/>
                      <a:pt x="4593" y="21597"/>
                      <a:pt x="13051" y="13138"/>
                    </a:cubicBezTo>
                    <a:cubicBezTo>
                      <a:pt x="21510" y="4680"/>
                      <a:pt x="31787" y="451"/>
                      <a:pt x="43865" y="451"/>
                    </a:cubicBezTo>
                    <a:cubicBezTo>
                      <a:pt x="55952" y="451"/>
                      <a:pt x="66220" y="4680"/>
                      <a:pt x="74678" y="13138"/>
                    </a:cubicBezTo>
                    <a:cubicBezTo>
                      <a:pt x="83146" y="21597"/>
                      <a:pt x="87375" y="31864"/>
                      <a:pt x="87375" y="43942"/>
                    </a:cubicBezTo>
                    <a:cubicBezTo>
                      <a:pt x="87375" y="56029"/>
                      <a:pt x="83146" y="66307"/>
                      <a:pt x="74678" y="74765"/>
                    </a:cubicBezTo>
                    <a:cubicBezTo>
                      <a:pt x="66220" y="83223"/>
                      <a:pt x="55952" y="87452"/>
                      <a:pt x="43865" y="87452"/>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142" name="Freihandform: Form 141">
                <a:extLst>
                  <a:ext uri="{FF2B5EF4-FFF2-40B4-BE49-F238E27FC236}">
                    <a16:creationId xmlns:a16="http://schemas.microsoft.com/office/drawing/2014/main" id="{229F80A6-D0C9-34F9-3277-EB43D8A0844F}"/>
                  </a:ext>
                </a:extLst>
              </p:cNvPr>
              <p:cNvSpPr/>
              <p:nvPr/>
            </p:nvSpPr>
            <p:spPr>
              <a:xfrm>
                <a:off x="6433278" y="4439717"/>
                <a:ext cx="220904" cy="569081"/>
              </a:xfrm>
              <a:custGeom>
                <a:avLst/>
                <a:gdLst>
                  <a:gd name="connsiteX0" fmla="*/ 22614 w 220904"/>
                  <a:gd name="connsiteY0" fmla="*/ 121969 h 569081"/>
                  <a:gd name="connsiteX1" fmla="*/ 31597 w 220904"/>
                  <a:gd name="connsiteY1" fmla="*/ 62494 h 569081"/>
                  <a:gd name="connsiteX2" fmla="*/ 49142 w 220904"/>
                  <a:gd name="connsiteY2" fmla="*/ 451 h 569081"/>
                  <a:gd name="connsiteX3" fmla="*/ 134714 w 220904"/>
                  <a:gd name="connsiteY3" fmla="*/ 42811 h 569081"/>
                  <a:gd name="connsiteX4" fmla="*/ 197189 w 220904"/>
                  <a:gd name="connsiteY4" fmla="*/ 121114 h 569081"/>
                  <a:gd name="connsiteX5" fmla="*/ 199332 w 220904"/>
                  <a:gd name="connsiteY5" fmla="*/ 332487 h 569081"/>
                  <a:gd name="connsiteX6" fmla="*/ 364 w 220904"/>
                  <a:gd name="connsiteY6" fmla="*/ 569533 h 569081"/>
                  <a:gd name="connsiteX7" fmla="*/ 90213 w 220904"/>
                  <a:gd name="connsiteY7" fmla="*/ 429188 h 569081"/>
                  <a:gd name="connsiteX8" fmla="*/ 112464 w 220904"/>
                  <a:gd name="connsiteY8" fmla="*/ 270016 h 569081"/>
                  <a:gd name="connsiteX9" fmla="*/ 24329 w 220904"/>
                  <a:gd name="connsiteY9" fmla="*/ 122825 h 569081"/>
                  <a:gd name="connsiteX10" fmla="*/ 23900 w 220904"/>
                  <a:gd name="connsiteY10" fmla="*/ 122398 h 569081"/>
                  <a:gd name="connsiteX11" fmla="*/ 22614 w 220904"/>
                  <a:gd name="connsiteY11" fmla="*/ 121969 h 5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904" h="569081">
                    <a:moveTo>
                      <a:pt x="22614" y="121969"/>
                    </a:moveTo>
                    <a:cubicBezTo>
                      <a:pt x="24329" y="102572"/>
                      <a:pt x="27320" y="82747"/>
                      <a:pt x="31597" y="62494"/>
                    </a:cubicBezTo>
                    <a:cubicBezTo>
                      <a:pt x="35873" y="42241"/>
                      <a:pt x="41722" y="21560"/>
                      <a:pt x="49142" y="451"/>
                    </a:cubicBezTo>
                    <a:cubicBezTo>
                      <a:pt x="80517" y="9576"/>
                      <a:pt x="109044" y="23700"/>
                      <a:pt x="134714" y="42811"/>
                    </a:cubicBezTo>
                    <a:cubicBezTo>
                      <a:pt x="160394" y="61923"/>
                      <a:pt x="181215" y="88024"/>
                      <a:pt x="197189" y="121114"/>
                    </a:cubicBezTo>
                    <a:cubicBezTo>
                      <a:pt x="228564" y="185581"/>
                      <a:pt x="229278" y="256039"/>
                      <a:pt x="199332" y="332487"/>
                    </a:cubicBezTo>
                    <a:cubicBezTo>
                      <a:pt x="169376" y="408934"/>
                      <a:pt x="103053" y="487950"/>
                      <a:pt x="364" y="569533"/>
                    </a:cubicBezTo>
                    <a:cubicBezTo>
                      <a:pt x="38016" y="528456"/>
                      <a:pt x="67973" y="481675"/>
                      <a:pt x="90213" y="429188"/>
                    </a:cubicBezTo>
                    <a:cubicBezTo>
                      <a:pt x="112464" y="376701"/>
                      <a:pt x="119884" y="323644"/>
                      <a:pt x="112464" y="270016"/>
                    </a:cubicBezTo>
                    <a:cubicBezTo>
                      <a:pt x="105053" y="216388"/>
                      <a:pt x="75669" y="167325"/>
                      <a:pt x="24329" y="122825"/>
                    </a:cubicBezTo>
                    <a:cubicBezTo>
                      <a:pt x="24329" y="122825"/>
                      <a:pt x="24186" y="122682"/>
                      <a:pt x="23900" y="122398"/>
                    </a:cubicBezTo>
                    <a:cubicBezTo>
                      <a:pt x="23615" y="122112"/>
                      <a:pt x="23186" y="121969"/>
                      <a:pt x="22614" y="121969"/>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sp>
            <p:nvSpPr>
              <p:cNvPr id="143" name="Freihandform: Form 142">
                <a:extLst>
                  <a:ext uri="{FF2B5EF4-FFF2-40B4-BE49-F238E27FC236}">
                    <a16:creationId xmlns:a16="http://schemas.microsoft.com/office/drawing/2014/main" id="{79511C78-F12E-94F9-60DE-8C38416EABBB}"/>
                  </a:ext>
                </a:extLst>
              </p:cNvPr>
              <p:cNvSpPr/>
              <p:nvPr/>
            </p:nvSpPr>
            <p:spPr>
              <a:xfrm>
                <a:off x="5750380" y="4418324"/>
                <a:ext cx="556244" cy="99267"/>
              </a:xfrm>
              <a:custGeom>
                <a:avLst/>
                <a:gdLst>
                  <a:gd name="connsiteX0" fmla="*/ 556609 w 556244"/>
                  <a:gd name="connsiteY0" fmla="*/ 451 h 99267"/>
                  <a:gd name="connsiteX1" fmla="*/ 553189 w 556244"/>
                  <a:gd name="connsiteY1" fmla="*/ 99719 h 99267"/>
                  <a:gd name="connsiteX2" fmla="*/ 389308 w 556244"/>
                  <a:gd name="connsiteY2" fmla="*/ 89877 h 99267"/>
                  <a:gd name="connsiteX3" fmla="*/ 198900 w 556244"/>
                  <a:gd name="connsiteY3" fmla="*/ 89450 h 99267"/>
                  <a:gd name="connsiteX4" fmla="*/ 160819 w 556244"/>
                  <a:gd name="connsiteY4" fmla="*/ 89450 h 99267"/>
                  <a:gd name="connsiteX5" fmla="*/ 122737 w 556244"/>
                  <a:gd name="connsiteY5" fmla="*/ 89450 h 99267"/>
                  <a:gd name="connsiteX6" fmla="*/ 41013 w 556244"/>
                  <a:gd name="connsiteY6" fmla="*/ 62921 h 99267"/>
                  <a:gd name="connsiteX7" fmla="*/ 364 w 556244"/>
                  <a:gd name="connsiteY7" fmla="*/ 451 h 99267"/>
                  <a:gd name="connsiteX8" fmla="*/ 527510 w 556244"/>
                  <a:gd name="connsiteY8" fmla="*/ 451 h 99267"/>
                  <a:gd name="connsiteX9" fmla="*/ 556609 w 556244"/>
                  <a:gd name="connsiteY9" fmla="*/ 451 h 9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244" h="99267">
                    <a:moveTo>
                      <a:pt x="556609" y="451"/>
                    </a:moveTo>
                    <a:cubicBezTo>
                      <a:pt x="553761" y="38103"/>
                      <a:pt x="552618" y="71193"/>
                      <a:pt x="553189" y="99719"/>
                    </a:cubicBezTo>
                    <a:cubicBezTo>
                      <a:pt x="504698" y="94014"/>
                      <a:pt x="450062" y="90734"/>
                      <a:pt x="389308" y="89877"/>
                    </a:cubicBezTo>
                    <a:cubicBezTo>
                      <a:pt x="328549" y="89022"/>
                      <a:pt x="265080" y="88879"/>
                      <a:pt x="198900" y="89450"/>
                    </a:cubicBezTo>
                    <a:cubicBezTo>
                      <a:pt x="186349" y="89450"/>
                      <a:pt x="173656" y="89450"/>
                      <a:pt x="160819" y="89450"/>
                    </a:cubicBezTo>
                    <a:cubicBezTo>
                      <a:pt x="147983" y="89450"/>
                      <a:pt x="135289" y="89450"/>
                      <a:pt x="122737" y="89450"/>
                    </a:cubicBezTo>
                    <a:cubicBezTo>
                      <a:pt x="88507" y="89450"/>
                      <a:pt x="61266" y="80607"/>
                      <a:pt x="41013" y="62921"/>
                    </a:cubicBezTo>
                    <a:cubicBezTo>
                      <a:pt x="20760" y="45236"/>
                      <a:pt x="7210" y="24416"/>
                      <a:pt x="364" y="451"/>
                    </a:cubicBezTo>
                    <a:lnTo>
                      <a:pt x="527510" y="451"/>
                    </a:lnTo>
                    <a:cubicBezTo>
                      <a:pt x="537216" y="451"/>
                      <a:pt x="546912" y="451"/>
                      <a:pt x="556609" y="451"/>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grpSp>
      </p:grpSp>
      <p:grpSp>
        <p:nvGrpSpPr>
          <p:cNvPr id="144" name="Gruppieren 143">
            <a:extLst>
              <a:ext uri="{FF2B5EF4-FFF2-40B4-BE49-F238E27FC236}">
                <a16:creationId xmlns:a16="http://schemas.microsoft.com/office/drawing/2014/main" id="{0F15E010-0503-6F0A-9C29-2F34F75E1550}"/>
              </a:ext>
            </a:extLst>
          </p:cNvPr>
          <p:cNvGrpSpPr>
            <a:grpSpLocks noChangeAspect="1"/>
          </p:cNvGrpSpPr>
          <p:nvPr/>
        </p:nvGrpSpPr>
        <p:grpSpPr>
          <a:xfrm>
            <a:off x="4790879" y="1678450"/>
            <a:ext cx="978924" cy="978922"/>
            <a:chOff x="1911377" y="498684"/>
            <a:chExt cx="2233014" cy="2233014"/>
          </a:xfrm>
        </p:grpSpPr>
        <p:sp>
          <p:nvSpPr>
            <p:cNvPr id="145" name="Ellipse 144">
              <a:extLst>
                <a:ext uri="{FF2B5EF4-FFF2-40B4-BE49-F238E27FC236}">
                  <a16:creationId xmlns:a16="http://schemas.microsoft.com/office/drawing/2014/main" id="{DBEE921C-FC61-22B3-2FBE-C58EE3EDA029}"/>
                </a:ext>
              </a:extLst>
            </p:cNvPr>
            <p:cNvSpPr>
              <a:spLocks noChangeAspect="1"/>
            </p:cNvSpPr>
            <p:nvPr/>
          </p:nvSpPr>
          <p:spPr>
            <a:xfrm>
              <a:off x="191137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6" name="Gruppieren 145">
              <a:extLst>
                <a:ext uri="{FF2B5EF4-FFF2-40B4-BE49-F238E27FC236}">
                  <a16:creationId xmlns:a16="http://schemas.microsoft.com/office/drawing/2014/main" id="{D7C2104F-C52E-F141-6999-41F691AEB133}"/>
                </a:ext>
              </a:extLst>
            </p:cNvPr>
            <p:cNvGrpSpPr/>
            <p:nvPr/>
          </p:nvGrpSpPr>
          <p:grpSpPr>
            <a:xfrm>
              <a:off x="2317548" y="922905"/>
              <a:ext cx="1357262" cy="1308834"/>
              <a:chOff x="2237082" y="845309"/>
              <a:chExt cx="1518193" cy="1464025"/>
            </a:xfrm>
          </p:grpSpPr>
          <p:sp>
            <p:nvSpPr>
              <p:cNvPr id="147" name="Freihandform: Form 146">
                <a:extLst>
                  <a:ext uri="{FF2B5EF4-FFF2-40B4-BE49-F238E27FC236}">
                    <a16:creationId xmlns:a16="http://schemas.microsoft.com/office/drawing/2014/main" id="{C0294B04-EED1-042E-A42A-B7F0A4580F57}"/>
                  </a:ext>
                </a:extLst>
              </p:cNvPr>
              <p:cNvSpPr/>
              <p:nvPr/>
            </p:nvSpPr>
            <p:spPr>
              <a:xfrm>
                <a:off x="3267767" y="845309"/>
                <a:ext cx="487508" cy="1464025"/>
              </a:xfrm>
              <a:custGeom>
                <a:avLst/>
                <a:gdLst>
                  <a:gd name="connsiteX0" fmla="*/ 435690 w 554536"/>
                  <a:gd name="connsiteY0" fmla="*/ 372491 h 1665314"/>
                  <a:gd name="connsiteX1" fmla="*/ 522558 w 554536"/>
                  <a:gd name="connsiteY1" fmla="*/ 451653 h 1665314"/>
                  <a:gd name="connsiteX2" fmla="*/ 554647 w 554536"/>
                  <a:gd name="connsiteY2" fmla="*/ 565040 h 1665314"/>
                  <a:gd name="connsiteX3" fmla="*/ 554647 w 554536"/>
                  <a:gd name="connsiteY3" fmla="*/ 1419090 h 1665314"/>
                  <a:gd name="connsiteX4" fmla="*/ 521272 w 554536"/>
                  <a:gd name="connsiteY4" fmla="*/ 1542748 h 1665314"/>
                  <a:gd name="connsiteX5" fmla="*/ 432270 w 554536"/>
                  <a:gd name="connsiteY5" fmla="*/ 1632174 h 1665314"/>
                  <a:gd name="connsiteX6" fmla="*/ 308188 w 554536"/>
                  <a:gd name="connsiteY6" fmla="*/ 1665550 h 1665314"/>
                  <a:gd name="connsiteX7" fmla="*/ 31773 w 554536"/>
                  <a:gd name="connsiteY7" fmla="*/ 1665550 h 1665314"/>
                  <a:gd name="connsiteX8" fmla="*/ 31773 w 554536"/>
                  <a:gd name="connsiteY8" fmla="*/ 1419090 h 1665314"/>
                  <a:gd name="connsiteX9" fmla="*/ 308188 w 554536"/>
                  <a:gd name="connsiteY9" fmla="*/ 1419090 h 1665314"/>
                  <a:gd name="connsiteX10" fmla="*/ 308188 w 554536"/>
                  <a:gd name="connsiteY10" fmla="*/ 684846 h 1665314"/>
                  <a:gd name="connsiteX11" fmla="*/ 249133 w 554536"/>
                  <a:gd name="connsiteY11" fmla="*/ 582155 h 1665314"/>
                  <a:gd name="connsiteX12" fmla="*/ 133614 w 554536"/>
                  <a:gd name="connsiteY12" fmla="*/ 511983 h 1665314"/>
                  <a:gd name="connsiteX13" fmla="*/ 35621 w 554536"/>
                  <a:gd name="connsiteY13" fmla="*/ 411429 h 1665314"/>
                  <a:gd name="connsiteX14" fmla="*/ 111 w 554536"/>
                  <a:gd name="connsiteY14" fmla="*/ 275793 h 1665314"/>
                  <a:gd name="connsiteX15" fmla="*/ 36907 w 554536"/>
                  <a:gd name="connsiteY15" fmla="*/ 137157 h 1665314"/>
                  <a:gd name="connsiteX16" fmla="*/ 136605 w 554536"/>
                  <a:gd name="connsiteY16" fmla="*/ 37459 h 1665314"/>
                  <a:gd name="connsiteX17" fmla="*/ 275670 w 554536"/>
                  <a:gd name="connsiteY17" fmla="*/ 235 h 1665314"/>
                  <a:gd name="connsiteX18" fmla="*/ 400609 w 554536"/>
                  <a:gd name="connsiteY18" fmla="*/ 235 h 1665314"/>
                  <a:gd name="connsiteX19" fmla="*/ 509718 w 554536"/>
                  <a:gd name="connsiteY19" fmla="*/ 45593 h 1665314"/>
                  <a:gd name="connsiteX20" fmla="*/ 554647 w 554536"/>
                  <a:gd name="connsiteY20" fmla="*/ 154273 h 1665314"/>
                  <a:gd name="connsiteX21" fmla="*/ 509718 w 554536"/>
                  <a:gd name="connsiteY21" fmla="*/ 263382 h 1665314"/>
                  <a:gd name="connsiteX22" fmla="*/ 400609 w 554536"/>
                  <a:gd name="connsiteY22" fmla="*/ 308312 h 1665314"/>
                  <a:gd name="connsiteX23" fmla="*/ 364662 w 554536"/>
                  <a:gd name="connsiteY23" fmla="*/ 308312 h 1665314"/>
                  <a:gd name="connsiteX24" fmla="*/ 351832 w 554536"/>
                  <a:gd name="connsiteY24" fmla="*/ 319008 h 1665314"/>
                  <a:gd name="connsiteX25" fmla="*/ 358670 w 554536"/>
                  <a:gd name="connsiteY25" fmla="*/ 334839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4536" h="1665314">
                    <a:moveTo>
                      <a:pt x="435690" y="372491"/>
                    </a:moveTo>
                    <a:cubicBezTo>
                      <a:pt x="472208" y="390750"/>
                      <a:pt x="501155" y="417135"/>
                      <a:pt x="522558" y="451653"/>
                    </a:cubicBezTo>
                    <a:cubicBezTo>
                      <a:pt x="543951" y="486167"/>
                      <a:pt x="554647" y="523963"/>
                      <a:pt x="554647" y="565040"/>
                    </a:cubicBezTo>
                    <a:lnTo>
                      <a:pt x="554647" y="1419090"/>
                    </a:lnTo>
                    <a:cubicBezTo>
                      <a:pt x="554647" y="1464160"/>
                      <a:pt x="543522" y="1505379"/>
                      <a:pt x="521272" y="1542748"/>
                    </a:cubicBezTo>
                    <a:cubicBezTo>
                      <a:pt x="499021" y="1580116"/>
                      <a:pt x="469351" y="1609925"/>
                      <a:pt x="432270" y="1632174"/>
                    </a:cubicBezTo>
                    <a:cubicBezTo>
                      <a:pt x="395189" y="1654425"/>
                      <a:pt x="353822" y="1665550"/>
                      <a:pt x="308188" y="1665550"/>
                    </a:cubicBezTo>
                    <a:lnTo>
                      <a:pt x="31773" y="1665550"/>
                    </a:lnTo>
                    <a:lnTo>
                      <a:pt x="31773" y="1419090"/>
                    </a:lnTo>
                    <a:lnTo>
                      <a:pt x="308188" y="1419090"/>
                    </a:lnTo>
                    <a:lnTo>
                      <a:pt x="308188" y="684846"/>
                    </a:lnTo>
                    <a:cubicBezTo>
                      <a:pt x="308188" y="639206"/>
                      <a:pt x="288500" y="604975"/>
                      <a:pt x="249133" y="582155"/>
                    </a:cubicBezTo>
                    <a:lnTo>
                      <a:pt x="133614" y="511983"/>
                    </a:lnTo>
                    <a:cubicBezTo>
                      <a:pt x="91961" y="486881"/>
                      <a:pt x="59300" y="453358"/>
                      <a:pt x="35621" y="411429"/>
                    </a:cubicBezTo>
                    <a:cubicBezTo>
                      <a:pt x="11951" y="369500"/>
                      <a:pt x="111" y="324285"/>
                      <a:pt x="111" y="275793"/>
                    </a:cubicBezTo>
                    <a:cubicBezTo>
                      <a:pt x="111" y="225015"/>
                      <a:pt x="12380" y="178810"/>
                      <a:pt x="36907" y="137157"/>
                    </a:cubicBezTo>
                    <a:cubicBezTo>
                      <a:pt x="61443" y="95513"/>
                      <a:pt x="94676" y="62281"/>
                      <a:pt x="136605" y="37459"/>
                    </a:cubicBezTo>
                    <a:cubicBezTo>
                      <a:pt x="178534" y="12646"/>
                      <a:pt x="224892" y="235"/>
                      <a:pt x="275670" y="235"/>
                    </a:cubicBezTo>
                    <a:lnTo>
                      <a:pt x="400609" y="235"/>
                    </a:lnTo>
                    <a:cubicBezTo>
                      <a:pt x="443395" y="235"/>
                      <a:pt x="479762" y="15351"/>
                      <a:pt x="509718" y="45593"/>
                    </a:cubicBezTo>
                    <a:cubicBezTo>
                      <a:pt x="539665" y="75825"/>
                      <a:pt x="554647" y="112058"/>
                      <a:pt x="554647" y="154273"/>
                    </a:cubicBezTo>
                    <a:cubicBezTo>
                      <a:pt x="554647" y="197060"/>
                      <a:pt x="539665" y="233436"/>
                      <a:pt x="509718" y="263382"/>
                    </a:cubicBezTo>
                    <a:cubicBezTo>
                      <a:pt x="479762" y="293338"/>
                      <a:pt x="443395" y="308312"/>
                      <a:pt x="400609" y="308312"/>
                    </a:cubicBezTo>
                    <a:lnTo>
                      <a:pt x="364662" y="308312"/>
                    </a:lnTo>
                    <a:cubicBezTo>
                      <a:pt x="357823" y="308312"/>
                      <a:pt x="353536" y="311874"/>
                      <a:pt x="351832" y="319008"/>
                    </a:cubicBezTo>
                    <a:cubicBezTo>
                      <a:pt x="350117" y="326142"/>
                      <a:pt x="352403" y="331419"/>
                      <a:pt x="358670" y="334839"/>
                    </a:cubicBezTo>
                    <a:close/>
                  </a:path>
                </a:pathLst>
              </a:custGeom>
              <a:solidFill>
                <a:schemeClr val="accent1">
                  <a:lumMod val="60000"/>
                  <a:lumOff val="40000"/>
                </a:schemeClr>
              </a:solidFill>
              <a:ln w="3175" cap="flat">
                <a:solidFill>
                  <a:schemeClr val="accent1">
                    <a:lumMod val="75000"/>
                  </a:schemeClr>
                </a:solidFill>
                <a:prstDash val="solid"/>
                <a:miter/>
              </a:ln>
            </p:spPr>
            <p:txBody>
              <a:bodyPr rtlCol="0" anchor="ctr"/>
              <a:lstStyle/>
              <a:p>
                <a:endParaRPr lang="de-DE"/>
              </a:p>
            </p:txBody>
          </p:sp>
          <p:sp>
            <p:nvSpPr>
              <p:cNvPr id="148" name="Freihandform: Form 147">
                <a:extLst>
                  <a:ext uri="{FF2B5EF4-FFF2-40B4-BE49-F238E27FC236}">
                    <a16:creationId xmlns:a16="http://schemas.microsoft.com/office/drawing/2014/main" id="{C9D67742-593D-E441-EF2E-AD79A4566053}"/>
                  </a:ext>
                </a:extLst>
              </p:cNvPr>
              <p:cNvSpPr/>
              <p:nvPr/>
            </p:nvSpPr>
            <p:spPr>
              <a:xfrm>
                <a:off x="2337893" y="1603653"/>
                <a:ext cx="217422" cy="217798"/>
              </a:xfrm>
              <a:custGeom>
                <a:avLst/>
                <a:gdLst>
                  <a:gd name="connsiteX0" fmla="*/ 111 w 247315"/>
                  <a:gd name="connsiteY0" fmla="*/ 235 h 247743"/>
                  <a:gd name="connsiteX1" fmla="*/ 247427 w 247315"/>
                  <a:gd name="connsiteY1" fmla="*/ 235 h 247743"/>
                  <a:gd name="connsiteX2" fmla="*/ 247427 w 247315"/>
                  <a:gd name="connsiteY2" fmla="*/ 123465 h 247743"/>
                  <a:gd name="connsiteX3" fmla="*/ 184956 w 247315"/>
                  <a:gd name="connsiteY3" fmla="*/ 223589 h 247743"/>
                  <a:gd name="connsiteX4" fmla="*/ 142168 w 247315"/>
                  <a:gd name="connsiteY4" fmla="*/ 243271 h 247743"/>
                  <a:gd name="connsiteX5" fmla="*/ 105370 w 247315"/>
                  <a:gd name="connsiteY5" fmla="*/ 243271 h 247743"/>
                  <a:gd name="connsiteX6" fmla="*/ 62582 w 247315"/>
                  <a:gd name="connsiteY6" fmla="*/ 223589 h 247743"/>
                  <a:gd name="connsiteX7" fmla="*/ 111 w 247315"/>
                  <a:gd name="connsiteY7" fmla="*/ 123465 h 24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315" h="247743">
                    <a:moveTo>
                      <a:pt x="111" y="235"/>
                    </a:moveTo>
                    <a:lnTo>
                      <a:pt x="247427" y="235"/>
                    </a:lnTo>
                    <a:lnTo>
                      <a:pt x="247427" y="123465"/>
                    </a:lnTo>
                    <a:cubicBezTo>
                      <a:pt x="247427" y="169676"/>
                      <a:pt x="226604" y="203051"/>
                      <a:pt x="184956" y="223589"/>
                    </a:cubicBezTo>
                    <a:lnTo>
                      <a:pt x="142168" y="243271"/>
                    </a:lnTo>
                    <a:cubicBezTo>
                      <a:pt x="129617" y="249547"/>
                      <a:pt x="117351" y="249547"/>
                      <a:pt x="105370" y="243271"/>
                    </a:cubicBezTo>
                    <a:lnTo>
                      <a:pt x="62582" y="223589"/>
                    </a:lnTo>
                    <a:cubicBezTo>
                      <a:pt x="20935" y="203051"/>
                      <a:pt x="111" y="169676"/>
                      <a:pt x="111" y="123465"/>
                    </a:cubicBezTo>
                    <a:close/>
                  </a:path>
                </a:pathLst>
              </a:custGeom>
              <a:solidFill>
                <a:srgbClr val="6D4534"/>
              </a:solidFill>
              <a:ln w="3175" cap="flat">
                <a:solidFill>
                  <a:schemeClr val="accent1">
                    <a:lumMod val="50000"/>
                  </a:schemeClr>
                </a:solidFill>
                <a:prstDash val="solid"/>
                <a:miter/>
              </a:ln>
            </p:spPr>
            <p:txBody>
              <a:bodyPr rtlCol="0" anchor="ctr"/>
              <a:lstStyle/>
              <a:p>
                <a:endParaRPr lang="de-DE"/>
              </a:p>
            </p:txBody>
          </p:sp>
          <p:sp>
            <p:nvSpPr>
              <p:cNvPr id="149" name="Freihandform: Form 148">
                <a:extLst>
                  <a:ext uri="{FF2B5EF4-FFF2-40B4-BE49-F238E27FC236}">
                    <a16:creationId xmlns:a16="http://schemas.microsoft.com/office/drawing/2014/main" id="{C0AADAAF-2973-E87D-0D90-68E3AF028F3C}"/>
                  </a:ext>
                </a:extLst>
              </p:cNvPr>
              <p:cNvSpPr/>
              <p:nvPr/>
            </p:nvSpPr>
            <p:spPr>
              <a:xfrm>
                <a:off x="2253632" y="845309"/>
                <a:ext cx="1230803" cy="1464025"/>
              </a:xfrm>
              <a:custGeom>
                <a:avLst/>
                <a:gdLst>
                  <a:gd name="connsiteX0" fmla="*/ 740342 w 1400027"/>
                  <a:gd name="connsiteY0" fmla="*/ 408438 h 1665314"/>
                  <a:gd name="connsiteX1" fmla="*/ 696698 w 1400027"/>
                  <a:gd name="connsiteY1" fmla="*/ 320294 h 1665314"/>
                  <a:gd name="connsiteX2" fmla="*/ 660761 w 1400027"/>
                  <a:gd name="connsiteY2" fmla="*/ 167113 h 1665314"/>
                  <a:gd name="connsiteX3" fmla="*/ 612412 w 1400027"/>
                  <a:gd name="connsiteY3" fmla="*/ 49441 h 1665314"/>
                  <a:gd name="connsiteX4" fmla="*/ 495598 w 1400027"/>
                  <a:gd name="connsiteY4" fmla="*/ 235 h 1665314"/>
                  <a:gd name="connsiteX5" fmla="*/ 475059 w 1400027"/>
                  <a:gd name="connsiteY5" fmla="*/ 20771 h 1665314"/>
                  <a:gd name="connsiteX6" fmla="*/ 475059 w 1400027"/>
                  <a:gd name="connsiteY6" fmla="*/ 123469 h 1665314"/>
                  <a:gd name="connsiteX7" fmla="*/ 389483 w 1400027"/>
                  <a:gd name="connsiteY7" fmla="*/ 123469 h 1665314"/>
                  <a:gd name="connsiteX8" fmla="*/ 251706 w 1400027"/>
                  <a:gd name="connsiteY8" fmla="*/ 158979 h 1665314"/>
                  <a:gd name="connsiteX9" fmla="*/ 150725 w 1400027"/>
                  <a:gd name="connsiteY9" fmla="*/ 253543 h 1665314"/>
                  <a:gd name="connsiteX10" fmla="*/ 147303 w 1400027"/>
                  <a:gd name="connsiteY10" fmla="*/ 258677 h 1665314"/>
                  <a:gd name="connsiteX11" fmla="*/ 146447 w 1400027"/>
                  <a:gd name="connsiteY11" fmla="*/ 259534 h 1665314"/>
                  <a:gd name="connsiteX12" fmla="*/ 145591 w 1400027"/>
                  <a:gd name="connsiteY12" fmla="*/ 261249 h 1665314"/>
                  <a:gd name="connsiteX13" fmla="*/ 111 w 1400027"/>
                  <a:gd name="connsiteY13" fmla="*/ 494012 h 1665314"/>
                  <a:gd name="connsiteX14" fmla="*/ 475059 w 1400027"/>
                  <a:gd name="connsiteY14" fmla="*/ 740471 h 1665314"/>
                  <a:gd name="connsiteX15" fmla="*/ 413445 w 1400027"/>
                  <a:gd name="connsiteY15" fmla="*/ 925315 h 1665314"/>
                  <a:gd name="connsiteX16" fmla="*/ 322734 w 1400027"/>
                  <a:gd name="connsiteY16" fmla="*/ 925315 h 1665314"/>
                  <a:gd name="connsiteX17" fmla="*/ 255129 w 1400027"/>
                  <a:gd name="connsiteY17" fmla="*/ 953127 h 1665314"/>
                  <a:gd name="connsiteX18" fmla="*/ 227745 w 1400027"/>
                  <a:gd name="connsiteY18" fmla="*/ 1019449 h 1665314"/>
                  <a:gd name="connsiteX19" fmla="*/ 255984 w 1400027"/>
                  <a:gd name="connsiteY19" fmla="*/ 1084059 h 1665314"/>
                  <a:gd name="connsiteX20" fmla="*/ 321022 w 1400027"/>
                  <a:gd name="connsiteY20" fmla="*/ 1110160 h 1665314"/>
                  <a:gd name="connsiteX21" fmla="*/ 444252 w 1400027"/>
                  <a:gd name="connsiteY21" fmla="*/ 1112727 h 1665314"/>
                  <a:gd name="connsiteX22" fmla="*/ 444252 w 1400027"/>
                  <a:gd name="connsiteY22" fmla="*/ 1291581 h 1665314"/>
                  <a:gd name="connsiteX23" fmla="*/ 526405 w 1400027"/>
                  <a:gd name="connsiteY23" fmla="*/ 1542320 h 1665314"/>
                  <a:gd name="connsiteX24" fmla="*/ 413445 w 1400027"/>
                  <a:gd name="connsiteY24" fmla="*/ 1542320 h 1665314"/>
                  <a:gd name="connsiteX25" fmla="*/ 336853 w 1400027"/>
                  <a:gd name="connsiteY25" fmla="*/ 1568848 h 1665314"/>
                  <a:gd name="connsiteX26" fmla="*/ 293638 w 1400027"/>
                  <a:gd name="connsiteY26" fmla="*/ 1635598 h 1665314"/>
                  <a:gd name="connsiteX27" fmla="*/ 298345 w 1400027"/>
                  <a:gd name="connsiteY27" fmla="*/ 1656136 h 1665314"/>
                  <a:gd name="connsiteX28" fmla="*/ 316743 w 1400027"/>
                  <a:gd name="connsiteY28" fmla="*/ 1665550 h 1665314"/>
                  <a:gd name="connsiteX29" fmla="*/ 1211868 w 1400027"/>
                  <a:gd name="connsiteY29" fmla="*/ 1665550 h 1665314"/>
                  <a:gd name="connsiteX30" fmla="*/ 1345370 w 1400027"/>
                  <a:gd name="connsiteY30" fmla="*/ 1610781 h 1665314"/>
                  <a:gd name="connsiteX31" fmla="*/ 1400139 w 1400027"/>
                  <a:gd name="connsiteY31" fmla="*/ 1477282 h 1665314"/>
                  <a:gd name="connsiteX32" fmla="*/ 1400139 w 1400027"/>
                  <a:gd name="connsiteY32" fmla="*/ 1015170 h 1665314"/>
                  <a:gd name="connsiteX33" fmla="*/ 1400139 w 1400027"/>
                  <a:gd name="connsiteY33" fmla="*/ 1014315 h 1665314"/>
                  <a:gd name="connsiteX34" fmla="*/ 1400139 w 1400027"/>
                  <a:gd name="connsiteY34" fmla="*/ 986931 h 1665314"/>
                  <a:gd name="connsiteX35" fmla="*/ 1399282 w 1400027"/>
                  <a:gd name="connsiteY35" fmla="*/ 986931 h 1665314"/>
                  <a:gd name="connsiteX36" fmla="*/ 1351361 w 1400027"/>
                  <a:gd name="connsiteY36" fmla="*/ 794384 h 1665314"/>
                  <a:gd name="connsiteX37" fmla="*/ 1237976 w 1400027"/>
                  <a:gd name="connsiteY37" fmla="*/ 636924 h 1665314"/>
                  <a:gd name="connsiteX38" fmla="*/ 1075374 w 1400027"/>
                  <a:gd name="connsiteY38" fmla="*/ 531665 h 1665314"/>
                  <a:gd name="connsiteX39" fmla="*/ 878978 w 1400027"/>
                  <a:gd name="connsiteY39" fmla="*/ 494012 h 1665314"/>
                  <a:gd name="connsiteX40" fmla="*/ 797254 w 1400027"/>
                  <a:gd name="connsiteY40" fmla="*/ 470906 h 1665314"/>
                  <a:gd name="connsiteX41" fmla="*/ 740342 w 1400027"/>
                  <a:gd name="connsiteY41" fmla="*/ 408438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00027" h="1665314">
                    <a:moveTo>
                      <a:pt x="740342" y="408438"/>
                    </a:moveTo>
                    <a:lnTo>
                      <a:pt x="696698" y="320294"/>
                    </a:lnTo>
                    <a:cubicBezTo>
                      <a:pt x="672172" y="271231"/>
                      <a:pt x="660189" y="220167"/>
                      <a:pt x="660761" y="167113"/>
                    </a:cubicBezTo>
                    <a:cubicBezTo>
                      <a:pt x="660761" y="121469"/>
                      <a:pt x="644644" y="82245"/>
                      <a:pt x="612412" y="49441"/>
                    </a:cubicBezTo>
                    <a:cubicBezTo>
                      <a:pt x="580175" y="16637"/>
                      <a:pt x="541238" y="235"/>
                      <a:pt x="495598" y="235"/>
                    </a:cubicBezTo>
                    <a:cubicBezTo>
                      <a:pt x="481906" y="235"/>
                      <a:pt x="475059" y="7083"/>
                      <a:pt x="475059" y="20771"/>
                    </a:cubicBezTo>
                    <a:lnTo>
                      <a:pt x="475059" y="123469"/>
                    </a:lnTo>
                    <a:lnTo>
                      <a:pt x="389483" y="123469"/>
                    </a:lnTo>
                    <a:cubicBezTo>
                      <a:pt x="339279" y="123469"/>
                      <a:pt x="293353" y="135309"/>
                      <a:pt x="251706" y="158979"/>
                    </a:cubicBezTo>
                    <a:cubicBezTo>
                      <a:pt x="210059" y="182658"/>
                      <a:pt x="176398" y="214176"/>
                      <a:pt x="150725" y="253543"/>
                    </a:cubicBezTo>
                    <a:lnTo>
                      <a:pt x="147303" y="258677"/>
                    </a:lnTo>
                    <a:cubicBezTo>
                      <a:pt x="147303" y="258677"/>
                      <a:pt x="147017" y="258963"/>
                      <a:pt x="146447" y="259534"/>
                    </a:cubicBezTo>
                    <a:cubicBezTo>
                      <a:pt x="145876" y="260106"/>
                      <a:pt x="145591" y="260677"/>
                      <a:pt x="145591" y="261249"/>
                    </a:cubicBezTo>
                    <a:lnTo>
                      <a:pt x="111" y="494012"/>
                    </a:lnTo>
                    <a:lnTo>
                      <a:pt x="475059" y="740471"/>
                    </a:lnTo>
                    <a:lnTo>
                      <a:pt x="413445" y="925315"/>
                    </a:lnTo>
                    <a:lnTo>
                      <a:pt x="322734" y="925315"/>
                    </a:lnTo>
                    <a:cubicBezTo>
                      <a:pt x="296490" y="925315"/>
                      <a:pt x="273955" y="934586"/>
                      <a:pt x="255129" y="953127"/>
                    </a:cubicBezTo>
                    <a:cubicBezTo>
                      <a:pt x="236302" y="971670"/>
                      <a:pt x="227174" y="993776"/>
                      <a:pt x="227745" y="1019449"/>
                    </a:cubicBezTo>
                    <a:cubicBezTo>
                      <a:pt x="228886" y="1045122"/>
                      <a:pt x="238298" y="1066659"/>
                      <a:pt x="255984" y="1084059"/>
                    </a:cubicBezTo>
                    <a:cubicBezTo>
                      <a:pt x="273670" y="1101460"/>
                      <a:pt x="295349" y="1110160"/>
                      <a:pt x="321022" y="1110160"/>
                    </a:cubicBezTo>
                    <a:lnTo>
                      <a:pt x="444252" y="1112727"/>
                    </a:lnTo>
                    <a:lnTo>
                      <a:pt x="444252" y="1291581"/>
                    </a:lnTo>
                    <a:cubicBezTo>
                      <a:pt x="444252" y="1389709"/>
                      <a:pt x="471636" y="1473288"/>
                      <a:pt x="526405" y="1542320"/>
                    </a:cubicBezTo>
                    <a:lnTo>
                      <a:pt x="413445" y="1542320"/>
                    </a:lnTo>
                    <a:cubicBezTo>
                      <a:pt x="384349" y="1542320"/>
                      <a:pt x="358818" y="1551162"/>
                      <a:pt x="336853" y="1568848"/>
                    </a:cubicBezTo>
                    <a:cubicBezTo>
                      <a:pt x="314890" y="1586534"/>
                      <a:pt x="300484" y="1608784"/>
                      <a:pt x="293638" y="1635598"/>
                    </a:cubicBezTo>
                    <a:cubicBezTo>
                      <a:pt x="291926" y="1643015"/>
                      <a:pt x="293496" y="1649860"/>
                      <a:pt x="298345" y="1656136"/>
                    </a:cubicBezTo>
                    <a:cubicBezTo>
                      <a:pt x="303194" y="1662411"/>
                      <a:pt x="309327" y="1665550"/>
                      <a:pt x="316743" y="1665550"/>
                    </a:cubicBezTo>
                    <a:lnTo>
                      <a:pt x="1211868" y="1665550"/>
                    </a:lnTo>
                    <a:cubicBezTo>
                      <a:pt x="1263788" y="1665550"/>
                      <a:pt x="1308289" y="1647293"/>
                      <a:pt x="1345370" y="1610781"/>
                    </a:cubicBezTo>
                    <a:cubicBezTo>
                      <a:pt x="1381879" y="1573697"/>
                      <a:pt x="1400139" y="1529198"/>
                      <a:pt x="1400139" y="1477282"/>
                    </a:cubicBezTo>
                    <a:lnTo>
                      <a:pt x="1400139" y="1015170"/>
                    </a:lnTo>
                    <a:lnTo>
                      <a:pt x="1400139" y="1014315"/>
                    </a:lnTo>
                    <a:lnTo>
                      <a:pt x="1400139" y="986931"/>
                    </a:lnTo>
                    <a:lnTo>
                      <a:pt x="1399282" y="986931"/>
                    </a:lnTo>
                    <a:cubicBezTo>
                      <a:pt x="1395862" y="918470"/>
                      <a:pt x="1379889" y="854287"/>
                      <a:pt x="1351361" y="794384"/>
                    </a:cubicBezTo>
                    <a:cubicBezTo>
                      <a:pt x="1322834" y="734481"/>
                      <a:pt x="1285039" y="681993"/>
                      <a:pt x="1237976" y="636924"/>
                    </a:cubicBezTo>
                    <a:cubicBezTo>
                      <a:pt x="1190903" y="591854"/>
                      <a:pt x="1136706" y="556767"/>
                      <a:pt x="1075374" y="531665"/>
                    </a:cubicBezTo>
                    <a:cubicBezTo>
                      <a:pt x="1014043" y="506563"/>
                      <a:pt x="948578" y="494012"/>
                      <a:pt x="878978" y="494012"/>
                    </a:cubicBezTo>
                    <a:cubicBezTo>
                      <a:pt x="849308" y="494012"/>
                      <a:pt x="822067" y="486310"/>
                      <a:pt x="797254" y="470906"/>
                    </a:cubicBezTo>
                    <a:cubicBezTo>
                      <a:pt x="772441" y="455501"/>
                      <a:pt x="753467" y="434680"/>
                      <a:pt x="740342" y="408438"/>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3175" cap="flat">
                <a:solidFill>
                  <a:schemeClr val="accent1">
                    <a:lumMod val="50000"/>
                  </a:schemeClr>
                </a:solidFill>
                <a:prstDash val="solid"/>
                <a:miter/>
              </a:ln>
            </p:spPr>
            <p:txBody>
              <a:bodyPr rtlCol="0" anchor="ctr"/>
              <a:lstStyle/>
              <a:p>
                <a:endParaRPr lang="de-DE"/>
              </a:p>
            </p:txBody>
          </p:sp>
          <p:sp>
            <p:nvSpPr>
              <p:cNvPr id="150" name="Freihandform: Form 149">
                <a:extLst>
                  <a:ext uri="{FF2B5EF4-FFF2-40B4-BE49-F238E27FC236}">
                    <a16:creationId xmlns:a16="http://schemas.microsoft.com/office/drawing/2014/main" id="{2D4F489D-D1E5-A117-18DF-4527241EE5B6}"/>
                  </a:ext>
                </a:extLst>
              </p:cNvPr>
              <p:cNvSpPr/>
              <p:nvPr/>
            </p:nvSpPr>
            <p:spPr>
              <a:xfrm>
                <a:off x="2311562" y="1576570"/>
                <a:ext cx="270084" cy="81251"/>
              </a:xfrm>
              <a:custGeom>
                <a:avLst/>
                <a:gdLst>
                  <a:gd name="connsiteX0" fmla="*/ 261118 w 307218"/>
                  <a:gd name="connsiteY0" fmla="*/ 235 h 92422"/>
                  <a:gd name="connsiteX1" fmla="*/ 46323 w 307218"/>
                  <a:gd name="connsiteY1" fmla="*/ 235 h 92422"/>
                  <a:gd name="connsiteX2" fmla="*/ 13804 w 307218"/>
                  <a:gd name="connsiteY2" fmla="*/ 13927 h 92422"/>
                  <a:gd name="connsiteX3" fmla="*/ 111 w 307218"/>
                  <a:gd name="connsiteY3" fmla="*/ 46446 h 92422"/>
                  <a:gd name="connsiteX4" fmla="*/ 13804 w 307218"/>
                  <a:gd name="connsiteY4" fmla="*/ 79393 h 92422"/>
                  <a:gd name="connsiteX5" fmla="*/ 46323 w 307218"/>
                  <a:gd name="connsiteY5" fmla="*/ 92658 h 92422"/>
                  <a:gd name="connsiteX6" fmla="*/ 261118 w 307218"/>
                  <a:gd name="connsiteY6" fmla="*/ 92658 h 92422"/>
                  <a:gd name="connsiteX7" fmla="*/ 293638 w 307218"/>
                  <a:gd name="connsiteY7" fmla="*/ 79393 h 92422"/>
                  <a:gd name="connsiteX8" fmla="*/ 307330 w 307218"/>
                  <a:gd name="connsiteY8" fmla="*/ 46446 h 92422"/>
                  <a:gd name="connsiteX9" fmla="*/ 293638 w 307218"/>
                  <a:gd name="connsiteY9" fmla="*/ 13927 h 92422"/>
                  <a:gd name="connsiteX10" fmla="*/ 261118 w 307218"/>
                  <a:gd name="connsiteY10" fmla="*/ 235 h 9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18" h="92422">
                    <a:moveTo>
                      <a:pt x="261118" y="235"/>
                    </a:moveTo>
                    <a:lnTo>
                      <a:pt x="46323" y="235"/>
                    </a:lnTo>
                    <a:cubicBezTo>
                      <a:pt x="33772" y="235"/>
                      <a:pt x="22931" y="4799"/>
                      <a:pt x="13804" y="13927"/>
                    </a:cubicBezTo>
                    <a:cubicBezTo>
                      <a:pt x="4676" y="23056"/>
                      <a:pt x="111" y="33895"/>
                      <a:pt x="111" y="46446"/>
                    </a:cubicBezTo>
                    <a:cubicBezTo>
                      <a:pt x="111" y="59568"/>
                      <a:pt x="4676" y="70550"/>
                      <a:pt x="13804" y="79393"/>
                    </a:cubicBezTo>
                    <a:cubicBezTo>
                      <a:pt x="22931" y="88236"/>
                      <a:pt x="33772" y="92658"/>
                      <a:pt x="46323" y="92658"/>
                    </a:cubicBezTo>
                    <a:lnTo>
                      <a:pt x="261118" y="92658"/>
                    </a:lnTo>
                    <a:cubicBezTo>
                      <a:pt x="273669" y="92658"/>
                      <a:pt x="284510" y="88236"/>
                      <a:pt x="293638" y="79393"/>
                    </a:cubicBezTo>
                    <a:cubicBezTo>
                      <a:pt x="302765" y="70550"/>
                      <a:pt x="307330" y="59568"/>
                      <a:pt x="307330" y="46446"/>
                    </a:cubicBezTo>
                    <a:cubicBezTo>
                      <a:pt x="307330" y="33895"/>
                      <a:pt x="302765" y="23056"/>
                      <a:pt x="293638" y="13927"/>
                    </a:cubicBezTo>
                    <a:cubicBezTo>
                      <a:pt x="284510" y="4799"/>
                      <a:pt x="273669" y="235"/>
                      <a:pt x="261118" y="235"/>
                    </a:cubicBezTo>
                    <a:close/>
                  </a:path>
                </a:pathLst>
              </a:custGeom>
              <a:solidFill>
                <a:srgbClr val="F3AD61"/>
              </a:solidFill>
              <a:ln w="3175" cap="flat">
                <a:solidFill>
                  <a:schemeClr val="accent1">
                    <a:lumMod val="50000"/>
                  </a:schemeClr>
                </a:solidFill>
                <a:prstDash val="solid"/>
                <a:miter/>
              </a:ln>
            </p:spPr>
            <p:txBody>
              <a:bodyPr rtlCol="0" anchor="ctr"/>
              <a:lstStyle/>
              <a:p>
                <a:endParaRPr lang="de-DE"/>
              </a:p>
            </p:txBody>
          </p:sp>
          <p:sp>
            <p:nvSpPr>
              <p:cNvPr id="151" name="Freihandform: Form 150">
                <a:extLst>
                  <a:ext uri="{FF2B5EF4-FFF2-40B4-BE49-F238E27FC236}">
                    <a16:creationId xmlns:a16="http://schemas.microsoft.com/office/drawing/2014/main" id="{6A0B7BFD-E062-2737-C6E0-11FF9536CB7C}"/>
                  </a:ext>
                </a:extLst>
              </p:cNvPr>
              <p:cNvSpPr/>
              <p:nvPr/>
            </p:nvSpPr>
            <p:spPr>
              <a:xfrm>
                <a:off x="2237082" y="1116147"/>
                <a:ext cx="488258" cy="542425"/>
              </a:xfrm>
              <a:custGeom>
                <a:avLst/>
                <a:gdLst>
                  <a:gd name="connsiteX0" fmla="*/ 225177 w 555389"/>
                  <a:gd name="connsiteY0" fmla="*/ 71263 h 617003"/>
                  <a:gd name="connsiteX1" fmla="*/ 221326 w 555389"/>
                  <a:gd name="connsiteY1" fmla="*/ 82817 h 617003"/>
                  <a:gd name="connsiteX2" fmla="*/ 217475 w 555389"/>
                  <a:gd name="connsiteY2" fmla="*/ 94371 h 617003"/>
                  <a:gd name="connsiteX3" fmla="*/ 214051 w 555389"/>
                  <a:gd name="connsiteY3" fmla="*/ 102924 h 617003"/>
                  <a:gd name="connsiteX4" fmla="*/ 211485 w 555389"/>
                  <a:gd name="connsiteY4" fmla="*/ 111487 h 617003"/>
                  <a:gd name="connsiteX5" fmla="*/ 170836 w 555389"/>
                  <a:gd name="connsiteY5" fmla="*/ 165397 h 617003"/>
                  <a:gd name="connsiteX6" fmla="*/ 106226 w 555389"/>
                  <a:gd name="connsiteY6" fmla="*/ 185935 h 617003"/>
                  <a:gd name="connsiteX7" fmla="*/ 18938 w 555389"/>
                  <a:gd name="connsiteY7" fmla="*/ 185935 h 617003"/>
                  <a:gd name="connsiteX8" fmla="*/ 111 w 555389"/>
                  <a:gd name="connsiteY8" fmla="*/ 239848 h 617003"/>
                  <a:gd name="connsiteX9" fmla="*/ 56592 w 555389"/>
                  <a:gd name="connsiteY9" fmla="*/ 376342 h 617003"/>
                  <a:gd name="connsiteX10" fmla="*/ 192657 w 555389"/>
                  <a:gd name="connsiteY10" fmla="*/ 432395 h 617003"/>
                  <a:gd name="connsiteX11" fmla="*/ 432271 w 555389"/>
                  <a:gd name="connsiteY11" fmla="*/ 432395 h 617003"/>
                  <a:gd name="connsiteX12" fmla="*/ 432271 w 555389"/>
                  <a:gd name="connsiteY12" fmla="*/ 617239 h 617003"/>
                  <a:gd name="connsiteX13" fmla="*/ 472491 w 555389"/>
                  <a:gd name="connsiteY13" fmla="*/ 600980 h 617003"/>
                  <a:gd name="connsiteX14" fmla="*/ 555501 w 555389"/>
                  <a:gd name="connsiteY14" fmla="*/ 517115 h 617003"/>
                  <a:gd name="connsiteX15" fmla="*/ 555501 w 555389"/>
                  <a:gd name="connsiteY15" fmla="*/ 293761 h 617003"/>
                  <a:gd name="connsiteX16" fmla="*/ 523837 w 555389"/>
                  <a:gd name="connsiteY16" fmla="*/ 217171 h 617003"/>
                  <a:gd name="connsiteX17" fmla="*/ 447674 w 555389"/>
                  <a:gd name="connsiteY17" fmla="*/ 185935 h 617003"/>
                  <a:gd name="connsiteX18" fmla="*/ 432271 w 555389"/>
                  <a:gd name="connsiteY18" fmla="*/ 170532 h 617003"/>
                  <a:gd name="connsiteX19" fmla="*/ 432271 w 555389"/>
                  <a:gd name="connsiteY19" fmla="*/ 106353 h 617003"/>
                  <a:gd name="connsiteX20" fmla="*/ 401036 w 555389"/>
                  <a:gd name="connsiteY20" fmla="*/ 31467 h 617003"/>
                  <a:gd name="connsiteX21" fmla="*/ 326156 w 555389"/>
                  <a:gd name="connsiteY21" fmla="*/ 235 h 617003"/>
                  <a:gd name="connsiteX22" fmla="*/ 264114 w 555389"/>
                  <a:gd name="connsiteY22" fmla="*/ 19914 h 617003"/>
                  <a:gd name="connsiteX23" fmla="*/ 225177 w 555389"/>
                  <a:gd name="connsiteY23" fmla="*/ 71263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389" h="617003">
                    <a:moveTo>
                      <a:pt x="225177" y="71263"/>
                    </a:moveTo>
                    <a:cubicBezTo>
                      <a:pt x="224036" y="75254"/>
                      <a:pt x="222752" y="79112"/>
                      <a:pt x="221326" y="82817"/>
                    </a:cubicBezTo>
                    <a:cubicBezTo>
                      <a:pt x="219899" y="86522"/>
                      <a:pt x="218616" y="90380"/>
                      <a:pt x="217475" y="94371"/>
                    </a:cubicBezTo>
                    <a:cubicBezTo>
                      <a:pt x="216334" y="97219"/>
                      <a:pt x="215193" y="100076"/>
                      <a:pt x="214051" y="102924"/>
                    </a:cubicBezTo>
                    <a:cubicBezTo>
                      <a:pt x="212910" y="105782"/>
                      <a:pt x="212055" y="108629"/>
                      <a:pt x="211485" y="111487"/>
                    </a:cubicBezTo>
                    <a:cubicBezTo>
                      <a:pt x="203497" y="133737"/>
                      <a:pt x="189948" y="151702"/>
                      <a:pt x="170836" y="165397"/>
                    </a:cubicBezTo>
                    <a:cubicBezTo>
                      <a:pt x="151724" y="179089"/>
                      <a:pt x="130187" y="185935"/>
                      <a:pt x="106226" y="185935"/>
                    </a:cubicBezTo>
                    <a:lnTo>
                      <a:pt x="18938" y="185935"/>
                    </a:lnTo>
                    <a:cubicBezTo>
                      <a:pt x="6386" y="201909"/>
                      <a:pt x="111" y="219881"/>
                      <a:pt x="111" y="239848"/>
                    </a:cubicBezTo>
                    <a:cubicBezTo>
                      <a:pt x="111" y="293475"/>
                      <a:pt x="18938" y="338974"/>
                      <a:pt x="56592" y="376342"/>
                    </a:cubicBezTo>
                    <a:cubicBezTo>
                      <a:pt x="94245" y="413711"/>
                      <a:pt x="139600" y="432395"/>
                      <a:pt x="192657" y="432395"/>
                    </a:cubicBezTo>
                    <a:lnTo>
                      <a:pt x="432271" y="432395"/>
                    </a:lnTo>
                    <a:lnTo>
                      <a:pt x="432271" y="617239"/>
                    </a:lnTo>
                    <a:cubicBezTo>
                      <a:pt x="448815" y="616098"/>
                      <a:pt x="462223" y="610678"/>
                      <a:pt x="472491" y="600980"/>
                    </a:cubicBezTo>
                    <a:lnTo>
                      <a:pt x="555501" y="517115"/>
                    </a:lnTo>
                    <a:lnTo>
                      <a:pt x="555501" y="293761"/>
                    </a:lnTo>
                    <a:cubicBezTo>
                      <a:pt x="555501" y="263524"/>
                      <a:pt x="544946" y="237994"/>
                      <a:pt x="523837" y="217171"/>
                    </a:cubicBezTo>
                    <a:cubicBezTo>
                      <a:pt x="502729" y="196347"/>
                      <a:pt x="477341" y="185935"/>
                      <a:pt x="447674" y="185935"/>
                    </a:cubicBezTo>
                    <a:cubicBezTo>
                      <a:pt x="437405" y="185935"/>
                      <a:pt x="432271" y="180800"/>
                      <a:pt x="432271" y="170532"/>
                    </a:cubicBezTo>
                    <a:lnTo>
                      <a:pt x="432271" y="106353"/>
                    </a:lnTo>
                    <a:cubicBezTo>
                      <a:pt x="432271" y="77254"/>
                      <a:pt x="421859" y="52289"/>
                      <a:pt x="401036" y="31467"/>
                    </a:cubicBezTo>
                    <a:cubicBezTo>
                      <a:pt x="380212" y="10646"/>
                      <a:pt x="355252" y="235"/>
                      <a:pt x="326156" y="235"/>
                    </a:cubicBezTo>
                    <a:cubicBezTo>
                      <a:pt x="303336" y="235"/>
                      <a:pt x="282655" y="6798"/>
                      <a:pt x="264114" y="19914"/>
                    </a:cubicBezTo>
                    <a:cubicBezTo>
                      <a:pt x="245572" y="33039"/>
                      <a:pt x="232593" y="50156"/>
                      <a:pt x="225177" y="71263"/>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152" name="Freihandform: Form 151">
                <a:extLst>
                  <a:ext uri="{FF2B5EF4-FFF2-40B4-BE49-F238E27FC236}">
                    <a16:creationId xmlns:a16="http://schemas.microsoft.com/office/drawing/2014/main" id="{1B2D0168-BCE0-5B0A-793B-B4D7CC491E52}"/>
                  </a:ext>
                </a:extLst>
              </p:cNvPr>
              <p:cNvSpPr/>
              <p:nvPr/>
            </p:nvSpPr>
            <p:spPr>
              <a:xfrm>
                <a:off x="2617006" y="1734558"/>
                <a:ext cx="270837" cy="466441"/>
              </a:xfrm>
              <a:custGeom>
                <a:avLst/>
                <a:gdLst>
                  <a:gd name="connsiteX0" fmla="*/ 290213 w 308075"/>
                  <a:gd name="connsiteY0" fmla="*/ 21629 h 530572"/>
                  <a:gd name="connsiteX1" fmla="*/ 308187 w 308075"/>
                  <a:gd name="connsiteY1" fmla="*/ 235 h 530572"/>
                  <a:gd name="connsiteX2" fmla="*/ 308187 w 308075"/>
                  <a:gd name="connsiteY2" fmla="*/ 450366 h 530572"/>
                  <a:gd name="connsiteX3" fmla="*/ 308187 w 308075"/>
                  <a:gd name="connsiteY3" fmla="*/ 451222 h 530572"/>
                  <a:gd name="connsiteX4" fmla="*/ 308187 w 308075"/>
                  <a:gd name="connsiteY4" fmla="*/ 452077 h 530572"/>
                  <a:gd name="connsiteX5" fmla="*/ 308187 w 308075"/>
                  <a:gd name="connsiteY5" fmla="*/ 530808 h 530572"/>
                  <a:gd name="connsiteX6" fmla="*/ 69428 w 308075"/>
                  <a:gd name="connsiteY6" fmla="*/ 530808 h 530572"/>
                  <a:gd name="connsiteX7" fmla="*/ 111 w 308075"/>
                  <a:gd name="connsiteY7" fmla="*/ 280069 h 530572"/>
                  <a:gd name="connsiteX8" fmla="*/ 111 w 308075"/>
                  <a:gd name="connsiteY8" fmla="*/ 101215 h 530572"/>
                  <a:gd name="connsiteX9" fmla="*/ 94245 w 308075"/>
                  <a:gd name="connsiteY9" fmla="*/ 101215 h 530572"/>
                  <a:gd name="connsiteX10" fmla="*/ 290213 w 308075"/>
                  <a:gd name="connsiteY10" fmla="*/ 21629 h 5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075" h="530572">
                    <a:moveTo>
                      <a:pt x="290213" y="21629"/>
                    </a:moveTo>
                    <a:lnTo>
                      <a:pt x="308187" y="235"/>
                    </a:lnTo>
                    <a:lnTo>
                      <a:pt x="308187" y="450366"/>
                    </a:lnTo>
                    <a:cubicBezTo>
                      <a:pt x="308187" y="450936"/>
                      <a:pt x="308187" y="451222"/>
                      <a:pt x="308187" y="451222"/>
                    </a:cubicBezTo>
                    <a:cubicBezTo>
                      <a:pt x="308187" y="451222"/>
                      <a:pt x="308187" y="451507"/>
                      <a:pt x="308187" y="452077"/>
                    </a:cubicBezTo>
                    <a:lnTo>
                      <a:pt x="308187" y="530808"/>
                    </a:lnTo>
                    <a:lnTo>
                      <a:pt x="69428" y="530808"/>
                    </a:lnTo>
                    <a:cubicBezTo>
                      <a:pt x="23216" y="464058"/>
                      <a:pt x="111" y="380479"/>
                      <a:pt x="111" y="280069"/>
                    </a:cubicBezTo>
                    <a:lnTo>
                      <a:pt x="111" y="101215"/>
                    </a:lnTo>
                    <a:lnTo>
                      <a:pt x="94245" y="101215"/>
                    </a:lnTo>
                    <a:cubicBezTo>
                      <a:pt x="170122" y="101215"/>
                      <a:pt x="235445" y="74686"/>
                      <a:pt x="290213" y="21629"/>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153" name="Freihandform: Form 152">
                <a:extLst>
                  <a:ext uri="{FF2B5EF4-FFF2-40B4-BE49-F238E27FC236}">
                    <a16:creationId xmlns:a16="http://schemas.microsoft.com/office/drawing/2014/main" id="{587363E4-8CAA-FBE4-8DB4-1C7C46CE8ACC}"/>
                  </a:ext>
                </a:extLst>
              </p:cNvPr>
              <p:cNvSpPr/>
              <p:nvPr/>
            </p:nvSpPr>
            <p:spPr>
              <a:xfrm>
                <a:off x="3104513" y="1381889"/>
                <a:ext cx="298672" cy="710776"/>
              </a:xfrm>
              <a:custGeom>
                <a:avLst/>
                <a:gdLst>
                  <a:gd name="connsiteX0" fmla="*/ 247428 w 339737"/>
                  <a:gd name="connsiteY0" fmla="*/ 404817 h 808501"/>
                  <a:gd name="connsiteX1" fmla="*/ 186239 w 339737"/>
                  <a:gd name="connsiteY1" fmla="*/ 211842 h 808501"/>
                  <a:gd name="connsiteX2" fmla="*/ 30058 w 339737"/>
                  <a:gd name="connsiteY2" fmla="*/ 90752 h 808501"/>
                  <a:gd name="connsiteX3" fmla="*/ 111 w 339737"/>
                  <a:gd name="connsiteY3" fmla="*/ 47108 h 808501"/>
                  <a:gd name="connsiteX4" fmla="*/ 20219 w 339737"/>
                  <a:gd name="connsiteY4" fmla="*/ 9027 h 808501"/>
                  <a:gd name="connsiteX5" fmla="*/ 63434 w 339737"/>
                  <a:gd name="connsiteY5" fmla="*/ 3464 h 808501"/>
                  <a:gd name="connsiteX6" fmla="*/ 206347 w 339737"/>
                  <a:gd name="connsiteY6" fmla="*/ 94175 h 808501"/>
                  <a:gd name="connsiteX7" fmla="*/ 304330 w 339737"/>
                  <a:gd name="connsiteY7" fmla="*/ 233665 h 808501"/>
                  <a:gd name="connsiteX8" fmla="*/ 339849 w 339737"/>
                  <a:gd name="connsiteY8" fmla="*/ 404817 h 808501"/>
                  <a:gd name="connsiteX9" fmla="*/ 339849 w 339737"/>
                  <a:gd name="connsiteY9" fmla="*/ 762525 h 808501"/>
                  <a:gd name="connsiteX10" fmla="*/ 326152 w 339737"/>
                  <a:gd name="connsiteY10" fmla="*/ 795044 h 808501"/>
                  <a:gd name="connsiteX11" fmla="*/ 293634 w 339737"/>
                  <a:gd name="connsiteY11" fmla="*/ 808736 h 808501"/>
                  <a:gd name="connsiteX12" fmla="*/ 261116 w 339737"/>
                  <a:gd name="connsiteY12" fmla="*/ 795044 h 808501"/>
                  <a:gd name="connsiteX13" fmla="*/ 247428 w 339737"/>
                  <a:gd name="connsiteY13" fmla="*/ 762525 h 8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737" h="808501">
                    <a:moveTo>
                      <a:pt x="247428" y="404817"/>
                    </a:moveTo>
                    <a:cubicBezTo>
                      <a:pt x="247428" y="332932"/>
                      <a:pt x="227025" y="268608"/>
                      <a:pt x="186239" y="211842"/>
                    </a:cubicBezTo>
                    <a:cubicBezTo>
                      <a:pt x="145444" y="155077"/>
                      <a:pt x="93390" y="114714"/>
                      <a:pt x="30058" y="90752"/>
                    </a:cubicBezTo>
                    <a:cubicBezTo>
                      <a:pt x="10094" y="83335"/>
                      <a:pt x="111" y="68788"/>
                      <a:pt x="111" y="47108"/>
                    </a:cubicBezTo>
                    <a:cubicBezTo>
                      <a:pt x="111" y="31134"/>
                      <a:pt x="6817" y="18441"/>
                      <a:pt x="20219" y="9027"/>
                    </a:cubicBezTo>
                    <a:cubicBezTo>
                      <a:pt x="33630" y="-387"/>
                      <a:pt x="48032" y="-2241"/>
                      <a:pt x="63434" y="3464"/>
                    </a:cubicBezTo>
                    <a:cubicBezTo>
                      <a:pt x="117059" y="24002"/>
                      <a:pt x="164703" y="54239"/>
                      <a:pt x="206347" y="94175"/>
                    </a:cubicBezTo>
                    <a:cubicBezTo>
                      <a:pt x="248000" y="134110"/>
                      <a:pt x="280661" y="180607"/>
                      <a:pt x="304330" y="233665"/>
                    </a:cubicBezTo>
                    <a:cubicBezTo>
                      <a:pt x="328010" y="286722"/>
                      <a:pt x="339849" y="343773"/>
                      <a:pt x="339849" y="404817"/>
                    </a:cubicBezTo>
                    <a:lnTo>
                      <a:pt x="339849" y="762525"/>
                    </a:lnTo>
                    <a:cubicBezTo>
                      <a:pt x="339849" y="775076"/>
                      <a:pt x="335287" y="785916"/>
                      <a:pt x="326152" y="795044"/>
                    </a:cubicBezTo>
                    <a:cubicBezTo>
                      <a:pt x="317027" y="804172"/>
                      <a:pt x="306188" y="808736"/>
                      <a:pt x="293634" y="808736"/>
                    </a:cubicBezTo>
                    <a:cubicBezTo>
                      <a:pt x="281089" y="808736"/>
                      <a:pt x="270240" y="804172"/>
                      <a:pt x="261116" y="795044"/>
                    </a:cubicBezTo>
                    <a:cubicBezTo>
                      <a:pt x="251990" y="785916"/>
                      <a:pt x="247428" y="775076"/>
                      <a:pt x="247428" y="762525"/>
                    </a:cubicBezTo>
                    <a:close/>
                  </a:path>
                </a:pathLst>
              </a:custGeom>
              <a:solidFill>
                <a:schemeClr val="accent1">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154" name="Freihandform: Form 153">
                <a:extLst>
                  <a:ext uri="{FF2B5EF4-FFF2-40B4-BE49-F238E27FC236}">
                    <a16:creationId xmlns:a16="http://schemas.microsoft.com/office/drawing/2014/main" id="{11B30ACB-1300-E3E2-D2B4-6397528BCD4A}"/>
                  </a:ext>
                </a:extLst>
              </p:cNvPr>
              <p:cNvSpPr/>
              <p:nvPr/>
            </p:nvSpPr>
            <p:spPr>
              <a:xfrm>
                <a:off x="2453810" y="1224738"/>
                <a:ext cx="81333" cy="81336"/>
              </a:xfrm>
              <a:custGeom>
                <a:avLst/>
                <a:gdLst>
                  <a:gd name="connsiteX0" fmla="*/ 92627 w 92515"/>
                  <a:gd name="connsiteY0" fmla="*/ 46423 h 92519"/>
                  <a:gd name="connsiteX1" fmla="*/ 86383 w 92515"/>
                  <a:gd name="connsiteY1" fmla="*/ 23181 h 92519"/>
                  <a:gd name="connsiteX2" fmla="*/ 69609 w 92515"/>
                  <a:gd name="connsiteY2" fmla="*/ 6483 h 92519"/>
                  <a:gd name="connsiteX3" fmla="*/ 46295 w 92515"/>
                  <a:gd name="connsiteY3" fmla="*/ 235 h 92519"/>
                  <a:gd name="connsiteX4" fmla="*/ 23129 w 92515"/>
                  <a:gd name="connsiteY4" fmla="*/ 6483 h 92519"/>
                  <a:gd name="connsiteX5" fmla="*/ 6356 w 92515"/>
                  <a:gd name="connsiteY5" fmla="*/ 23181 h 92519"/>
                  <a:gd name="connsiteX6" fmla="*/ 111 w 92515"/>
                  <a:gd name="connsiteY6" fmla="*/ 46423 h 92519"/>
                  <a:gd name="connsiteX7" fmla="*/ 6356 w 92515"/>
                  <a:gd name="connsiteY7" fmla="*/ 69735 h 92519"/>
                  <a:gd name="connsiteX8" fmla="*/ 23129 w 92515"/>
                  <a:gd name="connsiteY8" fmla="*/ 86510 h 92519"/>
                  <a:gd name="connsiteX9" fmla="*/ 46295 w 92515"/>
                  <a:gd name="connsiteY9" fmla="*/ 92754 h 92519"/>
                  <a:gd name="connsiteX10" fmla="*/ 69609 w 92515"/>
                  <a:gd name="connsiteY10" fmla="*/ 86510 h 92519"/>
                  <a:gd name="connsiteX11" fmla="*/ 86383 w 92515"/>
                  <a:gd name="connsiteY11" fmla="*/ 69735 h 92519"/>
                  <a:gd name="connsiteX12" fmla="*/ 92627 w 92515"/>
                  <a:gd name="connsiteY12" fmla="*/ 46423 h 9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15" h="92519">
                    <a:moveTo>
                      <a:pt x="92627" y="46423"/>
                    </a:moveTo>
                    <a:cubicBezTo>
                      <a:pt x="92627" y="37901"/>
                      <a:pt x="90546" y="30153"/>
                      <a:pt x="86383" y="23181"/>
                    </a:cubicBezTo>
                    <a:cubicBezTo>
                      <a:pt x="82220" y="16208"/>
                      <a:pt x="76629" y="10646"/>
                      <a:pt x="69609" y="6483"/>
                    </a:cubicBezTo>
                    <a:cubicBezTo>
                      <a:pt x="62589" y="2321"/>
                      <a:pt x="54817" y="235"/>
                      <a:pt x="46295" y="235"/>
                    </a:cubicBezTo>
                    <a:cubicBezTo>
                      <a:pt x="37871" y="235"/>
                      <a:pt x="30149" y="2321"/>
                      <a:pt x="23129" y="6483"/>
                    </a:cubicBezTo>
                    <a:cubicBezTo>
                      <a:pt x="16110" y="10646"/>
                      <a:pt x="10518" y="16208"/>
                      <a:pt x="6356" y="23181"/>
                    </a:cubicBezTo>
                    <a:cubicBezTo>
                      <a:pt x="2193" y="30153"/>
                      <a:pt x="111" y="37901"/>
                      <a:pt x="111" y="46423"/>
                    </a:cubicBezTo>
                    <a:cubicBezTo>
                      <a:pt x="111" y="54945"/>
                      <a:pt x="2193" y="62715"/>
                      <a:pt x="6356" y="69735"/>
                    </a:cubicBezTo>
                    <a:cubicBezTo>
                      <a:pt x="10518" y="76755"/>
                      <a:pt x="16110" y="82347"/>
                      <a:pt x="23129" y="86510"/>
                    </a:cubicBezTo>
                    <a:cubicBezTo>
                      <a:pt x="30149" y="90673"/>
                      <a:pt x="37871" y="92754"/>
                      <a:pt x="46295" y="92754"/>
                    </a:cubicBezTo>
                    <a:cubicBezTo>
                      <a:pt x="54817" y="92754"/>
                      <a:pt x="62589" y="90673"/>
                      <a:pt x="69609" y="86510"/>
                    </a:cubicBezTo>
                    <a:cubicBezTo>
                      <a:pt x="76629" y="82347"/>
                      <a:pt x="82220" y="76755"/>
                      <a:pt x="86383" y="69735"/>
                    </a:cubicBezTo>
                    <a:cubicBezTo>
                      <a:pt x="90546" y="62715"/>
                      <a:pt x="92627" y="54945"/>
                      <a:pt x="92627" y="46423"/>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sp>
            <p:nvSpPr>
              <p:cNvPr id="155" name="Freihandform: Form 154">
                <a:extLst>
                  <a:ext uri="{FF2B5EF4-FFF2-40B4-BE49-F238E27FC236}">
                    <a16:creationId xmlns:a16="http://schemas.microsoft.com/office/drawing/2014/main" id="{C67A99E2-B0C8-B860-D039-AAF986465738}"/>
                  </a:ext>
                </a:extLst>
              </p:cNvPr>
              <p:cNvSpPr/>
              <p:nvPr/>
            </p:nvSpPr>
            <p:spPr>
              <a:xfrm>
                <a:off x="2237082" y="1279402"/>
                <a:ext cx="68461" cy="103820"/>
              </a:xfrm>
              <a:custGeom>
                <a:avLst/>
                <a:gdLst>
                  <a:gd name="connsiteX0" fmla="*/ 18938 w 77874"/>
                  <a:gd name="connsiteY0" fmla="*/ 235 h 118094"/>
                  <a:gd name="connsiteX1" fmla="*/ 111 w 77874"/>
                  <a:gd name="connsiteY1" fmla="*/ 54147 h 118094"/>
                  <a:gd name="connsiteX2" fmla="*/ 10380 w 77874"/>
                  <a:gd name="connsiteY2" fmla="*/ 117474 h 118094"/>
                  <a:gd name="connsiteX3" fmla="*/ 18938 w 77874"/>
                  <a:gd name="connsiteY3" fmla="*/ 118330 h 118094"/>
                  <a:gd name="connsiteX4" fmla="*/ 60443 w 77874"/>
                  <a:gd name="connsiteY4" fmla="*/ 100787 h 118094"/>
                  <a:gd name="connsiteX5" fmla="*/ 77986 w 77874"/>
                  <a:gd name="connsiteY5" fmla="*/ 59282 h 118094"/>
                  <a:gd name="connsiteX6" fmla="*/ 60870 w 77874"/>
                  <a:gd name="connsiteY6" fmla="*/ 17350 h 118094"/>
                  <a:gd name="connsiteX7" fmla="*/ 18938 w 77874"/>
                  <a:gd name="connsiteY7" fmla="*/ 235 h 11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74" h="118094">
                    <a:moveTo>
                      <a:pt x="18938" y="235"/>
                    </a:moveTo>
                    <a:cubicBezTo>
                      <a:pt x="6386" y="16208"/>
                      <a:pt x="111" y="34180"/>
                      <a:pt x="111" y="54147"/>
                    </a:cubicBezTo>
                    <a:cubicBezTo>
                      <a:pt x="111" y="76398"/>
                      <a:pt x="3534" y="97506"/>
                      <a:pt x="10380" y="117474"/>
                    </a:cubicBezTo>
                    <a:cubicBezTo>
                      <a:pt x="12662" y="118045"/>
                      <a:pt x="15515" y="118330"/>
                      <a:pt x="18938" y="118330"/>
                    </a:cubicBezTo>
                    <a:cubicBezTo>
                      <a:pt x="34912" y="118330"/>
                      <a:pt x="48747" y="112482"/>
                      <a:pt x="60443" y="100787"/>
                    </a:cubicBezTo>
                    <a:cubicBezTo>
                      <a:pt x="72138" y="89091"/>
                      <a:pt x="77986" y="75257"/>
                      <a:pt x="77986" y="59282"/>
                    </a:cubicBezTo>
                    <a:cubicBezTo>
                      <a:pt x="77986" y="42737"/>
                      <a:pt x="72280" y="28760"/>
                      <a:pt x="60870" y="17350"/>
                    </a:cubicBezTo>
                    <a:cubicBezTo>
                      <a:pt x="49460" y="5940"/>
                      <a:pt x="35482" y="235"/>
                      <a:pt x="18938" y="235"/>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grpSp>
      </p:grpSp>
      <p:grpSp>
        <p:nvGrpSpPr>
          <p:cNvPr id="156" name="Gruppieren 155">
            <a:extLst>
              <a:ext uri="{FF2B5EF4-FFF2-40B4-BE49-F238E27FC236}">
                <a16:creationId xmlns:a16="http://schemas.microsoft.com/office/drawing/2014/main" id="{F25FCADD-1263-5136-B2A8-4F4D2B397EED}"/>
              </a:ext>
            </a:extLst>
          </p:cNvPr>
          <p:cNvGrpSpPr>
            <a:grpSpLocks noChangeAspect="1"/>
          </p:cNvGrpSpPr>
          <p:nvPr/>
        </p:nvGrpSpPr>
        <p:grpSpPr>
          <a:xfrm>
            <a:off x="4787584" y="5128085"/>
            <a:ext cx="978924" cy="978922"/>
            <a:chOff x="8785057" y="498684"/>
            <a:chExt cx="2233014" cy="2233014"/>
          </a:xfrm>
        </p:grpSpPr>
        <p:sp>
          <p:nvSpPr>
            <p:cNvPr id="157" name="Ellipse 156">
              <a:extLst>
                <a:ext uri="{FF2B5EF4-FFF2-40B4-BE49-F238E27FC236}">
                  <a16:creationId xmlns:a16="http://schemas.microsoft.com/office/drawing/2014/main" id="{6AA40DAD-0519-6257-338A-C25D673F508F}"/>
                </a:ext>
              </a:extLst>
            </p:cNvPr>
            <p:cNvSpPr>
              <a:spLocks noChangeAspect="1"/>
            </p:cNvSpPr>
            <p:nvPr/>
          </p:nvSpPr>
          <p:spPr>
            <a:xfrm>
              <a:off x="878505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8" name="Gruppieren 157">
              <a:extLst>
                <a:ext uri="{FF2B5EF4-FFF2-40B4-BE49-F238E27FC236}">
                  <a16:creationId xmlns:a16="http://schemas.microsoft.com/office/drawing/2014/main" id="{58D7BFF5-58AE-124E-2A26-ED6A8DD9192A}"/>
                </a:ext>
              </a:extLst>
            </p:cNvPr>
            <p:cNvGrpSpPr/>
            <p:nvPr/>
          </p:nvGrpSpPr>
          <p:grpSpPr>
            <a:xfrm>
              <a:off x="9188902" y="864258"/>
              <a:ext cx="1383072" cy="1426044"/>
              <a:chOff x="9043801" y="713814"/>
              <a:chExt cx="1674893" cy="1726932"/>
            </a:xfrm>
          </p:grpSpPr>
          <p:sp>
            <p:nvSpPr>
              <p:cNvPr id="159" name="Freihandform: Form 158">
                <a:extLst>
                  <a:ext uri="{FF2B5EF4-FFF2-40B4-BE49-F238E27FC236}">
                    <a16:creationId xmlns:a16="http://schemas.microsoft.com/office/drawing/2014/main" id="{D5D8DA46-7B44-DEB6-B551-BB2FCD81BB12}"/>
                  </a:ext>
                </a:extLst>
              </p:cNvPr>
              <p:cNvSpPr/>
              <p:nvPr/>
            </p:nvSpPr>
            <p:spPr>
              <a:xfrm>
                <a:off x="9043801" y="900371"/>
                <a:ext cx="1674893" cy="1284502"/>
              </a:xfrm>
              <a:custGeom>
                <a:avLst/>
                <a:gdLst>
                  <a:gd name="connsiteX0" fmla="*/ 959795 w 1674893"/>
                  <a:gd name="connsiteY0" fmla="*/ 59290 h 1284502"/>
                  <a:gd name="connsiteX1" fmla="*/ 1175442 w 1674893"/>
                  <a:gd name="connsiteY1" fmla="*/ 235 h 1284502"/>
                  <a:gd name="connsiteX2" fmla="*/ 1395374 w 1674893"/>
                  <a:gd name="connsiteY2" fmla="*/ 60138 h 1284502"/>
                  <a:gd name="connsiteX3" fmla="*/ 1454419 w 1674893"/>
                  <a:gd name="connsiteY3" fmla="*/ 333134 h 1284502"/>
                  <a:gd name="connsiteX4" fmla="*/ 1454419 w 1674893"/>
                  <a:gd name="connsiteY4" fmla="*/ 812357 h 1284502"/>
                  <a:gd name="connsiteX5" fmla="*/ 1468973 w 1674893"/>
                  <a:gd name="connsiteY5" fmla="*/ 847443 h 1284502"/>
                  <a:gd name="connsiteX6" fmla="*/ 1504054 w 1674893"/>
                  <a:gd name="connsiteY6" fmla="*/ 861991 h 1284502"/>
                  <a:gd name="connsiteX7" fmla="*/ 1636699 w 1674893"/>
                  <a:gd name="connsiteY7" fmla="*/ 861991 h 1284502"/>
                  <a:gd name="connsiteX8" fmla="*/ 1667084 w 1674893"/>
                  <a:gd name="connsiteY8" fmla="*/ 877394 h 1284502"/>
                  <a:gd name="connsiteX9" fmla="*/ 1674351 w 1674893"/>
                  <a:gd name="connsiteY9" fmla="*/ 911625 h 1284502"/>
                  <a:gd name="connsiteX10" fmla="*/ 1649539 w 1674893"/>
                  <a:gd name="connsiteY10" fmla="*/ 986076 h 1284502"/>
                  <a:gd name="connsiteX11" fmla="*/ 838276 w 1674893"/>
                  <a:gd name="connsiteY11" fmla="*/ 1284737 h 1284502"/>
                  <a:gd name="connsiteX12" fmla="*/ 27013 w 1674893"/>
                  <a:gd name="connsiteY12" fmla="*/ 986076 h 1284502"/>
                  <a:gd name="connsiteX13" fmla="*/ 2197 w 1674893"/>
                  <a:gd name="connsiteY13" fmla="*/ 911625 h 1284502"/>
                  <a:gd name="connsiteX14" fmla="*/ 8615 w 1674893"/>
                  <a:gd name="connsiteY14" fmla="*/ 877394 h 1284502"/>
                  <a:gd name="connsiteX15" fmla="*/ 39850 w 1674893"/>
                  <a:gd name="connsiteY15" fmla="*/ 861991 h 1284502"/>
                  <a:gd name="connsiteX16" fmla="*/ 171637 w 1674893"/>
                  <a:gd name="connsiteY16" fmla="*/ 861991 h 1284502"/>
                  <a:gd name="connsiteX17" fmla="*/ 206723 w 1674893"/>
                  <a:gd name="connsiteY17" fmla="*/ 847443 h 1284502"/>
                  <a:gd name="connsiteX18" fmla="*/ 221272 w 1674893"/>
                  <a:gd name="connsiteY18" fmla="*/ 812357 h 1284502"/>
                  <a:gd name="connsiteX19" fmla="*/ 221272 w 1674893"/>
                  <a:gd name="connsiteY19" fmla="*/ 333134 h 1284502"/>
                  <a:gd name="connsiteX20" fmla="*/ 282031 w 1674893"/>
                  <a:gd name="connsiteY20" fmla="*/ 56718 h 1284502"/>
                  <a:gd name="connsiteX21" fmla="*/ 495971 w 1674893"/>
                  <a:gd name="connsiteY21" fmla="*/ 235 h 1284502"/>
                  <a:gd name="connsiteX22" fmla="*/ 714193 w 1674893"/>
                  <a:gd name="connsiteY22" fmla="*/ 56718 h 1284502"/>
                  <a:gd name="connsiteX23" fmla="*/ 757837 w 1674893"/>
                  <a:gd name="connsiteY23" fmla="*/ 183372 h 1284502"/>
                  <a:gd name="connsiteX24" fmla="*/ 917009 w 1674893"/>
                  <a:gd name="connsiteY24" fmla="*/ 183372 h 1284502"/>
                  <a:gd name="connsiteX25" fmla="*/ 959795 w 1674893"/>
                  <a:gd name="connsiteY25" fmla="*/ 59290 h 128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4893" h="1284502">
                    <a:moveTo>
                      <a:pt x="959795" y="59290"/>
                    </a:moveTo>
                    <a:lnTo>
                      <a:pt x="1175442" y="235"/>
                    </a:lnTo>
                    <a:lnTo>
                      <a:pt x="1395374" y="60138"/>
                    </a:lnTo>
                    <a:cubicBezTo>
                      <a:pt x="1434741" y="147996"/>
                      <a:pt x="1454419" y="238998"/>
                      <a:pt x="1454419" y="333134"/>
                    </a:cubicBezTo>
                    <a:lnTo>
                      <a:pt x="1454419" y="812357"/>
                    </a:lnTo>
                    <a:cubicBezTo>
                      <a:pt x="1454419" y="826049"/>
                      <a:pt x="1459277" y="837745"/>
                      <a:pt x="1468973" y="847443"/>
                    </a:cubicBezTo>
                    <a:cubicBezTo>
                      <a:pt x="1478670" y="857141"/>
                      <a:pt x="1490367" y="861991"/>
                      <a:pt x="1504054" y="861991"/>
                    </a:cubicBezTo>
                    <a:lnTo>
                      <a:pt x="1636699" y="861991"/>
                    </a:lnTo>
                    <a:cubicBezTo>
                      <a:pt x="1649253" y="861991"/>
                      <a:pt x="1659378" y="867125"/>
                      <a:pt x="1667084" y="877394"/>
                    </a:cubicBezTo>
                    <a:cubicBezTo>
                      <a:pt x="1674780" y="887664"/>
                      <a:pt x="1677209" y="899074"/>
                      <a:pt x="1674351" y="911625"/>
                    </a:cubicBezTo>
                    <a:cubicBezTo>
                      <a:pt x="1666941" y="936727"/>
                      <a:pt x="1658664" y="961545"/>
                      <a:pt x="1649539" y="986076"/>
                    </a:cubicBezTo>
                    <a:lnTo>
                      <a:pt x="838276" y="1284737"/>
                    </a:lnTo>
                    <a:lnTo>
                      <a:pt x="27013" y="986076"/>
                    </a:lnTo>
                    <a:cubicBezTo>
                      <a:pt x="17885" y="961545"/>
                      <a:pt x="9613" y="936727"/>
                      <a:pt x="2197" y="911625"/>
                    </a:cubicBezTo>
                    <a:cubicBezTo>
                      <a:pt x="-1227" y="899074"/>
                      <a:pt x="913" y="887664"/>
                      <a:pt x="8615" y="877394"/>
                    </a:cubicBezTo>
                    <a:cubicBezTo>
                      <a:pt x="16317" y="867125"/>
                      <a:pt x="26728" y="861991"/>
                      <a:pt x="39850" y="861991"/>
                    </a:cubicBezTo>
                    <a:lnTo>
                      <a:pt x="171637" y="861991"/>
                    </a:lnTo>
                    <a:cubicBezTo>
                      <a:pt x="185329" y="861991"/>
                      <a:pt x="197025" y="857141"/>
                      <a:pt x="206723" y="847443"/>
                    </a:cubicBezTo>
                    <a:cubicBezTo>
                      <a:pt x="216422" y="837745"/>
                      <a:pt x="221272" y="826049"/>
                      <a:pt x="221272" y="812357"/>
                    </a:cubicBezTo>
                    <a:lnTo>
                      <a:pt x="221272" y="333134"/>
                    </a:lnTo>
                    <a:cubicBezTo>
                      <a:pt x="221272" y="237855"/>
                      <a:pt x="241525" y="145720"/>
                      <a:pt x="282031" y="56718"/>
                    </a:cubicBezTo>
                    <a:lnTo>
                      <a:pt x="495971" y="235"/>
                    </a:lnTo>
                    <a:lnTo>
                      <a:pt x="714193" y="56718"/>
                    </a:lnTo>
                    <a:cubicBezTo>
                      <a:pt x="733015" y="98362"/>
                      <a:pt x="747569" y="140586"/>
                      <a:pt x="757837" y="183372"/>
                    </a:cubicBezTo>
                    <a:lnTo>
                      <a:pt x="917009" y="183372"/>
                    </a:lnTo>
                    <a:cubicBezTo>
                      <a:pt x="927277" y="141157"/>
                      <a:pt x="941536" y="99790"/>
                      <a:pt x="959795" y="59290"/>
                    </a:cubicBezTo>
                    <a:close/>
                  </a:path>
                </a:pathLst>
              </a:cu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a:ln w="3175" cap="flat">
                <a:solidFill>
                  <a:schemeClr val="bg2"/>
                </a:solidFill>
                <a:prstDash val="solid"/>
                <a:miter/>
              </a:ln>
            </p:spPr>
            <p:txBody>
              <a:bodyPr rtlCol="0" anchor="ctr"/>
              <a:lstStyle/>
              <a:p>
                <a:endParaRPr lang="de-DE"/>
              </a:p>
            </p:txBody>
          </p:sp>
          <p:sp>
            <p:nvSpPr>
              <p:cNvPr id="160" name="Freihandform: Form 159">
                <a:extLst>
                  <a:ext uri="{FF2B5EF4-FFF2-40B4-BE49-F238E27FC236}">
                    <a16:creationId xmlns:a16="http://schemas.microsoft.com/office/drawing/2014/main" id="{BA9B02E4-0F3C-BCD8-2896-799A58124FF1}"/>
                  </a:ext>
                </a:extLst>
              </p:cNvPr>
              <p:cNvSpPr/>
              <p:nvPr/>
            </p:nvSpPr>
            <p:spPr>
              <a:xfrm>
                <a:off x="9356878" y="832770"/>
                <a:ext cx="355141" cy="543408"/>
              </a:xfrm>
              <a:custGeom>
                <a:avLst/>
                <a:gdLst>
                  <a:gd name="connsiteX0" fmla="*/ 192307 w 355141"/>
                  <a:gd name="connsiteY0" fmla="*/ 3657 h 543408"/>
                  <a:gd name="connsiteX1" fmla="*/ 176904 w 355141"/>
                  <a:gd name="connsiteY1" fmla="*/ 3657 h 543408"/>
                  <a:gd name="connsiteX2" fmla="*/ 47256 w 355141"/>
                  <a:gd name="connsiteY2" fmla="*/ 182089 h 543408"/>
                  <a:gd name="connsiteX3" fmla="*/ 617 w 355141"/>
                  <a:gd name="connsiteY3" fmla="*/ 399021 h 543408"/>
                  <a:gd name="connsiteX4" fmla="*/ 617 w 355141"/>
                  <a:gd name="connsiteY4" fmla="*/ 543643 h 543408"/>
                  <a:gd name="connsiteX5" fmla="*/ 152086 w 355141"/>
                  <a:gd name="connsiteY5" fmla="*/ 376770 h 543408"/>
                  <a:gd name="connsiteX6" fmla="*/ 355758 w 355141"/>
                  <a:gd name="connsiteY6" fmla="*/ 274938 h 543408"/>
                  <a:gd name="connsiteX7" fmla="*/ 192307 w 355141"/>
                  <a:gd name="connsiteY7" fmla="*/ 3657 h 5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141" h="543408">
                    <a:moveTo>
                      <a:pt x="192307" y="3657"/>
                    </a:moveTo>
                    <a:cubicBezTo>
                      <a:pt x="187172" y="-906"/>
                      <a:pt x="182038" y="-906"/>
                      <a:pt x="176904" y="3657"/>
                    </a:cubicBezTo>
                    <a:cubicBezTo>
                      <a:pt x="121564" y="53863"/>
                      <a:pt x="78348" y="113337"/>
                      <a:pt x="47256" y="182089"/>
                    </a:cubicBezTo>
                    <a:cubicBezTo>
                      <a:pt x="16162" y="250831"/>
                      <a:pt x="617" y="323144"/>
                      <a:pt x="617" y="399021"/>
                    </a:cubicBezTo>
                    <a:lnTo>
                      <a:pt x="617" y="543643"/>
                    </a:lnTo>
                    <a:cubicBezTo>
                      <a:pt x="40552" y="479176"/>
                      <a:pt x="91042" y="423552"/>
                      <a:pt x="152086" y="376770"/>
                    </a:cubicBezTo>
                    <a:cubicBezTo>
                      <a:pt x="213131" y="329993"/>
                      <a:pt x="281021" y="296046"/>
                      <a:pt x="355758" y="274938"/>
                    </a:cubicBezTo>
                    <a:cubicBezTo>
                      <a:pt x="329517" y="167677"/>
                      <a:pt x="275031" y="77256"/>
                      <a:pt x="192307" y="3657"/>
                    </a:cubicBezTo>
                    <a:close/>
                  </a:path>
                </a:pathLst>
              </a:custGeom>
              <a:solidFill>
                <a:schemeClr val="accent1"/>
              </a:solidFill>
              <a:ln w="3175" cap="flat">
                <a:noFill/>
                <a:prstDash val="solid"/>
                <a:miter/>
              </a:ln>
            </p:spPr>
            <p:txBody>
              <a:bodyPr rtlCol="0" anchor="ctr"/>
              <a:lstStyle/>
              <a:p>
                <a:endParaRPr lang="de-DE"/>
              </a:p>
            </p:txBody>
          </p:sp>
          <p:sp>
            <p:nvSpPr>
              <p:cNvPr id="161" name="Freihandform: Form 160">
                <a:extLst>
                  <a:ext uri="{FF2B5EF4-FFF2-40B4-BE49-F238E27FC236}">
                    <a16:creationId xmlns:a16="http://schemas.microsoft.com/office/drawing/2014/main" id="{FA73475F-D4A8-0D64-EAF6-8E5D116C3260}"/>
                  </a:ext>
                </a:extLst>
              </p:cNvPr>
              <p:cNvSpPr/>
              <p:nvPr/>
            </p:nvSpPr>
            <p:spPr>
              <a:xfrm>
                <a:off x="10049186" y="833198"/>
                <a:ext cx="355996" cy="542124"/>
              </a:xfrm>
              <a:custGeom>
                <a:avLst/>
                <a:gdLst>
                  <a:gd name="connsiteX0" fmla="*/ 356614 w 355996"/>
                  <a:gd name="connsiteY0" fmla="*/ 400306 h 542124"/>
                  <a:gd name="connsiteX1" fmla="*/ 309551 w 355996"/>
                  <a:gd name="connsiteY1" fmla="*/ 182079 h 542124"/>
                  <a:gd name="connsiteX2" fmla="*/ 178620 w 355996"/>
                  <a:gd name="connsiteY2" fmla="*/ 3228 h 542124"/>
                  <a:gd name="connsiteX3" fmla="*/ 163218 w 355996"/>
                  <a:gd name="connsiteY3" fmla="*/ 3228 h 542124"/>
                  <a:gd name="connsiteX4" fmla="*/ 617 w 355996"/>
                  <a:gd name="connsiteY4" fmla="*/ 274510 h 542124"/>
                  <a:gd name="connsiteX5" fmla="*/ 204719 w 355996"/>
                  <a:gd name="connsiteY5" fmla="*/ 375913 h 542124"/>
                  <a:gd name="connsiteX6" fmla="*/ 356614 w 355996"/>
                  <a:gd name="connsiteY6" fmla="*/ 542359 h 54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96" h="542124">
                    <a:moveTo>
                      <a:pt x="356614" y="400306"/>
                    </a:moveTo>
                    <a:cubicBezTo>
                      <a:pt x="356614" y="323859"/>
                      <a:pt x="340926" y="251116"/>
                      <a:pt x="309551" y="182079"/>
                    </a:cubicBezTo>
                    <a:cubicBezTo>
                      <a:pt x="278175" y="113052"/>
                      <a:pt x="234532" y="53435"/>
                      <a:pt x="178620" y="3228"/>
                    </a:cubicBezTo>
                    <a:cubicBezTo>
                      <a:pt x="173486" y="-763"/>
                      <a:pt x="168352" y="-763"/>
                      <a:pt x="163218" y="3228"/>
                    </a:cubicBezTo>
                    <a:cubicBezTo>
                      <a:pt x="81065" y="76828"/>
                      <a:pt x="26868" y="167249"/>
                      <a:pt x="617" y="274510"/>
                    </a:cubicBezTo>
                    <a:cubicBezTo>
                      <a:pt x="75359" y="295617"/>
                      <a:pt x="143387" y="329421"/>
                      <a:pt x="204719" y="375913"/>
                    </a:cubicBezTo>
                    <a:cubicBezTo>
                      <a:pt x="266050" y="422410"/>
                      <a:pt x="316685" y="477892"/>
                      <a:pt x="356614" y="542359"/>
                    </a:cubicBezTo>
                    <a:close/>
                  </a:path>
                </a:pathLst>
              </a:custGeom>
              <a:solidFill>
                <a:schemeClr val="accent1"/>
              </a:solidFill>
              <a:ln w="3175" cap="flat">
                <a:noFill/>
                <a:prstDash val="solid"/>
                <a:miter/>
              </a:ln>
            </p:spPr>
            <p:txBody>
              <a:bodyPr rtlCol="0" anchor="ctr"/>
              <a:lstStyle/>
              <a:p>
                <a:endParaRPr lang="de-DE"/>
              </a:p>
            </p:txBody>
          </p:sp>
          <p:sp>
            <p:nvSpPr>
              <p:cNvPr id="162" name="Freihandform: Form 161">
                <a:extLst>
                  <a:ext uri="{FF2B5EF4-FFF2-40B4-BE49-F238E27FC236}">
                    <a16:creationId xmlns:a16="http://schemas.microsoft.com/office/drawing/2014/main" id="{C63603E4-DEEF-CB66-F340-A2ABB4B701FD}"/>
                  </a:ext>
                </a:extLst>
              </p:cNvPr>
              <p:cNvSpPr/>
              <p:nvPr/>
            </p:nvSpPr>
            <p:spPr>
              <a:xfrm>
                <a:off x="9069342" y="1885357"/>
                <a:ext cx="1623380" cy="555389"/>
              </a:xfrm>
              <a:custGeom>
                <a:avLst/>
                <a:gdLst>
                  <a:gd name="connsiteX0" fmla="*/ 1623998 w 1623380"/>
                  <a:gd name="connsiteY0" fmla="*/ 235 h 555389"/>
                  <a:gd name="connsiteX1" fmla="*/ 1441718 w 1623380"/>
                  <a:gd name="connsiteY1" fmla="*/ 287343 h 555389"/>
                  <a:gd name="connsiteX2" fmla="*/ 1161454 w 1623380"/>
                  <a:gd name="connsiteY2" fmla="*/ 484168 h 555389"/>
                  <a:gd name="connsiteX3" fmla="*/ 816154 w 1623380"/>
                  <a:gd name="connsiteY3" fmla="*/ 555624 h 555389"/>
                  <a:gd name="connsiteX4" fmla="*/ 814020 w 1623380"/>
                  <a:gd name="connsiteY4" fmla="*/ 555624 h 555389"/>
                  <a:gd name="connsiteX5" fmla="*/ 811877 w 1623380"/>
                  <a:gd name="connsiteY5" fmla="*/ 555624 h 555389"/>
                  <a:gd name="connsiteX6" fmla="*/ 809744 w 1623380"/>
                  <a:gd name="connsiteY6" fmla="*/ 555624 h 555389"/>
                  <a:gd name="connsiteX7" fmla="*/ 807600 w 1623380"/>
                  <a:gd name="connsiteY7" fmla="*/ 555624 h 555389"/>
                  <a:gd name="connsiteX8" fmla="*/ 463155 w 1623380"/>
                  <a:gd name="connsiteY8" fmla="*/ 484596 h 555389"/>
                  <a:gd name="connsiteX9" fmla="*/ 182894 w 1623380"/>
                  <a:gd name="connsiteY9" fmla="*/ 288198 h 555389"/>
                  <a:gd name="connsiteX10" fmla="*/ 617 w 1623380"/>
                  <a:gd name="connsiteY10" fmla="*/ 235 h 555389"/>
                  <a:gd name="connsiteX11" fmla="*/ 400257 w 1623380"/>
                  <a:gd name="connsiteY11" fmla="*/ 235 h 555389"/>
                  <a:gd name="connsiteX12" fmla="*/ 700625 w 1623380"/>
                  <a:gd name="connsiteY12" fmla="*/ 96936 h 555389"/>
                  <a:gd name="connsiteX13" fmla="*/ 812734 w 1623380"/>
                  <a:gd name="connsiteY13" fmla="*/ 176522 h 555389"/>
                  <a:gd name="connsiteX14" fmla="*/ 923986 w 1623380"/>
                  <a:gd name="connsiteY14" fmla="*/ 96936 h 555389"/>
                  <a:gd name="connsiteX15" fmla="*/ 1225215 w 1623380"/>
                  <a:gd name="connsiteY15" fmla="*/ 235 h 55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3380" h="555389">
                    <a:moveTo>
                      <a:pt x="1623998" y="235"/>
                    </a:moveTo>
                    <a:cubicBezTo>
                      <a:pt x="1582345" y="108061"/>
                      <a:pt x="1521595" y="203763"/>
                      <a:pt x="1441718" y="287343"/>
                    </a:cubicBezTo>
                    <a:cubicBezTo>
                      <a:pt x="1361851" y="370922"/>
                      <a:pt x="1268429" y="436530"/>
                      <a:pt x="1161454" y="484168"/>
                    </a:cubicBezTo>
                    <a:cubicBezTo>
                      <a:pt x="1054488" y="531805"/>
                      <a:pt x="939388" y="555624"/>
                      <a:pt x="816154" y="555624"/>
                    </a:cubicBezTo>
                    <a:cubicBezTo>
                      <a:pt x="815582" y="555624"/>
                      <a:pt x="814878" y="555624"/>
                      <a:pt x="814020" y="555624"/>
                    </a:cubicBezTo>
                    <a:cubicBezTo>
                      <a:pt x="813163" y="555624"/>
                      <a:pt x="812449" y="555624"/>
                      <a:pt x="811877" y="555624"/>
                    </a:cubicBezTo>
                    <a:cubicBezTo>
                      <a:pt x="811306" y="555624"/>
                      <a:pt x="810591" y="555624"/>
                      <a:pt x="809744" y="555624"/>
                    </a:cubicBezTo>
                    <a:cubicBezTo>
                      <a:pt x="808886" y="555624"/>
                      <a:pt x="808172" y="555624"/>
                      <a:pt x="807600" y="555624"/>
                    </a:cubicBezTo>
                    <a:cubicBezTo>
                      <a:pt x="684938" y="555624"/>
                      <a:pt x="570126" y="531948"/>
                      <a:pt x="463155" y="484596"/>
                    </a:cubicBezTo>
                    <a:cubicBezTo>
                      <a:pt x="356186" y="437244"/>
                      <a:pt x="262765" y="371778"/>
                      <a:pt x="182894" y="288198"/>
                    </a:cubicBezTo>
                    <a:cubicBezTo>
                      <a:pt x="103023" y="204619"/>
                      <a:pt x="42264" y="108631"/>
                      <a:pt x="617" y="235"/>
                    </a:cubicBezTo>
                    <a:lnTo>
                      <a:pt x="400257" y="235"/>
                    </a:lnTo>
                    <a:cubicBezTo>
                      <a:pt x="510936" y="235"/>
                      <a:pt x="611062" y="32469"/>
                      <a:pt x="700625" y="96936"/>
                    </a:cubicBezTo>
                    <a:lnTo>
                      <a:pt x="812734" y="176522"/>
                    </a:lnTo>
                    <a:lnTo>
                      <a:pt x="923986" y="96936"/>
                    </a:lnTo>
                    <a:cubicBezTo>
                      <a:pt x="1014122" y="32469"/>
                      <a:pt x="1114534" y="235"/>
                      <a:pt x="1225215" y="235"/>
                    </a:cubicBezTo>
                    <a:close/>
                  </a:path>
                </a:pathLst>
              </a:custGeom>
              <a:solidFill>
                <a:srgbClr val="FFDEA7"/>
              </a:solidFill>
              <a:ln w="3175" cap="flat">
                <a:solidFill>
                  <a:schemeClr val="bg2"/>
                </a:solidFill>
                <a:prstDash val="solid"/>
                <a:miter/>
              </a:ln>
            </p:spPr>
            <p:txBody>
              <a:bodyPr rtlCol="0" anchor="ctr"/>
              <a:lstStyle/>
              <a:p>
                <a:endParaRPr lang="de-DE"/>
              </a:p>
            </p:txBody>
          </p:sp>
          <p:sp>
            <p:nvSpPr>
              <p:cNvPr id="163" name="Freihandform: Form 162">
                <a:extLst>
                  <a:ext uri="{FF2B5EF4-FFF2-40B4-BE49-F238E27FC236}">
                    <a16:creationId xmlns:a16="http://schemas.microsoft.com/office/drawing/2014/main" id="{F55556CB-C4E5-1595-CF61-7614220A7176}"/>
                  </a:ext>
                </a:extLst>
              </p:cNvPr>
              <p:cNvSpPr/>
              <p:nvPr/>
            </p:nvSpPr>
            <p:spPr>
              <a:xfrm>
                <a:off x="9325215" y="713814"/>
                <a:ext cx="433019" cy="243897"/>
              </a:xfrm>
              <a:custGeom>
                <a:avLst/>
                <a:gdLst>
                  <a:gd name="connsiteX0" fmla="*/ 433637 w 433019"/>
                  <a:gd name="connsiteY0" fmla="*/ 244132 h 243897"/>
                  <a:gd name="connsiteX1" fmla="*/ 617 w 433019"/>
                  <a:gd name="connsiteY1" fmla="*/ 244132 h 243897"/>
                  <a:gd name="connsiteX2" fmla="*/ 175192 w 433019"/>
                  <a:gd name="connsiteY2" fmla="*/ 14789 h 243897"/>
                  <a:gd name="connsiteX3" fmla="*/ 217980 w 433019"/>
                  <a:gd name="connsiteY3" fmla="*/ 235 h 243897"/>
                  <a:gd name="connsiteX4" fmla="*/ 261624 w 433019"/>
                  <a:gd name="connsiteY4" fmla="*/ 14789 h 243897"/>
                  <a:gd name="connsiteX5" fmla="*/ 360037 w 433019"/>
                  <a:gd name="connsiteY5" fmla="*/ 118335 h 243897"/>
                  <a:gd name="connsiteX6" fmla="*/ 433637 w 433019"/>
                  <a:gd name="connsiteY6" fmla="*/ 244132 h 2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019" h="243897">
                    <a:moveTo>
                      <a:pt x="433637" y="244132"/>
                    </a:moveTo>
                    <a:lnTo>
                      <a:pt x="617" y="244132"/>
                    </a:lnTo>
                    <a:cubicBezTo>
                      <a:pt x="42264" y="151140"/>
                      <a:pt x="100455" y="74692"/>
                      <a:pt x="175192" y="14789"/>
                    </a:cubicBezTo>
                    <a:cubicBezTo>
                      <a:pt x="187172" y="5093"/>
                      <a:pt x="201435" y="235"/>
                      <a:pt x="217980" y="235"/>
                    </a:cubicBezTo>
                    <a:cubicBezTo>
                      <a:pt x="234525" y="235"/>
                      <a:pt x="249073" y="5093"/>
                      <a:pt x="261624" y="14789"/>
                    </a:cubicBezTo>
                    <a:cubicBezTo>
                      <a:pt x="298136" y="44450"/>
                      <a:pt x="330940" y="78969"/>
                      <a:pt x="360037" y="118335"/>
                    </a:cubicBezTo>
                    <a:cubicBezTo>
                      <a:pt x="389136" y="157702"/>
                      <a:pt x="413663" y="199631"/>
                      <a:pt x="433637" y="244132"/>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164" name="Freihandform: Form 163">
                <a:extLst>
                  <a:ext uri="{FF2B5EF4-FFF2-40B4-BE49-F238E27FC236}">
                    <a16:creationId xmlns:a16="http://schemas.microsoft.com/office/drawing/2014/main" id="{A01DE2B4-36B2-5B27-EF3B-255ABD017E50}"/>
                  </a:ext>
                </a:extLst>
              </p:cNvPr>
              <p:cNvSpPr/>
              <p:nvPr/>
            </p:nvSpPr>
            <p:spPr>
              <a:xfrm>
                <a:off x="10002980" y="713814"/>
                <a:ext cx="435578" cy="246459"/>
              </a:xfrm>
              <a:custGeom>
                <a:avLst/>
                <a:gdLst>
                  <a:gd name="connsiteX0" fmla="*/ 259906 w 435578"/>
                  <a:gd name="connsiteY0" fmla="*/ 14789 h 246459"/>
                  <a:gd name="connsiteX1" fmla="*/ 361748 w 435578"/>
                  <a:gd name="connsiteY1" fmla="*/ 119621 h 246459"/>
                  <a:gd name="connsiteX2" fmla="*/ 436195 w 435578"/>
                  <a:gd name="connsiteY2" fmla="*/ 246694 h 246459"/>
                  <a:gd name="connsiteX3" fmla="*/ 617 w 435578"/>
                  <a:gd name="connsiteY3" fmla="*/ 246694 h 246459"/>
                  <a:gd name="connsiteX4" fmla="*/ 74636 w 435578"/>
                  <a:gd name="connsiteY4" fmla="*/ 120050 h 246459"/>
                  <a:gd name="connsiteX5" fmla="*/ 173477 w 435578"/>
                  <a:gd name="connsiteY5" fmla="*/ 14789 h 246459"/>
                  <a:gd name="connsiteX6" fmla="*/ 217120 w 435578"/>
                  <a:gd name="connsiteY6" fmla="*/ 235 h 246459"/>
                  <a:gd name="connsiteX7" fmla="*/ 259906 w 435578"/>
                  <a:gd name="connsiteY7" fmla="*/ 14789 h 24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578" h="246459">
                    <a:moveTo>
                      <a:pt x="259906" y="14789"/>
                    </a:moveTo>
                    <a:cubicBezTo>
                      <a:pt x="298130" y="45022"/>
                      <a:pt x="332077" y="79969"/>
                      <a:pt x="361748" y="119621"/>
                    </a:cubicBezTo>
                    <a:cubicBezTo>
                      <a:pt x="391408" y="159264"/>
                      <a:pt x="416231" y="201632"/>
                      <a:pt x="436195" y="246694"/>
                    </a:cubicBezTo>
                    <a:lnTo>
                      <a:pt x="617" y="246694"/>
                    </a:lnTo>
                    <a:cubicBezTo>
                      <a:pt x="20581" y="202203"/>
                      <a:pt x="45261" y="159979"/>
                      <a:pt x="74636" y="120050"/>
                    </a:cubicBezTo>
                    <a:cubicBezTo>
                      <a:pt x="104020" y="80112"/>
                      <a:pt x="136967" y="45022"/>
                      <a:pt x="173477" y="14789"/>
                    </a:cubicBezTo>
                    <a:cubicBezTo>
                      <a:pt x="186030" y="5093"/>
                      <a:pt x="200575" y="235"/>
                      <a:pt x="217120" y="235"/>
                    </a:cubicBezTo>
                    <a:cubicBezTo>
                      <a:pt x="233665" y="235"/>
                      <a:pt x="247933" y="5093"/>
                      <a:pt x="259906" y="14789"/>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165" name="Freihandform: Form 164">
                <a:extLst>
                  <a:ext uri="{FF2B5EF4-FFF2-40B4-BE49-F238E27FC236}">
                    <a16:creationId xmlns:a16="http://schemas.microsoft.com/office/drawing/2014/main" id="{F875C944-4EE5-6F18-7B74-2A261D9D638C}"/>
                  </a:ext>
                </a:extLst>
              </p:cNvPr>
              <p:cNvSpPr/>
              <p:nvPr/>
            </p:nvSpPr>
            <p:spPr>
              <a:xfrm>
                <a:off x="9598751" y="1639191"/>
                <a:ext cx="123231" cy="185125"/>
              </a:xfrm>
              <a:custGeom>
                <a:avLst/>
                <a:gdLst>
                  <a:gd name="connsiteX0" fmla="*/ 617 w 123231"/>
                  <a:gd name="connsiteY0" fmla="*/ 61850 h 185125"/>
                  <a:gd name="connsiteX1" fmla="*/ 617 w 123231"/>
                  <a:gd name="connsiteY1" fmla="*/ 123746 h 185125"/>
                  <a:gd name="connsiteX2" fmla="*/ 18728 w 123231"/>
                  <a:gd name="connsiteY2" fmla="*/ 167243 h 185125"/>
                  <a:gd name="connsiteX3" fmla="*/ 62231 w 123231"/>
                  <a:gd name="connsiteY3" fmla="*/ 185361 h 185125"/>
                  <a:gd name="connsiteX4" fmla="*/ 105875 w 123231"/>
                  <a:gd name="connsiteY4" fmla="*/ 167243 h 185125"/>
                  <a:gd name="connsiteX5" fmla="*/ 123848 w 123231"/>
                  <a:gd name="connsiteY5" fmla="*/ 123746 h 185125"/>
                  <a:gd name="connsiteX6" fmla="*/ 123848 w 123231"/>
                  <a:gd name="connsiteY6" fmla="*/ 61850 h 185125"/>
                  <a:gd name="connsiteX7" fmla="*/ 105875 w 123231"/>
                  <a:gd name="connsiteY7" fmla="*/ 18347 h 185125"/>
                  <a:gd name="connsiteX8" fmla="*/ 62231 w 123231"/>
                  <a:gd name="connsiteY8" fmla="*/ 235 h 185125"/>
                  <a:gd name="connsiteX9" fmla="*/ 18728 w 123231"/>
                  <a:gd name="connsiteY9" fmla="*/ 18347 h 185125"/>
                  <a:gd name="connsiteX10" fmla="*/ 617 w 123231"/>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1" h="185125">
                    <a:moveTo>
                      <a:pt x="617" y="61850"/>
                    </a:moveTo>
                    <a:lnTo>
                      <a:pt x="617" y="123746"/>
                    </a:lnTo>
                    <a:cubicBezTo>
                      <a:pt x="617" y="140665"/>
                      <a:pt x="6654" y="155164"/>
                      <a:pt x="18728" y="167243"/>
                    </a:cubicBezTo>
                    <a:cubicBezTo>
                      <a:pt x="30802" y="179321"/>
                      <a:pt x="45303" y="185361"/>
                      <a:pt x="62231" y="185361"/>
                    </a:cubicBezTo>
                    <a:cubicBezTo>
                      <a:pt x="79348" y="185361"/>
                      <a:pt x="93892" y="179321"/>
                      <a:pt x="105875" y="167243"/>
                    </a:cubicBezTo>
                    <a:cubicBezTo>
                      <a:pt x="117857" y="155164"/>
                      <a:pt x="123848" y="140665"/>
                      <a:pt x="123848" y="123746"/>
                    </a:cubicBezTo>
                    <a:lnTo>
                      <a:pt x="123848" y="61850"/>
                    </a:lnTo>
                    <a:cubicBezTo>
                      <a:pt x="123848" y="44922"/>
                      <a:pt x="117857" y="30421"/>
                      <a:pt x="105875" y="18347"/>
                    </a:cubicBezTo>
                    <a:cubicBezTo>
                      <a:pt x="93892" y="6273"/>
                      <a:pt x="79348" y="235"/>
                      <a:pt x="62231" y="235"/>
                    </a:cubicBezTo>
                    <a:cubicBezTo>
                      <a:pt x="45303" y="235"/>
                      <a:pt x="30802" y="6273"/>
                      <a:pt x="18728" y="18347"/>
                    </a:cubicBezTo>
                    <a:cubicBezTo>
                      <a:pt x="6654"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66" name="Freihandform: Form 165">
                <a:extLst>
                  <a:ext uri="{FF2B5EF4-FFF2-40B4-BE49-F238E27FC236}">
                    <a16:creationId xmlns:a16="http://schemas.microsoft.com/office/drawing/2014/main" id="{AB1F3D10-C7CF-FD3F-1BE6-AA5F976A66BE}"/>
                  </a:ext>
                </a:extLst>
              </p:cNvPr>
              <p:cNvSpPr/>
              <p:nvPr/>
            </p:nvSpPr>
            <p:spPr>
              <a:xfrm>
                <a:off x="10030907" y="1639191"/>
                <a:ext cx="123234" cy="185125"/>
              </a:xfrm>
              <a:custGeom>
                <a:avLst/>
                <a:gdLst>
                  <a:gd name="connsiteX0" fmla="*/ 617 w 123234"/>
                  <a:gd name="connsiteY0" fmla="*/ 61850 h 185125"/>
                  <a:gd name="connsiteX1" fmla="*/ 617 w 123234"/>
                  <a:gd name="connsiteY1" fmla="*/ 123746 h 185125"/>
                  <a:gd name="connsiteX2" fmla="*/ 18733 w 123234"/>
                  <a:gd name="connsiteY2" fmla="*/ 167243 h 185125"/>
                  <a:gd name="connsiteX3" fmla="*/ 62234 w 123234"/>
                  <a:gd name="connsiteY3" fmla="*/ 185361 h 185125"/>
                  <a:gd name="connsiteX4" fmla="*/ 105877 w 123234"/>
                  <a:gd name="connsiteY4" fmla="*/ 167243 h 185125"/>
                  <a:gd name="connsiteX5" fmla="*/ 123851 w 123234"/>
                  <a:gd name="connsiteY5" fmla="*/ 123746 h 185125"/>
                  <a:gd name="connsiteX6" fmla="*/ 123851 w 123234"/>
                  <a:gd name="connsiteY6" fmla="*/ 61850 h 185125"/>
                  <a:gd name="connsiteX7" fmla="*/ 105877 w 123234"/>
                  <a:gd name="connsiteY7" fmla="*/ 18347 h 185125"/>
                  <a:gd name="connsiteX8" fmla="*/ 62234 w 123234"/>
                  <a:gd name="connsiteY8" fmla="*/ 235 h 185125"/>
                  <a:gd name="connsiteX9" fmla="*/ 18733 w 123234"/>
                  <a:gd name="connsiteY9" fmla="*/ 18347 h 185125"/>
                  <a:gd name="connsiteX10" fmla="*/ 617 w 123234"/>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4" h="185125">
                    <a:moveTo>
                      <a:pt x="617" y="61850"/>
                    </a:moveTo>
                    <a:lnTo>
                      <a:pt x="617" y="123746"/>
                    </a:lnTo>
                    <a:cubicBezTo>
                      <a:pt x="617" y="140665"/>
                      <a:pt x="6656" y="155164"/>
                      <a:pt x="18733" y="167243"/>
                    </a:cubicBezTo>
                    <a:cubicBezTo>
                      <a:pt x="30801" y="179321"/>
                      <a:pt x="45308" y="185361"/>
                      <a:pt x="62234" y="185361"/>
                    </a:cubicBezTo>
                    <a:cubicBezTo>
                      <a:pt x="79350" y="185361"/>
                      <a:pt x="93895" y="179321"/>
                      <a:pt x="105877" y="167243"/>
                    </a:cubicBezTo>
                    <a:cubicBezTo>
                      <a:pt x="117860" y="155164"/>
                      <a:pt x="123851" y="140665"/>
                      <a:pt x="123851" y="123746"/>
                    </a:cubicBezTo>
                    <a:lnTo>
                      <a:pt x="123851" y="61850"/>
                    </a:lnTo>
                    <a:cubicBezTo>
                      <a:pt x="123851" y="44922"/>
                      <a:pt x="117860" y="30421"/>
                      <a:pt x="105877" y="18347"/>
                    </a:cubicBezTo>
                    <a:cubicBezTo>
                      <a:pt x="93895" y="6273"/>
                      <a:pt x="79350" y="235"/>
                      <a:pt x="62234" y="235"/>
                    </a:cubicBezTo>
                    <a:cubicBezTo>
                      <a:pt x="45308" y="235"/>
                      <a:pt x="30801" y="6273"/>
                      <a:pt x="18733" y="18347"/>
                    </a:cubicBezTo>
                    <a:cubicBezTo>
                      <a:pt x="6656"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67" name="Freihandform: Form 166">
                <a:extLst>
                  <a:ext uri="{FF2B5EF4-FFF2-40B4-BE49-F238E27FC236}">
                    <a16:creationId xmlns:a16="http://schemas.microsoft.com/office/drawing/2014/main" id="{F76252C9-94E5-7866-F2E6-30F45FD185C5}"/>
                  </a:ext>
                </a:extLst>
              </p:cNvPr>
              <p:cNvSpPr/>
              <p:nvPr/>
            </p:nvSpPr>
            <p:spPr>
              <a:xfrm>
                <a:off x="9693189" y="1885357"/>
                <a:ext cx="374827" cy="370544"/>
              </a:xfrm>
              <a:custGeom>
                <a:avLst/>
                <a:gdLst>
                  <a:gd name="connsiteX0" fmla="*/ 188888 w 374827"/>
                  <a:gd name="connsiteY0" fmla="*/ 286059 h 370544"/>
                  <a:gd name="connsiteX1" fmla="*/ 121708 w 374827"/>
                  <a:gd name="connsiteY1" fmla="*/ 347246 h 370544"/>
                  <a:gd name="connsiteX2" fmla="*/ 31430 w 374827"/>
                  <a:gd name="connsiteY2" fmla="*/ 370780 h 370544"/>
                  <a:gd name="connsiteX3" fmla="*/ 617 w 374827"/>
                  <a:gd name="connsiteY3" fmla="*/ 339972 h 370544"/>
                  <a:gd name="connsiteX4" fmla="*/ 31430 w 374827"/>
                  <a:gd name="connsiteY4" fmla="*/ 309165 h 370544"/>
                  <a:gd name="connsiteX5" fmla="*/ 120432 w 374827"/>
                  <a:gd name="connsiteY5" fmla="*/ 271939 h 370544"/>
                  <a:gd name="connsiteX6" fmla="*/ 157227 w 374827"/>
                  <a:gd name="connsiteY6" fmla="*/ 183367 h 370544"/>
                  <a:gd name="connsiteX7" fmla="*/ 160646 w 374827"/>
                  <a:gd name="connsiteY7" fmla="*/ 168820 h 370544"/>
                  <a:gd name="connsiteX8" fmla="*/ 150378 w 374827"/>
                  <a:gd name="connsiteY8" fmla="*/ 161118 h 370544"/>
                  <a:gd name="connsiteX9" fmla="*/ 81065 w 374827"/>
                  <a:gd name="connsiteY9" fmla="*/ 90945 h 370544"/>
                  <a:gd name="connsiteX10" fmla="*/ 69082 w 374827"/>
                  <a:gd name="connsiteY10" fmla="*/ 33181 h 370544"/>
                  <a:gd name="connsiteX11" fmla="*/ 118717 w 374827"/>
                  <a:gd name="connsiteY11" fmla="*/ 235 h 370544"/>
                  <a:gd name="connsiteX12" fmla="*/ 258201 w 374827"/>
                  <a:gd name="connsiteY12" fmla="*/ 235 h 370544"/>
                  <a:gd name="connsiteX13" fmla="*/ 307836 w 374827"/>
                  <a:gd name="connsiteY13" fmla="*/ 33181 h 370544"/>
                  <a:gd name="connsiteX14" fmla="*/ 295854 w 374827"/>
                  <a:gd name="connsiteY14" fmla="*/ 90945 h 370544"/>
                  <a:gd name="connsiteX15" fmla="*/ 226540 w 374827"/>
                  <a:gd name="connsiteY15" fmla="*/ 161118 h 370544"/>
                  <a:gd name="connsiteX16" fmla="*/ 215415 w 374827"/>
                  <a:gd name="connsiteY16" fmla="*/ 168820 h 370544"/>
                  <a:gd name="connsiteX17" fmla="*/ 218844 w 374827"/>
                  <a:gd name="connsiteY17" fmla="*/ 183367 h 370544"/>
                  <a:gd name="connsiteX18" fmla="*/ 256068 w 374827"/>
                  <a:gd name="connsiteY18" fmla="*/ 272367 h 370544"/>
                  <a:gd name="connsiteX19" fmla="*/ 344641 w 374827"/>
                  <a:gd name="connsiteY19" fmla="*/ 309165 h 370544"/>
                  <a:gd name="connsiteX20" fmla="*/ 375445 w 374827"/>
                  <a:gd name="connsiteY20" fmla="*/ 339972 h 370544"/>
                  <a:gd name="connsiteX21" fmla="*/ 366882 w 374827"/>
                  <a:gd name="connsiteY21" fmla="*/ 361794 h 370544"/>
                  <a:gd name="connsiteX22" fmla="*/ 345488 w 374827"/>
                  <a:gd name="connsiteY22" fmla="*/ 370780 h 370544"/>
                  <a:gd name="connsiteX23" fmla="*/ 255210 w 374827"/>
                  <a:gd name="connsiteY23" fmla="*/ 347246 h 370544"/>
                  <a:gd name="connsiteX24" fmla="*/ 188888 w 374827"/>
                  <a:gd name="connsiteY24" fmla="*/ 286059 h 37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4827" h="370544">
                    <a:moveTo>
                      <a:pt x="188888" y="286059"/>
                    </a:moveTo>
                    <a:cubicBezTo>
                      <a:pt x="171771" y="311161"/>
                      <a:pt x="149378" y="331557"/>
                      <a:pt x="121708" y="347246"/>
                    </a:cubicBezTo>
                    <a:cubicBezTo>
                      <a:pt x="94038" y="362935"/>
                      <a:pt x="63948" y="370780"/>
                      <a:pt x="31430" y="370780"/>
                    </a:cubicBezTo>
                    <a:cubicBezTo>
                      <a:pt x="10894" y="370780"/>
                      <a:pt x="617" y="360510"/>
                      <a:pt x="617" y="339972"/>
                    </a:cubicBezTo>
                    <a:cubicBezTo>
                      <a:pt x="617" y="319434"/>
                      <a:pt x="10894" y="309165"/>
                      <a:pt x="31430" y="309165"/>
                    </a:cubicBezTo>
                    <a:cubicBezTo>
                      <a:pt x="66225" y="309165"/>
                      <a:pt x="95895" y="296756"/>
                      <a:pt x="120432" y="271939"/>
                    </a:cubicBezTo>
                    <a:cubicBezTo>
                      <a:pt x="144959" y="247122"/>
                      <a:pt x="157227" y="217598"/>
                      <a:pt x="157227" y="183367"/>
                    </a:cubicBezTo>
                    <a:cubicBezTo>
                      <a:pt x="157227" y="178233"/>
                      <a:pt x="158370" y="173383"/>
                      <a:pt x="160646" y="168820"/>
                    </a:cubicBezTo>
                    <a:cubicBezTo>
                      <a:pt x="157227" y="166538"/>
                      <a:pt x="153798" y="163971"/>
                      <a:pt x="150378" y="161118"/>
                    </a:cubicBezTo>
                    <a:lnTo>
                      <a:pt x="81065" y="90945"/>
                    </a:lnTo>
                    <a:cubicBezTo>
                      <a:pt x="63948" y="74400"/>
                      <a:pt x="59957" y="55146"/>
                      <a:pt x="69082" y="33181"/>
                    </a:cubicBezTo>
                    <a:cubicBezTo>
                      <a:pt x="78207" y="11217"/>
                      <a:pt x="94752" y="235"/>
                      <a:pt x="118717" y="235"/>
                    </a:cubicBezTo>
                    <a:lnTo>
                      <a:pt x="258201" y="235"/>
                    </a:lnTo>
                    <a:cubicBezTo>
                      <a:pt x="282166" y="235"/>
                      <a:pt x="298711" y="11217"/>
                      <a:pt x="307836" y="33181"/>
                    </a:cubicBezTo>
                    <a:cubicBezTo>
                      <a:pt x="316971" y="55146"/>
                      <a:pt x="312970" y="74400"/>
                      <a:pt x="295854" y="90945"/>
                    </a:cubicBezTo>
                    <a:lnTo>
                      <a:pt x="226540" y="161118"/>
                    </a:lnTo>
                    <a:cubicBezTo>
                      <a:pt x="223121" y="163971"/>
                      <a:pt x="219406" y="166538"/>
                      <a:pt x="215415" y="168820"/>
                    </a:cubicBezTo>
                    <a:cubicBezTo>
                      <a:pt x="217701" y="173383"/>
                      <a:pt x="218844" y="178233"/>
                      <a:pt x="218844" y="183367"/>
                    </a:cubicBezTo>
                    <a:cubicBezTo>
                      <a:pt x="218844" y="218169"/>
                      <a:pt x="231246" y="247835"/>
                      <a:pt x="256068" y="272367"/>
                    </a:cubicBezTo>
                    <a:cubicBezTo>
                      <a:pt x="280880" y="296899"/>
                      <a:pt x="310408" y="309165"/>
                      <a:pt x="344641" y="309165"/>
                    </a:cubicBezTo>
                    <a:cubicBezTo>
                      <a:pt x="365177" y="309165"/>
                      <a:pt x="375445" y="319434"/>
                      <a:pt x="375445" y="339972"/>
                    </a:cubicBezTo>
                    <a:cubicBezTo>
                      <a:pt x="375445" y="348530"/>
                      <a:pt x="372587" y="355804"/>
                      <a:pt x="366882" y="361794"/>
                    </a:cubicBezTo>
                    <a:cubicBezTo>
                      <a:pt x="361186" y="367784"/>
                      <a:pt x="354051" y="370780"/>
                      <a:pt x="345488" y="370780"/>
                    </a:cubicBezTo>
                    <a:cubicBezTo>
                      <a:pt x="312970" y="370780"/>
                      <a:pt x="282881" y="362935"/>
                      <a:pt x="255210" y="347246"/>
                    </a:cubicBezTo>
                    <a:cubicBezTo>
                      <a:pt x="227540" y="331557"/>
                      <a:pt x="205433" y="311161"/>
                      <a:pt x="188888" y="286059"/>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spTree>
    <p:custDataLst>
      <p:tags r:id="rId1"/>
    </p:custDataLst>
    <p:extLst>
      <p:ext uri="{BB962C8B-B14F-4D97-AF65-F5344CB8AC3E}">
        <p14:creationId xmlns:p14="http://schemas.microsoft.com/office/powerpoint/2010/main" val="357431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4"/>
                                        </p:tgtEl>
                                        <p:attrNameLst>
                                          <p:attrName>style.visibility</p:attrName>
                                        </p:attrNameLst>
                                      </p:cBhvr>
                                      <p:to>
                                        <p:strVal val="visible"/>
                                      </p:to>
                                    </p:set>
                                    <p:anim calcmode="lin" valueType="num">
                                      <p:cBhvr>
                                        <p:cTn id="11" dur="500" fill="hold"/>
                                        <p:tgtEl>
                                          <p:spTgt spid="144"/>
                                        </p:tgtEl>
                                        <p:attrNameLst>
                                          <p:attrName>ppt_w</p:attrName>
                                        </p:attrNameLst>
                                      </p:cBhvr>
                                      <p:tavLst>
                                        <p:tav tm="0">
                                          <p:val>
                                            <p:fltVal val="0"/>
                                          </p:val>
                                        </p:tav>
                                        <p:tav tm="100000">
                                          <p:val>
                                            <p:strVal val="#ppt_w"/>
                                          </p:val>
                                        </p:tav>
                                      </p:tavLst>
                                    </p:anim>
                                    <p:anim calcmode="lin" valueType="num">
                                      <p:cBhvr>
                                        <p:cTn id="12" dur="500" fill="hold"/>
                                        <p:tgtEl>
                                          <p:spTgt spid="144"/>
                                        </p:tgtEl>
                                        <p:attrNameLst>
                                          <p:attrName>ppt_h</p:attrName>
                                        </p:attrNameLst>
                                      </p:cBhvr>
                                      <p:tavLst>
                                        <p:tav tm="0">
                                          <p:val>
                                            <p:fltVal val="0"/>
                                          </p:val>
                                        </p:tav>
                                        <p:tav tm="100000">
                                          <p:val>
                                            <p:strVal val="#ppt_h"/>
                                          </p:val>
                                        </p:tav>
                                      </p:tavLst>
                                    </p:anim>
                                    <p:animEffect transition="in" filter="fade">
                                      <p:cBhvr>
                                        <p:cTn id="13" dur="500"/>
                                        <p:tgtEl>
                                          <p:spTgt spid="14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93"/>
                                        </p:tgtEl>
                                        <p:attrNameLst>
                                          <p:attrName>style.visibility</p:attrName>
                                        </p:attrNameLst>
                                      </p:cBhvr>
                                      <p:to>
                                        <p:strVal val="visible"/>
                                      </p:to>
                                    </p:set>
                                    <p:anim calcmode="lin" valueType="num">
                                      <p:cBhvr>
                                        <p:cTn id="20" dur="500" fill="hold"/>
                                        <p:tgtEl>
                                          <p:spTgt spid="93"/>
                                        </p:tgtEl>
                                        <p:attrNameLst>
                                          <p:attrName>ppt_w</p:attrName>
                                        </p:attrNameLst>
                                      </p:cBhvr>
                                      <p:tavLst>
                                        <p:tav tm="0">
                                          <p:val>
                                            <p:fltVal val="0"/>
                                          </p:val>
                                        </p:tav>
                                        <p:tav tm="100000">
                                          <p:val>
                                            <p:strVal val="#ppt_w"/>
                                          </p:val>
                                        </p:tav>
                                      </p:tavLst>
                                    </p:anim>
                                    <p:anim calcmode="lin" valueType="num">
                                      <p:cBhvr>
                                        <p:cTn id="21" dur="500" fill="hold"/>
                                        <p:tgtEl>
                                          <p:spTgt spid="93"/>
                                        </p:tgtEl>
                                        <p:attrNameLst>
                                          <p:attrName>ppt_h</p:attrName>
                                        </p:attrNameLst>
                                      </p:cBhvr>
                                      <p:tavLst>
                                        <p:tav tm="0">
                                          <p:val>
                                            <p:fltVal val="0"/>
                                          </p:val>
                                        </p:tav>
                                        <p:tav tm="100000">
                                          <p:val>
                                            <p:strVal val="#ppt_h"/>
                                          </p:val>
                                        </p:tav>
                                      </p:tavLst>
                                    </p:anim>
                                    <p:animEffect transition="in" filter="fade">
                                      <p:cBhvr>
                                        <p:cTn id="22" dur="500"/>
                                        <p:tgtEl>
                                          <p:spTgt spid="9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156"/>
                                        </p:tgtEl>
                                        <p:attrNameLst>
                                          <p:attrName>style.visibility</p:attrName>
                                        </p:attrNameLst>
                                      </p:cBhvr>
                                      <p:to>
                                        <p:strVal val="visible"/>
                                      </p:to>
                                    </p:set>
                                    <p:anim calcmode="lin" valueType="num">
                                      <p:cBhvr>
                                        <p:cTn id="29" dur="500" fill="hold"/>
                                        <p:tgtEl>
                                          <p:spTgt spid="156"/>
                                        </p:tgtEl>
                                        <p:attrNameLst>
                                          <p:attrName>ppt_w</p:attrName>
                                        </p:attrNameLst>
                                      </p:cBhvr>
                                      <p:tavLst>
                                        <p:tav tm="0">
                                          <p:val>
                                            <p:fltVal val="0"/>
                                          </p:val>
                                        </p:tav>
                                        <p:tav tm="100000">
                                          <p:val>
                                            <p:strVal val="#ppt_w"/>
                                          </p:val>
                                        </p:tav>
                                      </p:tavLst>
                                    </p:anim>
                                    <p:anim calcmode="lin" valueType="num">
                                      <p:cBhvr>
                                        <p:cTn id="30" dur="500" fill="hold"/>
                                        <p:tgtEl>
                                          <p:spTgt spid="156"/>
                                        </p:tgtEl>
                                        <p:attrNameLst>
                                          <p:attrName>ppt_h</p:attrName>
                                        </p:attrNameLst>
                                      </p:cBhvr>
                                      <p:tavLst>
                                        <p:tav tm="0">
                                          <p:val>
                                            <p:fltVal val="0"/>
                                          </p:val>
                                        </p:tav>
                                        <p:tav tm="100000">
                                          <p:val>
                                            <p:strVal val="#ppt_h"/>
                                          </p:val>
                                        </p:tav>
                                      </p:tavLst>
                                    </p:anim>
                                    <p:animEffect transition="in" filter="fade">
                                      <p:cBhvr>
                                        <p:cTn id="31" dur="500"/>
                                        <p:tgtEl>
                                          <p:spTgt spid="156"/>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right)">
                                      <p:cBhvr>
                                        <p:cTn id="34" dur="500"/>
                                        <p:tgtEl>
                                          <p:spTgt spid="8"/>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125"/>
                                        </p:tgtEl>
                                        <p:attrNameLst>
                                          <p:attrName>style.visibility</p:attrName>
                                        </p:attrNameLst>
                                      </p:cBhvr>
                                      <p:to>
                                        <p:strVal val="visible"/>
                                      </p:to>
                                    </p:set>
                                    <p:anim calcmode="lin" valueType="num">
                                      <p:cBhvr>
                                        <p:cTn id="38" dur="500" fill="hold"/>
                                        <p:tgtEl>
                                          <p:spTgt spid="125"/>
                                        </p:tgtEl>
                                        <p:attrNameLst>
                                          <p:attrName>ppt_w</p:attrName>
                                        </p:attrNameLst>
                                      </p:cBhvr>
                                      <p:tavLst>
                                        <p:tav tm="0">
                                          <p:val>
                                            <p:fltVal val="0"/>
                                          </p:val>
                                        </p:tav>
                                        <p:tav tm="100000">
                                          <p:val>
                                            <p:strVal val="#ppt_w"/>
                                          </p:val>
                                        </p:tav>
                                      </p:tavLst>
                                    </p:anim>
                                    <p:anim calcmode="lin" valueType="num">
                                      <p:cBhvr>
                                        <p:cTn id="39" dur="500" fill="hold"/>
                                        <p:tgtEl>
                                          <p:spTgt spid="125"/>
                                        </p:tgtEl>
                                        <p:attrNameLst>
                                          <p:attrName>ppt_h</p:attrName>
                                        </p:attrNameLst>
                                      </p:cBhvr>
                                      <p:tavLst>
                                        <p:tav tm="0">
                                          <p:val>
                                            <p:fltVal val="0"/>
                                          </p:val>
                                        </p:tav>
                                        <p:tav tm="100000">
                                          <p:val>
                                            <p:strVal val="#ppt_h"/>
                                          </p:val>
                                        </p:tav>
                                      </p:tavLst>
                                    </p:anim>
                                    <p:animEffect transition="in" filter="fade">
                                      <p:cBhvr>
                                        <p:cTn id="40" dur="500"/>
                                        <p:tgtEl>
                                          <p:spTgt spid="12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137"/>
                                        </p:tgtEl>
                                        <p:attrNameLst>
                                          <p:attrName>style.visibility</p:attrName>
                                        </p:attrNameLst>
                                      </p:cBhvr>
                                      <p:to>
                                        <p:strVal val="visible"/>
                                      </p:to>
                                    </p:set>
                                    <p:anim calcmode="lin" valueType="num">
                                      <p:cBhvr>
                                        <p:cTn id="47" dur="500" fill="hold"/>
                                        <p:tgtEl>
                                          <p:spTgt spid="137"/>
                                        </p:tgtEl>
                                        <p:attrNameLst>
                                          <p:attrName>ppt_w</p:attrName>
                                        </p:attrNameLst>
                                      </p:cBhvr>
                                      <p:tavLst>
                                        <p:tav tm="0">
                                          <p:val>
                                            <p:fltVal val="0"/>
                                          </p:val>
                                        </p:tav>
                                        <p:tav tm="100000">
                                          <p:val>
                                            <p:strVal val="#ppt_w"/>
                                          </p:val>
                                        </p:tav>
                                      </p:tavLst>
                                    </p:anim>
                                    <p:anim calcmode="lin" valueType="num">
                                      <p:cBhvr>
                                        <p:cTn id="48" dur="500" fill="hold"/>
                                        <p:tgtEl>
                                          <p:spTgt spid="137"/>
                                        </p:tgtEl>
                                        <p:attrNameLst>
                                          <p:attrName>ppt_h</p:attrName>
                                        </p:attrNameLst>
                                      </p:cBhvr>
                                      <p:tavLst>
                                        <p:tav tm="0">
                                          <p:val>
                                            <p:fltVal val="0"/>
                                          </p:val>
                                        </p:tav>
                                        <p:tav tm="100000">
                                          <p:val>
                                            <p:strVal val="#ppt_h"/>
                                          </p:val>
                                        </p:tav>
                                      </p:tavLst>
                                    </p:anim>
                                    <p:animEffect transition="in" filter="fade">
                                      <p:cBhvr>
                                        <p:cTn id="49" dur="500"/>
                                        <p:tgtEl>
                                          <p:spTgt spid="13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3000"/>
                            </p:stCondLst>
                            <p:childTnLst>
                              <p:par>
                                <p:cTn id="54" presetID="53" presetClass="entr" presetSubtype="16" fill="hold" nodeType="afterEffect">
                                  <p:stCondLst>
                                    <p:cond delay="0"/>
                                  </p:stCondLst>
                                  <p:childTnLst>
                                    <p:set>
                                      <p:cBhvr>
                                        <p:cTn id="55" dur="1" fill="hold">
                                          <p:stCondLst>
                                            <p:cond delay="0"/>
                                          </p:stCondLst>
                                        </p:cTn>
                                        <p:tgtEl>
                                          <p:spTgt spid="109"/>
                                        </p:tgtEl>
                                        <p:attrNameLst>
                                          <p:attrName>style.visibility</p:attrName>
                                        </p:attrNameLst>
                                      </p:cBhvr>
                                      <p:to>
                                        <p:strVal val="visible"/>
                                      </p:to>
                                    </p:set>
                                    <p:anim calcmode="lin" valueType="num">
                                      <p:cBhvr>
                                        <p:cTn id="56" dur="500" fill="hold"/>
                                        <p:tgtEl>
                                          <p:spTgt spid="109"/>
                                        </p:tgtEl>
                                        <p:attrNameLst>
                                          <p:attrName>ppt_w</p:attrName>
                                        </p:attrNameLst>
                                      </p:cBhvr>
                                      <p:tavLst>
                                        <p:tav tm="0">
                                          <p:val>
                                            <p:fltVal val="0"/>
                                          </p:val>
                                        </p:tav>
                                        <p:tav tm="100000">
                                          <p:val>
                                            <p:strVal val="#ppt_w"/>
                                          </p:val>
                                        </p:tav>
                                      </p:tavLst>
                                    </p:anim>
                                    <p:anim calcmode="lin" valueType="num">
                                      <p:cBhvr>
                                        <p:cTn id="57" dur="500" fill="hold"/>
                                        <p:tgtEl>
                                          <p:spTgt spid="109"/>
                                        </p:tgtEl>
                                        <p:attrNameLst>
                                          <p:attrName>ppt_h</p:attrName>
                                        </p:attrNameLst>
                                      </p:cBhvr>
                                      <p:tavLst>
                                        <p:tav tm="0">
                                          <p:val>
                                            <p:fltVal val="0"/>
                                          </p:val>
                                        </p:tav>
                                        <p:tav tm="100000">
                                          <p:val>
                                            <p:strVal val="#ppt_h"/>
                                          </p:val>
                                        </p:tav>
                                      </p:tavLst>
                                    </p:anim>
                                    <p:animEffect transition="in" filter="fade">
                                      <p:cBhvr>
                                        <p:cTn id="58" dur="500"/>
                                        <p:tgtEl>
                                          <p:spTgt spid="10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p:bldP spid="6" grpId="0"/>
      <p:bldP spid="7" grpId="0"/>
      <p:bldP spid="8" grpId="0"/>
      <p:bldP spid="1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F4B606D-3F7D-CCD9-738F-2E0886A23752}"/>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10027" y="0"/>
            <a:ext cx="12212054" cy="6858000"/>
          </a:xfrm>
          <a:prstGeom prst="rect">
            <a:avLst/>
          </a:prstGeom>
        </p:spPr>
      </p:pic>
      <p:sp>
        <p:nvSpPr>
          <p:cNvPr id="5" name="Ellipse 4">
            <a:extLst>
              <a:ext uri="{FF2B5EF4-FFF2-40B4-BE49-F238E27FC236}">
                <a16:creationId xmlns:a16="http://schemas.microsoft.com/office/drawing/2014/main" id="{C3C0B12D-811B-E7CE-42CC-83D010F10200}"/>
              </a:ext>
            </a:extLst>
          </p:cNvPr>
          <p:cNvSpPr/>
          <p:nvPr/>
        </p:nvSpPr>
        <p:spPr>
          <a:xfrm>
            <a:off x="4088929" y="1774144"/>
            <a:ext cx="4123709" cy="4123709"/>
          </a:xfrm>
          <a:prstGeom prst="ellipse">
            <a:avLst/>
          </a:prstGeom>
          <a:solidFill>
            <a:srgbClr val="130872">
              <a:alpha val="4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latin typeface="+mj-lt"/>
              </a:rPr>
              <a:t>Kernstrategie</a:t>
            </a:r>
          </a:p>
        </p:txBody>
      </p:sp>
      <p:sp>
        <p:nvSpPr>
          <p:cNvPr id="27" name="Textfeld 26">
            <a:extLst>
              <a:ext uri="{FF2B5EF4-FFF2-40B4-BE49-F238E27FC236}">
                <a16:creationId xmlns:a16="http://schemas.microsoft.com/office/drawing/2014/main" id="{81469BF8-DAE1-014F-5478-440171F7F0C5}"/>
              </a:ext>
            </a:extLst>
          </p:cNvPr>
          <p:cNvSpPr txBox="1"/>
          <p:nvPr/>
        </p:nvSpPr>
        <p:spPr>
          <a:xfrm>
            <a:off x="8187235" y="1890817"/>
            <a:ext cx="3200343" cy="369332"/>
          </a:xfrm>
          <a:prstGeom prst="rect">
            <a:avLst/>
          </a:prstGeom>
          <a:noFill/>
        </p:spPr>
        <p:txBody>
          <a:bodyPr wrap="square" rtlCol="0">
            <a:spAutoFit/>
          </a:bodyPr>
          <a:lstStyle/>
          <a:p>
            <a:r>
              <a:rPr lang="de-DE" b="1" dirty="0">
                <a:solidFill>
                  <a:schemeClr val="bg1"/>
                </a:solidFill>
                <a:latin typeface="Calibri" panose="020F0502020204030204" pitchFamily="34" charset="0"/>
                <a:cs typeface="Calibri" panose="020F0502020204030204" pitchFamily="34" charset="0"/>
              </a:rPr>
              <a:t>Transformation</a:t>
            </a:r>
          </a:p>
        </p:txBody>
      </p:sp>
      <p:sp>
        <p:nvSpPr>
          <p:cNvPr id="6" name="Textfeld 5">
            <a:extLst>
              <a:ext uri="{FF2B5EF4-FFF2-40B4-BE49-F238E27FC236}">
                <a16:creationId xmlns:a16="http://schemas.microsoft.com/office/drawing/2014/main" id="{545D0B16-5B52-CE68-356F-0942AB8A91FE}"/>
              </a:ext>
            </a:extLst>
          </p:cNvPr>
          <p:cNvSpPr txBox="1"/>
          <p:nvPr/>
        </p:nvSpPr>
        <p:spPr>
          <a:xfrm>
            <a:off x="2509736" y="1879182"/>
            <a:ext cx="1922064" cy="369332"/>
          </a:xfrm>
          <a:prstGeom prst="rect">
            <a:avLst/>
          </a:prstGeom>
          <a:noFill/>
        </p:spPr>
        <p:txBody>
          <a:bodyPr wrap="square" rtlCol="0">
            <a:spAutoFit/>
          </a:bodyPr>
          <a:lstStyle/>
          <a:p>
            <a:pPr algn="r"/>
            <a:r>
              <a:rPr lang="de-DE" b="1" dirty="0">
                <a:solidFill>
                  <a:schemeClr val="bg1"/>
                </a:solidFill>
                <a:latin typeface="Calibri" panose="020F0502020204030204" pitchFamily="34" charset="0"/>
                <a:cs typeface="Calibri" panose="020F0502020204030204" pitchFamily="34" charset="0"/>
              </a:rPr>
              <a:t>Aktuell sein</a:t>
            </a:r>
          </a:p>
        </p:txBody>
      </p:sp>
      <p:sp>
        <p:nvSpPr>
          <p:cNvPr id="7" name="Textfeld 6">
            <a:extLst>
              <a:ext uri="{FF2B5EF4-FFF2-40B4-BE49-F238E27FC236}">
                <a16:creationId xmlns:a16="http://schemas.microsoft.com/office/drawing/2014/main" id="{89E6C254-4E14-6DCB-30E9-527E0C0954D2}"/>
              </a:ext>
            </a:extLst>
          </p:cNvPr>
          <p:cNvSpPr txBox="1"/>
          <p:nvPr/>
        </p:nvSpPr>
        <p:spPr>
          <a:xfrm>
            <a:off x="1254868" y="3646315"/>
            <a:ext cx="1922064" cy="369332"/>
          </a:xfrm>
          <a:prstGeom prst="rect">
            <a:avLst/>
          </a:prstGeom>
          <a:noFill/>
        </p:spPr>
        <p:txBody>
          <a:bodyPr wrap="square" rtlCol="0">
            <a:spAutoFit/>
          </a:bodyPr>
          <a:lstStyle/>
          <a:p>
            <a:pPr algn="r"/>
            <a:r>
              <a:rPr lang="de-DE" b="1" dirty="0">
                <a:solidFill>
                  <a:schemeClr val="bg1"/>
                </a:solidFill>
                <a:latin typeface="Calibri" panose="020F0502020204030204" pitchFamily="34" charset="0"/>
                <a:cs typeface="Calibri" panose="020F0502020204030204" pitchFamily="34" charset="0"/>
              </a:rPr>
              <a:t>Abarbeiten</a:t>
            </a:r>
          </a:p>
        </p:txBody>
      </p:sp>
      <p:sp>
        <p:nvSpPr>
          <p:cNvPr id="8" name="Textfeld 7">
            <a:extLst>
              <a:ext uri="{FF2B5EF4-FFF2-40B4-BE49-F238E27FC236}">
                <a16:creationId xmlns:a16="http://schemas.microsoft.com/office/drawing/2014/main" id="{F40F994A-7E47-320A-C3B2-0FF0ADD4CBD1}"/>
              </a:ext>
            </a:extLst>
          </p:cNvPr>
          <p:cNvSpPr txBox="1"/>
          <p:nvPr/>
        </p:nvSpPr>
        <p:spPr>
          <a:xfrm>
            <a:off x="1921535" y="5442783"/>
            <a:ext cx="2266880" cy="369332"/>
          </a:xfrm>
          <a:prstGeom prst="rect">
            <a:avLst/>
          </a:prstGeom>
          <a:noFill/>
        </p:spPr>
        <p:txBody>
          <a:bodyPr wrap="square" rtlCol="0">
            <a:spAutoFit/>
          </a:bodyPr>
          <a:lstStyle/>
          <a:p>
            <a:pPr algn="r"/>
            <a:r>
              <a:rPr lang="de-DE" b="1" dirty="0">
                <a:solidFill>
                  <a:schemeClr val="bg1"/>
                </a:solidFill>
                <a:latin typeface="Calibri" panose="020F0502020204030204" pitchFamily="34" charset="0"/>
                <a:cs typeface="Calibri" panose="020F0502020204030204" pitchFamily="34" charset="0"/>
              </a:rPr>
              <a:t>Nachweisbare Erfolge</a:t>
            </a:r>
          </a:p>
        </p:txBody>
      </p:sp>
      <p:sp>
        <p:nvSpPr>
          <p:cNvPr id="10" name="Textfeld 9">
            <a:extLst>
              <a:ext uri="{FF2B5EF4-FFF2-40B4-BE49-F238E27FC236}">
                <a16:creationId xmlns:a16="http://schemas.microsoft.com/office/drawing/2014/main" id="{3C0C6FAA-A6B2-5A4E-B4F0-C95424FAD1D2}"/>
              </a:ext>
            </a:extLst>
          </p:cNvPr>
          <p:cNvSpPr txBox="1"/>
          <p:nvPr/>
        </p:nvSpPr>
        <p:spPr>
          <a:xfrm>
            <a:off x="8147746" y="5414502"/>
            <a:ext cx="1922064" cy="369332"/>
          </a:xfrm>
          <a:prstGeom prst="rect">
            <a:avLst/>
          </a:prstGeom>
          <a:noFill/>
        </p:spPr>
        <p:txBody>
          <a:bodyPr wrap="square" rtlCol="0">
            <a:spAutoFit/>
          </a:bodyPr>
          <a:lstStyle/>
          <a:p>
            <a:r>
              <a:rPr lang="de-DE" b="1" dirty="0">
                <a:solidFill>
                  <a:schemeClr val="bg1"/>
                </a:solidFill>
                <a:latin typeface="Calibri" panose="020F0502020204030204" pitchFamily="34" charset="0"/>
                <a:cs typeface="Calibri" panose="020F0502020204030204" pitchFamily="34" charset="0"/>
              </a:rPr>
              <a:t>Nachhaltige Ziele</a:t>
            </a:r>
          </a:p>
        </p:txBody>
      </p:sp>
      <p:sp>
        <p:nvSpPr>
          <p:cNvPr id="21" name="Textfeld 20">
            <a:extLst>
              <a:ext uri="{FF2B5EF4-FFF2-40B4-BE49-F238E27FC236}">
                <a16:creationId xmlns:a16="http://schemas.microsoft.com/office/drawing/2014/main" id="{1D2122BB-D50B-61AC-0913-ED16B4BAA4FC}"/>
              </a:ext>
            </a:extLst>
          </p:cNvPr>
          <p:cNvSpPr txBox="1"/>
          <p:nvPr/>
        </p:nvSpPr>
        <p:spPr>
          <a:xfrm>
            <a:off x="9358973" y="3651293"/>
            <a:ext cx="1922064" cy="369332"/>
          </a:xfrm>
          <a:prstGeom prst="rect">
            <a:avLst/>
          </a:prstGeom>
          <a:noFill/>
        </p:spPr>
        <p:txBody>
          <a:bodyPr wrap="square" rtlCol="0">
            <a:spAutoFit/>
          </a:bodyPr>
          <a:lstStyle/>
          <a:p>
            <a:r>
              <a:rPr lang="de-DE" b="1" dirty="0">
                <a:solidFill>
                  <a:schemeClr val="bg1"/>
                </a:solidFill>
                <a:latin typeface="Calibri" panose="020F0502020204030204" pitchFamily="34" charset="0"/>
                <a:cs typeface="Calibri" panose="020F0502020204030204" pitchFamily="34" charset="0"/>
              </a:rPr>
              <a:t>Sinngebung</a:t>
            </a:r>
          </a:p>
        </p:txBody>
      </p:sp>
      <p:sp>
        <p:nvSpPr>
          <p:cNvPr id="4" name="Textfeld 3">
            <a:extLst>
              <a:ext uri="{FF2B5EF4-FFF2-40B4-BE49-F238E27FC236}">
                <a16:creationId xmlns:a16="http://schemas.microsoft.com/office/drawing/2014/main" id="{1CCCA716-BFD3-7BB9-3F0C-C2FAFF06E2B6}"/>
              </a:ext>
            </a:extLst>
          </p:cNvPr>
          <p:cNvSpPr txBox="1"/>
          <p:nvPr/>
        </p:nvSpPr>
        <p:spPr>
          <a:xfrm>
            <a:off x="619856" y="306555"/>
            <a:ext cx="10661181" cy="646331"/>
          </a:xfrm>
          <a:prstGeom prst="rect">
            <a:avLst/>
          </a:prstGeom>
          <a:noFill/>
        </p:spPr>
        <p:txBody>
          <a:bodyPr wrap="square" rtlCol="0">
            <a:spAutoFit/>
          </a:bodyPr>
          <a:lstStyle/>
          <a:p>
            <a:r>
              <a:rPr lang="de-DE" sz="3600" dirty="0">
                <a:solidFill>
                  <a:schemeClr val="bg1"/>
                </a:solidFill>
                <a:latin typeface="Montserrat Bold" panose="00000800000000000000" pitchFamily="2" charset="0"/>
              </a:rPr>
              <a:t>Die Schwerpunkte machen die Strategie!</a:t>
            </a:r>
          </a:p>
        </p:txBody>
      </p:sp>
      <p:grpSp>
        <p:nvGrpSpPr>
          <p:cNvPr id="2" name="Gruppieren 1">
            <a:extLst>
              <a:ext uri="{FF2B5EF4-FFF2-40B4-BE49-F238E27FC236}">
                <a16:creationId xmlns:a16="http://schemas.microsoft.com/office/drawing/2014/main" id="{09A3FABA-A3D7-6A7E-36A0-1BB7A4300BA4}"/>
              </a:ext>
            </a:extLst>
          </p:cNvPr>
          <p:cNvGrpSpPr>
            <a:grpSpLocks noChangeAspect="1"/>
          </p:cNvGrpSpPr>
          <p:nvPr/>
        </p:nvGrpSpPr>
        <p:grpSpPr>
          <a:xfrm>
            <a:off x="3744167" y="3468236"/>
            <a:ext cx="697660" cy="697658"/>
            <a:chOff x="5312762" y="498684"/>
            <a:chExt cx="2233014" cy="2233014"/>
          </a:xfrm>
        </p:grpSpPr>
        <p:sp>
          <p:nvSpPr>
            <p:cNvPr id="9" name="Ellipse 8">
              <a:extLst>
                <a:ext uri="{FF2B5EF4-FFF2-40B4-BE49-F238E27FC236}">
                  <a16:creationId xmlns:a16="http://schemas.microsoft.com/office/drawing/2014/main" id="{F80066D2-AA7A-CD5C-8414-92E2274D4BC5}"/>
                </a:ext>
              </a:extLst>
            </p:cNvPr>
            <p:cNvSpPr>
              <a:spLocks noChangeAspect="1"/>
            </p:cNvSpPr>
            <p:nvPr/>
          </p:nvSpPr>
          <p:spPr>
            <a:xfrm>
              <a:off x="5312762"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a:extLst>
                <a:ext uri="{FF2B5EF4-FFF2-40B4-BE49-F238E27FC236}">
                  <a16:creationId xmlns:a16="http://schemas.microsoft.com/office/drawing/2014/main" id="{6BB649EF-2918-C689-257E-C93A96F7158D}"/>
                </a:ext>
              </a:extLst>
            </p:cNvPr>
            <p:cNvGrpSpPr/>
            <p:nvPr/>
          </p:nvGrpSpPr>
          <p:grpSpPr>
            <a:xfrm>
              <a:off x="5677356" y="882308"/>
              <a:ext cx="1496442" cy="1388998"/>
              <a:chOff x="5562112" y="775338"/>
              <a:chExt cx="1726930" cy="1602937"/>
            </a:xfrm>
          </p:grpSpPr>
          <p:sp>
            <p:nvSpPr>
              <p:cNvPr id="12" name="Freihandform: Form 11">
                <a:extLst>
                  <a:ext uri="{FF2B5EF4-FFF2-40B4-BE49-F238E27FC236}">
                    <a16:creationId xmlns:a16="http://schemas.microsoft.com/office/drawing/2014/main" id="{A9773C0F-7B37-7AAD-92B1-0764413E01BA}"/>
                  </a:ext>
                </a:extLst>
              </p:cNvPr>
              <p:cNvSpPr/>
              <p:nvPr/>
            </p:nvSpPr>
            <p:spPr>
              <a:xfrm>
                <a:off x="5620233" y="1145613"/>
                <a:ext cx="184060" cy="269074"/>
              </a:xfrm>
              <a:custGeom>
                <a:avLst/>
                <a:gdLst>
                  <a:gd name="connsiteX0" fmla="*/ 153617 w 184060"/>
                  <a:gd name="connsiteY0" fmla="*/ 269310 h 269074"/>
                  <a:gd name="connsiteX1" fmla="*/ 184425 w 184060"/>
                  <a:gd name="connsiteY1" fmla="*/ 238502 h 269074"/>
                  <a:gd name="connsiteX2" fmla="*/ 184425 w 184060"/>
                  <a:gd name="connsiteY2" fmla="*/ 185445 h 269074"/>
                  <a:gd name="connsiteX3" fmla="*/ 158323 w 184060"/>
                  <a:gd name="connsiteY3" fmla="*/ 91740 h 269074"/>
                  <a:gd name="connsiteX4" fmla="*/ 86868 w 184060"/>
                  <a:gd name="connsiteY4" fmla="*/ 27132 h 269074"/>
                  <a:gd name="connsiteX5" fmla="*/ 44935 w 184060"/>
                  <a:gd name="connsiteY5" fmla="*/ 3167 h 269074"/>
                  <a:gd name="connsiteX6" fmla="*/ 20974 w 184060"/>
                  <a:gd name="connsiteY6" fmla="*/ 1881 h 269074"/>
                  <a:gd name="connsiteX7" fmla="*/ 3858 w 184060"/>
                  <a:gd name="connsiteY7" fmla="*/ 17712 h 269074"/>
                  <a:gd name="connsiteX8" fmla="*/ 2147 w 184060"/>
                  <a:gd name="connsiteY8" fmla="*/ 41248 h 269074"/>
                  <a:gd name="connsiteX9" fmla="*/ 17550 w 184060"/>
                  <a:gd name="connsiteY9" fmla="*/ 58793 h 269074"/>
                  <a:gd name="connsiteX10" fmla="*/ 58627 w 184060"/>
                  <a:gd name="connsiteY10" fmla="*/ 81901 h 269074"/>
                  <a:gd name="connsiteX11" fmla="*/ 122809 w 184060"/>
                  <a:gd name="connsiteY11" fmla="*/ 185445 h 269074"/>
                  <a:gd name="connsiteX12" fmla="*/ 122809 w 184060"/>
                  <a:gd name="connsiteY12" fmla="*/ 238502 h 269074"/>
                  <a:gd name="connsiteX13" fmla="*/ 153617 w 184060"/>
                  <a:gd name="connsiteY13" fmla="*/ 269310 h 2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060" h="269074">
                    <a:moveTo>
                      <a:pt x="153617" y="269310"/>
                    </a:moveTo>
                    <a:cubicBezTo>
                      <a:pt x="174155" y="269310"/>
                      <a:pt x="184425" y="259041"/>
                      <a:pt x="184425" y="238502"/>
                    </a:cubicBezTo>
                    <a:lnTo>
                      <a:pt x="184425" y="185445"/>
                    </a:lnTo>
                    <a:cubicBezTo>
                      <a:pt x="184425" y="151215"/>
                      <a:pt x="175724" y="119980"/>
                      <a:pt x="158323" y="91740"/>
                    </a:cubicBezTo>
                    <a:cubicBezTo>
                      <a:pt x="140923" y="63498"/>
                      <a:pt x="117104" y="41962"/>
                      <a:pt x="86868" y="27132"/>
                    </a:cubicBezTo>
                    <a:lnTo>
                      <a:pt x="44935" y="3167"/>
                    </a:lnTo>
                    <a:cubicBezTo>
                      <a:pt x="36948" y="-252"/>
                      <a:pt x="28960" y="-681"/>
                      <a:pt x="20974" y="1881"/>
                    </a:cubicBezTo>
                    <a:cubicBezTo>
                      <a:pt x="12987" y="4453"/>
                      <a:pt x="7282" y="9730"/>
                      <a:pt x="3858" y="17712"/>
                    </a:cubicBezTo>
                    <a:cubicBezTo>
                      <a:pt x="-136" y="25132"/>
                      <a:pt x="-705" y="32980"/>
                      <a:pt x="2147" y="41248"/>
                    </a:cubicBezTo>
                    <a:cubicBezTo>
                      <a:pt x="4999" y="49525"/>
                      <a:pt x="10134" y="55374"/>
                      <a:pt x="17550" y="58793"/>
                    </a:cubicBezTo>
                    <a:lnTo>
                      <a:pt x="58627" y="81901"/>
                    </a:lnTo>
                    <a:cubicBezTo>
                      <a:pt x="101415" y="103578"/>
                      <a:pt x="122809" y="138094"/>
                      <a:pt x="122809" y="185445"/>
                    </a:cubicBezTo>
                    <a:lnTo>
                      <a:pt x="122809" y="238502"/>
                    </a:lnTo>
                    <a:cubicBezTo>
                      <a:pt x="122809" y="259041"/>
                      <a:pt x="133078" y="269310"/>
                      <a:pt x="153617" y="2693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7C8C828E-EF96-8558-2D5D-60C776790C62}"/>
                  </a:ext>
                </a:extLst>
              </p:cNvPr>
              <p:cNvSpPr/>
              <p:nvPr/>
            </p:nvSpPr>
            <p:spPr>
              <a:xfrm>
                <a:off x="6733649" y="1888779"/>
                <a:ext cx="249878" cy="367122"/>
              </a:xfrm>
              <a:custGeom>
                <a:avLst/>
                <a:gdLst>
                  <a:gd name="connsiteX0" fmla="*/ 204037 w 249878"/>
                  <a:gd name="connsiteY0" fmla="*/ 367357 h 367122"/>
                  <a:gd name="connsiteX1" fmla="*/ 236984 w 249878"/>
                  <a:gd name="connsiteY1" fmla="*/ 353237 h 367122"/>
                  <a:gd name="connsiteX2" fmla="*/ 250243 w 249878"/>
                  <a:gd name="connsiteY2" fmla="*/ 320290 h 367122"/>
                  <a:gd name="connsiteX3" fmla="*/ 236984 w 249878"/>
                  <a:gd name="connsiteY3" fmla="*/ 287771 h 367122"/>
                  <a:gd name="connsiteX4" fmla="*/ 204037 w 249878"/>
                  <a:gd name="connsiteY4" fmla="*/ 274079 h 367122"/>
                  <a:gd name="connsiteX5" fmla="*/ 113321 w 249878"/>
                  <a:gd name="connsiteY5" fmla="*/ 274079 h 367122"/>
                  <a:gd name="connsiteX6" fmla="*/ 92785 w 249878"/>
                  <a:gd name="connsiteY6" fmla="*/ 253541 h 367122"/>
                  <a:gd name="connsiteX7" fmla="*/ 92785 w 249878"/>
                  <a:gd name="connsiteY7" fmla="*/ 46446 h 367122"/>
                  <a:gd name="connsiteX8" fmla="*/ 79098 w 249878"/>
                  <a:gd name="connsiteY8" fmla="*/ 13927 h 367122"/>
                  <a:gd name="connsiteX9" fmla="*/ 46579 w 249878"/>
                  <a:gd name="connsiteY9" fmla="*/ 235 h 367122"/>
                  <a:gd name="connsiteX10" fmla="*/ 14061 w 249878"/>
                  <a:gd name="connsiteY10" fmla="*/ 13927 h 367122"/>
                  <a:gd name="connsiteX11" fmla="*/ 364 w 249878"/>
                  <a:gd name="connsiteY11" fmla="*/ 46446 h 367122"/>
                  <a:gd name="connsiteX12" fmla="*/ 364 w 249878"/>
                  <a:gd name="connsiteY12" fmla="*/ 253541 h 367122"/>
                  <a:gd name="connsiteX13" fmla="*/ 33311 w 249878"/>
                  <a:gd name="connsiteY13" fmla="*/ 333982 h 367122"/>
                  <a:gd name="connsiteX14" fmla="*/ 113321 w 249878"/>
                  <a:gd name="connsiteY14" fmla="*/ 367357 h 36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878" h="367122">
                    <a:moveTo>
                      <a:pt x="204037" y="367357"/>
                    </a:moveTo>
                    <a:cubicBezTo>
                      <a:pt x="217153" y="367357"/>
                      <a:pt x="228135" y="362651"/>
                      <a:pt x="236984" y="353237"/>
                    </a:cubicBezTo>
                    <a:cubicBezTo>
                      <a:pt x="245823" y="343824"/>
                      <a:pt x="250243" y="332841"/>
                      <a:pt x="250243" y="320290"/>
                    </a:cubicBezTo>
                    <a:cubicBezTo>
                      <a:pt x="250243" y="307739"/>
                      <a:pt x="245823" y="296899"/>
                      <a:pt x="236984" y="287771"/>
                    </a:cubicBezTo>
                    <a:cubicBezTo>
                      <a:pt x="228135" y="278643"/>
                      <a:pt x="217153" y="274079"/>
                      <a:pt x="204037" y="274079"/>
                    </a:cubicBezTo>
                    <a:lnTo>
                      <a:pt x="113321" y="274079"/>
                    </a:lnTo>
                    <a:cubicBezTo>
                      <a:pt x="99634" y="274079"/>
                      <a:pt x="92785" y="267233"/>
                      <a:pt x="92785" y="253541"/>
                    </a:cubicBezTo>
                    <a:lnTo>
                      <a:pt x="92785" y="46446"/>
                    </a:lnTo>
                    <a:cubicBezTo>
                      <a:pt x="92785" y="33895"/>
                      <a:pt x="88223" y="23056"/>
                      <a:pt x="79098" y="13927"/>
                    </a:cubicBezTo>
                    <a:cubicBezTo>
                      <a:pt x="69963" y="4799"/>
                      <a:pt x="59124" y="235"/>
                      <a:pt x="46579" y="235"/>
                    </a:cubicBezTo>
                    <a:cubicBezTo>
                      <a:pt x="34025" y="235"/>
                      <a:pt x="23186" y="4799"/>
                      <a:pt x="14061" y="13927"/>
                    </a:cubicBezTo>
                    <a:cubicBezTo>
                      <a:pt x="4927" y="23056"/>
                      <a:pt x="364" y="33895"/>
                      <a:pt x="364" y="46446"/>
                    </a:cubicBezTo>
                    <a:lnTo>
                      <a:pt x="364" y="253541"/>
                    </a:lnTo>
                    <a:cubicBezTo>
                      <a:pt x="364" y="284919"/>
                      <a:pt x="11346" y="311733"/>
                      <a:pt x="33311" y="333982"/>
                    </a:cubicBezTo>
                    <a:cubicBezTo>
                      <a:pt x="55276" y="356232"/>
                      <a:pt x="81946" y="367357"/>
                      <a:pt x="113321" y="367357"/>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117E0BA8-0841-9C4F-7110-F1010E7E5F42}"/>
                  </a:ext>
                </a:extLst>
              </p:cNvPr>
              <p:cNvSpPr/>
              <p:nvPr/>
            </p:nvSpPr>
            <p:spPr>
              <a:xfrm>
                <a:off x="5996839" y="2012009"/>
                <a:ext cx="180569" cy="366266"/>
              </a:xfrm>
              <a:custGeom>
                <a:avLst/>
                <a:gdLst>
                  <a:gd name="connsiteX0" fmla="*/ 46576 w 180569"/>
                  <a:gd name="connsiteY0" fmla="*/ 366502 h 366266"/>
                  <a:gd name="connsiteX1" fmla="*/ 79950 w 180569"/>
                  <a:gd name="connsiteY1" fmla="*/ 352810 h 366266"/>
                  <a:gd name="connsiteX2" fmla="*/ 119315 w 180569"/>
                  <a:gd name="connsiteY2" fmla="*/ 312588 h 366266"/>
                  <a:gd name="connsiteX3" fmla="*/ 180933 w 180569"/>
                  <a:gd name="connsiteY3" fmla="*/ 162830 h 366266"/>
                  <a:gd name="connsiteX4" fmla="*/ 180933 w 180569"/>
                  <a:gd name="connsiteY4" fmla="*/ 46446 h 366266"/>
                  <a:gd name="connsiteX5" fmla="*/ 167665 w 180569"/>
                  <a:gd name="connsiteY5" fmla="*/ 13927 h 366266"/>
                  <a:gd name="connsiteX6" fmla="*/ 134719 w 180569"/>
                  <a:gd name="connsiteY6" fmla="*/ 235 h 366266"/>
                  <a:gd name="connsiteX7" fmla="*/ 102200 w 180569"/>
                  <a:gd name="connsiteY7" fmla="*/ 13927 h 366266"/>
                  <a:gd name="connsiteX8" fmla="*/ 88507 w 180569"/>
                  <a:gd name="connsiteY8" fmla="*/ 46446 h 366266"/>
                  <a:gd name="connsiteX9" fmla="*/ 88507 w 180569"/>
                  <a:gd name="connsiteY9" fmla="*/ 162830 h 366266"/>
                  <a:gd name="connsiteX10" fmla="*/ 54277 w 180569"/>
                  <a:gd name="connsiteY10" fmla="*/ 247550 h 366266"/>
                  <a:gd name="connsiteX11" fmla="*/ 14056 w 180569"/>
                  <a:gd name="connsiteY11" fmla="*/ 286916 h 366266"/>
                  <a:gd name="connsiteX12" fmla="*/ 364 w 180569"/>
                  <a:gd name="connsiteY12" fmla="*/ 319863 h 366266"/>
                  <a:gd name="connsiteX13" fmla="*/ 14056 w 180569"/>
                  <a:gd name="connsiteY13" fmla="*/ 352810 h 366266"/>
                  <a:gd name="connsiteX14" fmla="*/ 46576 w 180569"/>
                  <a:gd name="connsiteY14" fmla="*/ 366502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9" h="366266">
                    <a:moveTo>
                      <a:pt x="46576" y="366502"/>
                    </a:moveTo>
                    <a:cubicBezTo>
                      <a:pt x="59697" y="366502"/>
                      <a:pt x="70821" y="361937"/>
                      <a:pt x="79950" y="352810"/>
                    </a:cubicBezTo>
                    <a:lnTo>
                      <a:pt x="119315" y="312588"/>
                    </a:lnTo>
                    <a:cubicBezTo>
                      <a:pt x="160392" y="270941"/>
                      <a:pt x="180933" y="221022"/>
                      <a:pt x="180933" y="162830"/>
                    </a:cubicBezTo>
                    <a:lnTo>
                      <a:pt x="180933" y="46446"/>
                    </a:lnTo>
                    <a:cubicBezTo>
                      <a:pt x="180933" y="33895"/>
                      <a:pt x="176508" y="23056"/>
                      <a:pt x="167665" y="13927"/>
                    </a:cubicBezTo>
                    <a:cubicBezTo>
                      <a:pt x="158823" y="4799"/>
                      <a:pt x="147841" y="235"/>
                      <a:pt x="134719" y="235"/>
                    </a:cubicBezTo>
                    <a:cubicBezTo>
                      <a:pt x="122168" y="235"/>
                      <a:pt x="111327" y="4799"/>
                      <a:pt x="102200" y="13927"/>
                    </a:cubicBezTo>
                    <a:cubicBezTo>
                      <a:pt x="93072" y="23056"/>
                      <a:pt x="88507" y="33895"/>
                      <a:pt x="88507" y="46446"/>
                    </a:cubicBezTo>
                    <a:lnTo>
                      <a:pt x="88507" y="162830"/>
                    </a:lnTo>
                    <a:cubicBezTo>
                      <a:pt x="88507" y="195920"/>
                      <a:pt x="77097" y="224160"/>
                      <a:pt x="54277" y="247550"/>
                    </a:cubicBezTo>
                    <a:lnTo>
                      <a:pt x="14056" y="286916"/>
                    </a:lnTo>
                    <a:cubicBezTo>
                      <a:pt x="4928" y="296043"/>
                      <a:pt x="364" y="307026"/>
                      <a:pt x="364" y="319863"/>
                    </a:cubicBezTo>
                    <a:cubicBezTo>
                      <a:pt x="364" y="332698"/>
                      <a:pt x="4928" y="343681"/>
                      <a:pt x="14056" y="352810"/>
                    </a:cubicBezTo>
                    <a:cubicBezTo>
                      <a:pt x="23184" y="361937"/>
                      <a:pt x="34023" y="366502"/>
                      <a:pt x="46576" y="366502"/>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E3C80A84-F64F-42FC-7775-2C8C9601266E}"/>
                  </a:ext>
                </a:extLst>
              </p:cNvPr>
              <p:cNvSpPr/>
              <p:nvPr/>
            </p:nvSpPr>
            <p:spPr>
              <a:xfrm>
                <a:off x="6487190" y="2012009"/>
                <a:ext cx="180565" cy="366266"/>
              </a:xfrm>
              <a:custGeom>
                <a:avLst/>
                <a:gdLst>
                  <a:gd name="connsiteX0" fmla="*/ 101348 w 180565"/>
                  <a:gd name="connsiteY0" fmla="*/ 352810 h 366266"/>
                  <a:gd name="connsiteX1" fmla="*/ 61981 w 180565"/>
                  <a:gd name="connsiteY1" fmla="*/ 312588 h 366266"/>
                  <a:gd name="connsiteX2" fmla="*/ 364 w 180565"/>
                  <a:gd name="connsiteY2" fmla="*/ 162830 h 366266"/>
                  <a:gd name="connsiteX3" fmla="*/ 364 w 180565"/>
                  <a:gd name="connsiteY3" fmla="*/ 46446 h 366266"/>
                  <a:gd name="connsiteX4" fmla="*/ 13632 w 180565"/>
                  <a:gd name="connsiteY4" fmla="*/ 13927 h 366266"/>
                  <a:gd name="connsiteX5" fmla="*/ 46579 w 180565"/>
                  <a:gd name="connsiteY5" fmla="*/ 235 h 366266"/>
                  <a:gd name="connsiteX6" fmla="*/ 79098 w 180565"/>
                  <a:gd name="connsiteY6" fmla="*/ 13927 h 366266"/>
                  <a:gd name="connsiteX7" fmla="*/ 92785 w 180565"/>
                  <a:gd name="connsiteY7" fmla="*/ 46446 h 366266"/>
                  <a:gd name="connsiteX8" fmla="*/ 92785 w 180565"/>
                  <a:gd name="connsiteY8" fmla="*/ 162830 h 366266"/>
                  <a:gd name="connsiteX9" fmla="*/ 127018 w 180565"/>
                  <a:gd name="connsiteY9" fmla="*/ 247550 h 366266"/>
                  <a:gd name="connsiteX10" fmla="*/ 167242 w 180565"/>
                  <a:gd name="connsiteY10" fmla="*/ 286916 h 366266"/>
                  <a:gd name="connsiteX11" fmla="*/ 180929 w 180565"/>
                  <a:gd name="connsiteY11" fmla="*/ 319863 h 366266"/>
                  <a:gd name="connsiteX12" fmla="*/ 167242 w 180565"/>
                  <a:gd name="connsiteY12" fmla="*/ 352810 h 366266"/>
                  <a:gd name="connsiteX13" fmla="*/ 134724 w 180565"/>
                  <a:gd name="connsiteY13" fmla="*/ 366502 h 366266"/>
                  <a:gd name="connsiteX14" fmla="*/ 101348 w 180565"/>
                  <a:gd name="connsiteY14" fmla="*/ 352810 h 3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65" h="366266">
                    <a:moveTo>
                      <a:pt x="101348" y="352810"/>
                    </a:moveTo>
                    <a:lnTo>
                      <a:pt x="61981" y="312588"/>
                    </a:lnTo>
                    <a:cubicBezTo>
                      <a:pt x="20900" y="271512"/>
                      <a:pt x="364" y="221592"/>
                      <a:pt x="364" y="162830"/>
                    </a:cubicBezTo>
                    <a:lnTo>
                      <a:pt x="364" y="46446"/>
                    </a:lnTo>
                    <a:cubicBezTo>
                      <a:pt x="364" y="33895"/>
                      <a:pt x="4784" y="23056"/>
                      <a:pt x="13632" y="13927"/>
                    </a:cubicBezTo>
                    <a:cubicBezTo>
                      <a:pt x="22472" y="4799"/>
                      <a:pt x="33454" y="235"/>
                      <a:pt x="46579" y="235"/>
                    </a:cubicBezTo>
                    <a:cubicBezTo>
                      <a:pt x="59124" y="235"/>
                      <a:pt x="69963" y="4799"/>
                      <a:pt x="79098" y="13927"/>
                    </a:cubicBezTo>
                    <a:cubicBezTo>
                      <a:pt x="88223" y="23056"/>
                      <a:pt x="92785" y="33895"/>
                      <a:pt x="92785" y="46446"/>
                    </a:cubicBezTo>
                    <a:lnTo>
                      <a:pt x="92785" y="162830"/>
                    </a:lnTo>
                    <a:cubicBezTo>
                      <a:pt x="92785" y="195920"/>
                      <a:pt x="104196" y="224160"/>
                      <a:pt x="127018" y="247550"/>
                    </a:cubicBezTo>
                    <a:lnTo>
                      <a:pt x="167242" y="286916"/>
                    </a:lnTo>
                    <a:cubicBezTo>
                      <a:pt x="176367" y="296043"/>
                      <a:pt x="180929" y="307026"/>
                      <a:pt x="180929" y="319863"/>
                    </a:cubicBezTo>
                    <a:cubicBezTo>
                      <a:pt x="180929" y="332698"/>
                      <a:pt x="176367" y="343681"/>
                      <a:pt x="167242" y="352810"/>
                    </a:cubicBezTo>
                    <a:cubicBezTo>
                      <a:pt x="158108" y="361937"/>
                      <a:pt x="147268" y="366502"/>
                      <a:pt x="134724" y="366502"/>
                    </a:cubicBezTo>
                    <a:cubicBezTo>
                      <a:pt x="121598" y="366502"/>
                      <a:pt x="110473" y="361937"/>
                      <a:pt x="101348" y="35281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3240E598-9F1C-B5D9-3CB4-2988CD915DCB}"/>
                  </a:ext>
                </a:extLst>
              </p:cNvPr>
              <p:cNvSpPr/>
              <p:nvPr/>
            </p:nvSpPr>
            <p:spPr>
              <a:xfrm>
                <a:off x="7104191" y="1599533"/>
                <a:ext cx="184851" cy="80441"/>
              </a:xfrm>
              <a:custGeom>
                <a:avLst/>
                <a:gdLst>
                  <a:gd name="connsiteX0" fmla="*/ 61981 w 184851"/>
                  <a:gd name="connsiteY0" fmla="*/ 235 h 80441"/>
                  <a:gd name="connsiteX1" fmla="*/ 364 w 184851"/>
                  <a:gd name="connsiteY1" fmla="*/ 39600 h 80441"/>
                  <a:gd name="connsiteX2" fmla="*/ 61981 w 184851"/>
                  <a:gd name="connsiteY2" fmla="*/ 80676 h 80441"/>
                  <a:gd name="connsiteX3" fmla="*/ 171519 w 184851"/>
                  <a:gd name="connsiteY3" fmla="*/ 56714 h 80441"/>
                  <a:gd name="connsiteX4" fmla="*/ 185216 w 184851"/>
                  <a:gd name="connsiteY4" fmla="*/ 40455 h 80441"/>
                  <a:gd name="connsiteX5" fmla="*/ 171519 w 184851"/>
                  <a:gd name="connsiteY5" fmla="*/ 23340 h 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51" h="80441">
                    <a:moveTo>
                      <a:pt x="61981" y="235"/>
                    </a:moveTo>
                    <a:lnTo>
                      <a:pt x="364" y="39600"/>
                    </a:lnTo>
                    <a:lnTo>
                      <a:pt x="61981" y="80676"/>
                    </a:lnTo>
                    <a:lnTo>
                      <a:pt x="171519" y="56714"/>
                    </a:lnTo>
                    <a:cubicBezTo>
                      <a:pt x="180644" y="55004"/>
                      <a:pt x="185216" y="49583"/>
                      <a:pt x="185216" y="40455"/>
                    </a:cubicBezTo>
                    <a:cubicBezTo>
                      <a:pt x="185216" y="31327"/>
                      <a:pt x="180644" y="25622"/>
                      <a:pt x="171519" y="2334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22028489-EBF4-E022-B85C-8D5B0F4F4C25}"/>
                  </a:ext>
                </a:extLst>
              </p:cNvPr>
              <p:cNvSpPr/>
              <p:nvPr/>
            </p:nvSpPr>
            <p:spPr>
              <a:xfrm>
                <a:off x="6363965" y="1146831"/>
                <a:ext cx="524579" cy="985841"/>
              </a:xfrm>
              <a:custGeom>
                <a:avLst/>
                <a:gdLst>
                  <a:gd name="connsiteX0" fmla="*/ 123589 w 524579"/>
                  <a:gd name="connsiteY0" fmla="*/ 986076 h 985841"/>
                  <a:gd name="connsiteX1" fmla="*/ 364 w 524579"/>
                  <a:gd name="connsiteY1" fmla="*/ 492302 h 985841"/>
                  <a:gd name="connsiteX2" fmla="*/ 123589 w 524579"/>
                  <a:gd name="connsiteY2" fmla="*/ 235 h 985841"/>
                  <a:gd name="connsiteX3" fmla="*/ 253662 w 524579"/>
                  <a:gd name="connsiteY3" fmla="*/ 235 h 985841"/>
                  <a:gd name="connsiteX4" fmla="*/ 370906 w 524579"/>
                  <a:gd name="connsiteY4" fmla="*/ 16494 h 985841"/>
                  <a:gd name="connsiteX5" fmla="*/ 524944 w 524579"/>
                  <a:gd name="connsiteY5" fmla="*/ 492302 h 985841"/>
                  <a:gd name="connsiteX6" fmla="*/ 370906 w 524579"/>
                  <a:gd name="connsiteY6" fmla="*/ 969817 h 985841"/>
                  <a:gd name="connsiteX7" fmla="*/ 253662 w 524579"/>
                  <a:gd name="connsiteY7" fmla="*/ 986076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79" h="985841">
                    <a:moveTo>
                      <a:pt x="123589" y="986076"/>
                    </a:moveTo>
                    <a:lnTo>
                      <a:pt x="364" y="492302"/>
                    </a:lnTo>
                    <a:lnTo>
                      <a:pt x="123589" y="235"/>
                    </a:lnTo>
                    <a:lnTo>
                      <a:pt x="253662" y="235"/>
                    </a:lnTo>
                    <a:cubicBezTo>
                      <a:pt x="293601" y="235"/>
                      <a:pt x="332682" y="5655"/>
                      <a:pt x="370906" y="16494"/>
                    </a:cubicBezTo>
                    <a:lnTo>
                      <a:pt x="524944" y="492302"/>
                    </a:lnTo>
                    <a:lnTo>
                      <a:pt x="370906" y="969817"/>
                    </a:lnTo>
                    <a:cubicBezTo>
                      <a:pt x="332682" y="980657"/>
                      <a:pt x="293601" y="986076"/>
                      <a:pt x="253662" y="986076"/>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A0B0B7FA-451C-79D3-55F2-AE18A5D8FFDD}"/>
                  </a:ext>
                </a:extLst>
              </p:cNvPr>
              <p:cNvSpPr/>
              <p:nvPr/>
            </p:nvSpPr>
            <p:spPr>
              <a:xfrm>
                <a:off x="5882167" y="1154536"/>
                <a:ext cx="450984" cy="970433"/>
              </a:xfrm>
              <a:custGeom>
                <a:avLst/>
                <a:gdLst>
                  <a:gd name="connsiteX0" fmla="*/ 297311 w 450984"/>
                  <a:gd name="connsiteY0" fmla="*/ 235 h 970433"/>
                  <a:gd name="connsiteX1" fmla="*/ 451349 w 450984"/>
                  <a:gd name="connsiteY1" fmla="*/ 484597 h 970433"/>
                  <a:gd name="connsiteX2" fmla="*/ 297311 w 450984"/>
                  <a:gd name="connsiteY2" fmla="*/ 970669 h 970433"/>
                  <a:gd name="connsiteX3" fmla="*/ 131296 w 450984"/>
                  <a:gd name="connsiteY3" fmla="*/ 908198 h 970433"/>
                  <a:gd name="connsiteX4" fmla="*/ 1220 w 450984"/>
                  <a:gd name="connsiteY4" fmla="*/ 793527 h 970433"/>
                  <a:gd name="connsiteX5" fmla="*/ 20046 w 450984"/>
                  <a:gd name="connsiteY5" fmla="*/ 700248 h 970433"/>
                  <a:gd name="connsiteX6" fmla="*/ 20046 w 450984"/>
                  <a:gd name="connsiteY6" fmla="*/ 268944 h 970433"/>
                  <a:gd name="connsiteX7" fmla="*/ 364 w 450984"/>
                  <a:gd name="connsiteY7" fmla="*/ 178233 h 970433"/>
                  <a:gd name="connsiteX8" fmla="*/ 130868 w 450984"/>
                  <a:gd name="connsiteY8" fmla="*/ 63138 h 970433"/>
                  <a:gd name="connsiteX9" fmla="*/ 297311 w 450984"/>
                  <a:gd name="connsiteY9" fmla="*/ 235 h 97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984" h="970433">
                    <a:moveTo>
                      <a:pt x="297311" y="235"/>
                    </a:moveTo>
                    <a:lnTo>
                      <a:pt x="451349" y="484597"/>
                    </a:lnTo>
                    <a:lnTo>
                      <a:pt x="297311" y="970669"/>
                    </a:lnTo>
                    <a:cubicBezTo>
                      <a:pt x="237410" y="959829"/>
                      <a:pt x="182071" y="939006"/>
                      <a:pt x="131296" y="908198"/>
                    </a:cubicBezTo>
                    <a:cubicBezTo>
                      <a:pt x="80521" y="877390"/>
                      <a:pt x="37162" y="839167"/>
                      <a:pt x="1220" y="793527"/>
                    </a:cubicBezTo>
                    <a:lnTo>
                      <a:pt x="20046" y="700248"/>
                    </a:lnTo>
                    <a:lnTo>
                      <a:pt x="20046" y="268944"/>
                    </a:lnTo>
                    <a:lnTo>
                      <a:pt x="364" y="178233"/>
                    </a:lnTo>
                    <a:cubicBezTo>
                      <a:pt x="36307" y="132592"/>
                      <a:pt x="79807" y="94226"/>
                      <a:pt x="130868" y="63138"/>
                    </a:cubicBezTo>
                    <a:cubicBezTo>
                      <a:pt x="181929" y="32039"/>
                      <a:pt x="237410" y="11074"/>
                      <a:pt x="297311" y="235"/>
                    </a:cubicBez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7787A429-FAC2-95B4-1BCF-E8906359D6EC}"/>
                  </a:ext>
                </a:extLst>
              </p:cNvPr>
              <p:cNvSpPr/>
              <p:nvPr/>
            </p:nvSpPr>
            <p:spPr>
              <a:xfrm>
                <a:off x="6950162" y="1430947"/>
                <a:ext cx="215645" cy="417612"/>
              </a:xfrm>
              <a:custGeom>
                <a:avLst/>
                <a:gdLst>
                  <a:gd name="connsiteX0" fmla="*/ 364 w 215645"/>
                  <a:gd name="connsiteY0" fmla="*/ 208186 h 417612"/>
                  <a:gd name="connsiteX1" fmla="*/ 92785 w 215645"/>
                  <a:gd name="connsiteY1" fmla="*/ 417847 h 417612"/>
                  <a:gd name="connsiteX2" fmla="*/ 216010 w 215645"/>
                  <a:gd name="connsiteY2" fmla="*/ 248406 h 417612"/>
                  <a:gd name="connsiteX3" fmla="*/ 216010 w 215645"/>
                  <a:gd name="connsiteY3" fmla="*/ 169676 h 417612"/>
                  <a:gd name="connsiteX4" fmla="*/ 92785 w 215645"/>
                  <a:gd name="connsiteY4" fmla="*/ 235 h 4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5" h="417612">
                    <a:moveTo>
                      <a:pt x="364" y="208186"/>
                    </a:moveTo>
                    <a:lnTo>
                      <a:pt x="92785" y="417847"/>
                    </a:lnTo>
                    <a:lnTo>
                      <a:pt x="216010" y="248406"/>
                    </a:lnTo>
                    <a:lnTo>
                      <a:pt x="216010" y="169676"/>
                    </a:lnTo>
                    <a:lnTo>
                      <a:pt x="92785" y="235"/>
                    </a:lnTo>
                    <a:close/>
                  </a:path>
                </a:pathLst>
              </a:custGeom>
              <a:solidFill>
                <a:schemeClr val="accent2">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585D1BF9-618D-281C-73FE-5A4198CA9215}"/>
                  </a:ext>
                </a:extLst>
              </p:cNvPr>
              <p:cNvSpPr/>
              <p:nvPr/>
            </p:nvSpPr>
            <p:spPr>
              <a:xfrm>
                <a:off x="6177408" y="1146831"/>
                <a:ext cx="308924" cy="985841"/>
              </a:xfrm>
              <a:custGeom>
                <a:avLst/>
                <a:gdLst>
                  <a:gd name="connsiteX0" fmla="*/ 309288 w 308924"/>
                  <a:gd name="connsiteY0" fmla="*/ 235 h 985841"/>
                  <a:gd name="connsiteX1" fmla="*/ 309288 w 308924"/>
                  <a:gd name="connsiteY1" fmla="*/ 986076 h 985841"/>
                  <a:gd name="connsiteX2" fmla="*/ 76526 w 308924"/>
                  <a:gd name="connsiteY2" fmla="*/ 986076 h 985841"/>
                  <a:gd name="connsiteX3" fmla="*/ 38016 w 308924"/>
                  <a:gd name="connsiteY3" fmla="*/ 983081 h 985841"/>
                  <a:gd name="connsiteX4" fmla="*/ 364 w 308924"/>
                  <a:gd name="connsiteY4" fmla="*/ 977519 h 985841"/>
                  <a:gd name="connsiteX5" fmla="*/ 364 w 308924"/>
                  <a:gd name="connsiteY5" fmla="*/ 7941 h 985841"/>
                  <a:gd name="connsiteX6" fmla="*/ 38016 w 308924"/>
                  <a:gd name="connsiteY6" fmla="*/ 3235 h 985841"/>
                  <a:gd name="connsiteX7" fmla="*/ 76526 w 308924"/>
                  <a:gd name="connsiteY7" fmla="*/ 235 h 9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24" h="985841">
                    <a:moveTo>
                      <a:pt x="309288" y="235"/>
                    </a:moveTo>
                    <a:lnTo>
                      <a:pt x="309288" y="986076"/>
                    </a:lnTo>
                    <a:lnTo>
                      <a:pt x="76526" y="986076"/>
                    </a:lnTo>
                    <a:cubicBezTo>
                      <a:pt x="63401" y="985506"/>
                      <a:pt x="50561" y="984507"/>
                      <a:pt x="38016" y="983081"/>
                    </a:cubicBezTo>
                    <a:cubicBezTo>
                      <a:pt x="25462" y="981655"/>
                      <a:pt x="12908" y="979801"/>
                      <a:pt x="364" y="977519"/>
                    </a:cubicBezTo>
                    <a:lnTo>
                      <a:pt x="364" y="7941"/>
                    </a:lnTo>
                    <a:cubicBezTo>
                      <a:pt x="12908" y="6226"/>
                      <a:pt x="25462" y="4664"/>
                      <a:pt x="38016" y="3235"/>
                    </a:cubicBezTo>
                    <a:cubicBezTo>
                      <a:pt x="50561" y="1807"/>
                      <a:pt x="63401" y="806"/>
                      <a:pt x="76526" y="235"/>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E47D60BD-E291-98C7-C5A1-C42DD3E8DB6C}"/>
                  </a:ext>
                </a:extLst>
              </p:cNvPr>
              <p:cNvSpPr/>
              <p:nvPr/>
            </p:nvSpPr>
            <p:spPr>
              <a:xfrm>
                <a:off x="5562112" y="1331679"/>
                <a:ext cx="392793" cy="617003"/>
              </a:xfrm>
              <a:custGeom>
                <a:avLst/>
                <a:gdLst>
                  <a:gd name="connsiteX0" fmla="*/ 393158 w 392793"/>
                  <a:gd name="connsiteY0" fmla="*/ 84099 h 617003"/>
                  <a:gd name="connsiteX1" fmla="*/ 393158 w 392793"/>
                  <a:gd name="connsiteY1" fmla="*/ 532519 h 617003"/>
                  <a:gd name="connsiteX2" fmla="*/ 369197 w 392793"/>
                  <a:gd name="connsiteY2" fmla="*/ 591994 h 617003"/>
                  <a:gd name="connsiteX3" fmla="*/ 311005 w 392793"/>
                  <a:gd name="connsiteY3" fmla="*/ 617239 h 617003"/>
                  <a:gd name="connsiteX4" fmla="*/ 305871 w 392793"/>
                  <a:gd name="connsiteY4" fmla="*/ 617239 h 617003"/>
                  <a:gd name="connsiteX5" fmla="*/ 152690 w 392793"/>
                  <a:gd name="connsiteY5" fmla="*/ 575735 h 617003"/>
                  <a:gd name="connsiteX6" fmla="*/ 41868 w 392793"/>
                  <a:gd name="connsiteY6" fmla="*/ 464058 h 617003"/>
                  <a:gd name="connsiteX7" fmla="*/ 364 w 392793"/>
                  <a:gd name="connsiteY7" fmla="*/ 309164 h 617003"/>
                  <a:gd name="connsiteX8" fmla="*/ 41441 w 392793"/>
                  <a:gd name="connsiteY8" fmla="*/ 153844 h 617003"/>
                  <a:gd name="connsiteX9" fmla="*/ 151833 w 392793"/>
                  <a:gd name="connsiteY9" fmla="*/ 42167 h 617003"/>
                  <a:gd name="connsiteX10" fmla="*/ 305871 w 392793"/>
                  <a:gd name="connsiteY10" fmla="*/ 235 h 617003"/>
                  <a:gd name="connsiteX11" fmla="*/ 311005 w 392793"/>
                  <a:gd name="connsiteY11" fmla="*/ 235 h 617003"/>
                  <a:gd name="connsiteX12" fmla="*/ 369197 w 392793"/>
                  <a:gd name="connsiteY12" fmla="*/ 25479 h 617003"/>
                  <a:gd name="connsiteX13" fmla="*/ 393158 w 392793"/>
                  <a:gd name="connsiteY13" fmla="*/ 84099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793" h="617003">
                    <a:moveTo>
                      <a:pt x="393158" y="84099"/>
                    </a:moveTo>
                    <a:lnTo>
                      <a:pt x="393158" y="532519"/>
                    </a:lnTo>
                    <a:cubicBezTo>
                      <a:pt x="393158" y="555909"/>
                      <a:pt x="385171" y="575735"/>
                      <a:pt x="369197" y="591994"/>
                    </a:cubicBezTo>
                    <a:cubicBezTo>
                      <a:pt x="353222" y="608253"/>
                      <a:pt x="333826" y="616668"/>
                      <a:pt x="311005" y="617239"/>
                    </a:cubicBezTo>
                    <a:lnTo>
                      <a:pt x="305871" y="617239"/>
                    </a:lnTo>
                    <a:cubicBezTo>
                      <a:pt x="249961" y="617239"/>
                      <a:pt x="198900" y="603404"/>
                      <a:pt x="152690" y="575735"/>
                    </a:cubicBezTo>
                    <a:cubicBezTo>
                      <a:pt x="106478" y="548064"/>
                      <a:pt x="69537" y="510839"/>
                      <a:pt x="41868" y="464058"/>
                    </a:cubicBezTo>
                    <a:cubicBezTo>
                      <a:pt x="14198" y="417276"/>
                      <a:pt x="364" y="365644"/>
                      <a:pt x="364" y="309164"/>
                    </a:cubicBezTo>
                    <a:cubicBezTo>
                      <a:pt x="364" y="252114"/>
                      <a:pt x="14056" y="200340"/>
                      <a:pt x="41441" y="153844"/>
                    </a:cubicBezTo>
                    <a:cubicBezTo>
                      <a:pt x="68825" y="107347"/>
                      <a:pt x="105623" y="70122"/>
                      <a:pt x="151833" y="42167"/>
                    </a:cubicBezTo>
                    <a:cubicBezTo>
                      <a:pt x="198045" y="14212"/>
                      <a:pt x="249390" y="235"/>
                      <a:pt x="305871" y="235"/>
                    </a:cubicBezTo>
                    <a:lnTo>
                      <a:pt x="311005" y="235"/>
                    </a:lnTo>
                    <a:cubicBezTo>
                      <a:pt x="333826" y="806"/>
                      <a:pt x="353222" y="9220"/>
                      <a:pt x="369197" y="25479"/>
                    </a:cubicBezTo>
                    <a:cubicBezTo>
                      <a:pt x="385171" y="41739"/>
                      <a:pt x="393158" y="61279"/>
                      <a:pt x="393158" y="84099"/>
                    </a:cubicBez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0E7715B4-F695-41C0-2898-0E59F94BE3EE}"/>
                  </a:ext>
                </a:extLst>
              </p:cNvPr>
              <p:cNvSpPr/>
              <p:nvPr/>
            </p:nvSpPr>
            <p:spPr>
              <a:xfrm>
                <a:off x="6732792" y="1162242"/>
                <a:ext cx="308933" cy="953314"/>
              </a:xfrm>
              <a:custGeom>
                <a:avLst/>
                <a:gdLst>
                  <a:gd name="connsiteX0" fmla="*/ 251100 w 308933"/>
                  <a:gd name="connsiteY0" fmla="*/ 186787 h 953314"/>
                  <a:gd name="connsiteX1" fmla="*/ 142420 w 308933"/>
                  <a:gd name="connsiteY1" fmla="*/ 69548 h 953314"/>
                  <a:gd name="connsiteX2" fmla="*/ 364 w 308933"/>
                  <a:gd name="connsiteY2" fmla="*/ 235 h 953314"/>
                  <a:gd name="connsiteX3" fmla="*/ 364 w 308933"/>
                  <a:gd name="connsiteY3" fmla="*/ 953550 h 953314"/>
                  <a:gd name="connsiteX4" fmla="*/ 142420 w 308933"/>
                  <a:gd name="connsiteY4" fmla="*/ 884233 h 953314"/>
                  <a:gd name="connsiteX5" fmla="*/ 251100 w 308933"/>
                  <a:gd name="connsiteY5" fmla="*/ 766994 h 953314"/>
                  <a:gd name="connsiteX6" fmla="*/ 309298 w 308933"/>
                  <a:gd name="connsiteY6" fmla="*/ 686552 h 953314"/>
                  <a:gd name="connsiteX7" fmla="*/ 309298 w 308933"/>
                  <a:gd name="connsiteY7" fmla="*/ 267228 h 9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933" h="953314">
                    <a:moveTo>
                      <a:pt x="251100" y="186787"/>
                    </a:moveTo>
                    <a:cubicBezTo>
                      <a:pt x="222011" y="140576"/>
                      <a:pt x="185778" y="101496"/>
                      <a:pt x="142420" y="69548"/>
                    </a:cubicBezTo>
                    <a:cubicBezTo>
                      <a:pt x="99062" y="37602"/>
                      <a:pt x="51713" y="14494"/>
                      <a:pt x="364" y="235"/>
                    </a:cubicBezTo>
                    <a:lnTo>
                      <a:pt x="364" y="953550"/>
                    </a:lnTo>
                    <a:cubicBezTo>
                      <a:pt x="51713" y="939287"/>
                      <a:pt x="99062" y="916182"/>
                      <a:pt x="142420" y="884233"/>
                    </a:cubicBezTo>
                    <a:cubicBezTo>
                      <a:pt x="185778" y="852284"/>
                      <a:pt x="222011" y="813205"/>
                      <a:pt x="251100" y="766994"/>
                    </a:cubicBezTo>
                    <a:lnTo>
                      <a:pt x="309298" y="686552"/>
                    </a:lnTo>
                    <a:lnTo>
                      <a:pt x="309298" y="267228"/>
                    </a:lnTo>
                    <a:close/>
                  </a:path>
                </a:pathLst>
              </a:custGeom>
              <a:solidFill>
                <a:schemeClr val="accent1">
                  <a:lumMod val="75000"/>
                </a:schemeClr>
              </a:solidFill>
              <a:ln w="3175" cap="flat">
                <a:solidFill>
                  <a:schemeClr val="accent1">
                    <a:lumMod val="50000"/>
                  </a:schemeClr>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5A557056-7A4D-F73E-8230-2CD0566DE949}"/>
                  </a:ext>
                </a:extLst>
              </p:cNvPr>
              <p:cNvSpPr/>
              <p:nvPr/>
            </p:nvSpPr>
            <p:spPr>
              <a:xfrm>
                <a:off x="6069335" y="775338"/>
                <a:ext cx="786768" cy="553773"/>
              </a:xfrm>
              <a:custGeom>
                <a:avLst/>
                <a:gdLst>
                  <a:gd name="connsiteX0" fmla="*/ 291566 w 786768"/>
                  <a:gd name="connsiteY0" fmla="*/ 108162 h 553773"/>
                  <a:gd name="connsiteX1" fmla="*/ 289851 w 786768"/>
                  <a:gd name="connsiteY1" fmla="*/ 109867 h 553773"/>
                  <a:gd name="connsiteX2" fmla="*/ 288146 w 786768"/>
                  <a:gd name="connsiteY2" fmla="*/ 112010 h 553773"/>
                  <a:gd name="connsiteX3" fmla="*/ 286432 w 786768"/>
                  <a:gd name="connsiteY3" fmla="*/ 114143 h 553773"/>
                  <a:gd name="connsiteX4" fmla="*/ 9166 w 786768"/>
                  <a:gd name="connsiteY4" fmla="*/ 488116 h 553773"/>
                  <a:gd name="connsiteX5" fmla="*/ 5315 w 786768"/>
                  <a:gd name="connsiteY5" fmla="*/ 531332 h 553773"/>
                  <a:gd name="connsiteX6" fmla="*/ 42541 w 786768"/>
                  <a:gd name="connsiteY6" fmla="*/ 554009 h 553773"/>
                  <a:gd name="connsiteX7" fmla="*/ 510641 w 786768"/>
                  <a:gd name="connsiteY7" fmla="*/ 554009 h 553773"/>
                  <a:gd name="connsiteX8" fmla="*/ 651411 w 786768"/>
                  <a:gd name="connsiteY8" fmla="*/ 515928 h 553773"/>
                  <a:gd name="connsiteX9" fmla="*/ 751966 w 786768"/>
                  <a:gd name="connsiteY9" fmla="*/ 413238 h 553773"/>
                  <a:gd name="connsiteX10" fmla="*/ 787056 w 786768"/>
                  <a:gd name="connsiteY10" fmla="*/ 270753 h 553773"/>
                  <a:gd name="connsiteX11" fmla="*/ 748118 w 786768"/>
                  <a:gd name="connsiteY11" fmla="*/ 135965 h 553773"/>
                  <a:gd name="connsiteX12" fmla="*/ 650134 w 786768"/>
                  <a:gd name="connsiteY12" fmla="*/ 38410 h 553773"/>
                  <a:gd name="connsiteX13" fmla="*/ 514917 w 786768"/>
                  <a:gd name="connsiteY13" fmla="*/ 329 h 553773"/>
                  <a:gd name="connsiteX14" fmla="*/ 388273 w 786768"/>
                  <a:gd name="connsiteY14" fmla="*/ 28142 h 553773"/>
                  <a:gd name="connsiteX15" fmla="*/ 291566 w 786768"/>
                  <a:gd name="connsiteY15" fmla="*/ 108162 h 55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8" h="553773">
                    <a:moveTo>
                      <a:pt x="291566" y="108162"/>
                    </a:moveTo>
                    <a:lnTo>
                      <a:pt x="289851" y="109867"/>
                    </a:lnTo>
                    <a:cubicBezTo>
                      <a:pt x="289289" y="110438"/>
                      <a:pt x="288718" y="111152"/>
                      <a:pt x="288146" y="112010"/>
                    </a:cubicBezTo>
                    <a:cubicBezTo>
                      <a:pt x="287575" y="112867"/>
                      <a:pt x="287003" y="113581"/>
                      <a:pt x="286432" y="114143"/>
                    </a:cubicBezTo>
                    <a:lnTo>
                      <a:pt x="9166" y="488116"/>
                    </a:lnTo>
                    <a:cubicBezTo>
                      <a:pt x="-1103" y="501808"/>
                      <a:pt x="-2386" y="516213"/>
                      <a:pt x="5315" y="531332"/>
                    </a:cubicBezTo>
                    <a:cubicBezTo>
                      <a:pt x="13016" y="546450"/>
                      <a:pt x="25426" y="554009"/>
                      <a:pt x="42541" y="554009"/>
                    </a:cubicBezTo>
                    <a:lnTo>
                      <a:pt x="510641" y="554009"/>
                    </a:lnTo>
                    <a:cubicBezTo>
                      <a:pt x="561990" y="554009"/>
                      <a:pt x="608910" y="541315"/>
                      <a:pt x="651411" y="515928"/>
                    </a:cubicBezTo>
                    <a:cubicBezTo>
                      <a:pt x="693921" y="490540"/>
                      <a:pt x="727439" y="456310"/>
                      <a:pt x="751966" y="413238"/>
                    </a:cubicBezTo>
                    <a:cubicBezTo>
                      <a:pt x="776502" y="370166"/>
                      <a:pt x="788199" y="322665"/>
                      <a:pt x="787056" y="270753"/>
                    </a:cubicBezTo>
                    <a:cubicBezTo>
                      <a:pt x="785913" y="221690"/>
                      <a:pt x="772931" y="176761"/>
                      <a:pt x="748118" y="135965"/>
                    </a:cubicBezTo>
                    <a:cubicBezTo>
                      <a:pt x="723296" y="95179"/>
                      <a:pt x="690635" y="62661"/>
                      <a:pt x="650134" y="38410"/>
                    </a:cubicBezTo>
                    <a:cubicBezTo>
                      <a:pt x="609624" y="14169"/>
                      <a:pt x="564552" y="1472"/>
                      <a:pt x="514917" y="329"/>
                    </a:cubicBezTo>
                    <a:cubicBezTo>
                      <a:pt x="469283" y="-814"/>
                      <a:pt x="427059" y="8463"/>
                      <a:pt x="388273" y="28142"/>
                    </a:cubicBezTo>
                    <a:cubicBezTo>
                      <a:pt x="349478" y="47830"/>
                      <a:pt x="317245" y="74500"/>
                      <a:pt x="291566" y="108162"/>
                    </a:cubicBezTo>
                    <a:close/>
                  </a:path>
                </a:pathLst>
              </a:custGeom>
              <a:solidFill>
                <a:schemeClr val="accent1">
                  <a:lumMod val="40000"/>
                  <a:lumOff val="60000"/>
                </a:schemeClr>
              </a:solidFill>
              <a:ln w="3175" cap="flat">
                <a:solidFill>
                  <a:schemeClr val="bg2"/>
                </a:solid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A5A4D3AE-6B50-9E17-7F6A-127337E75DF6}"/>
                  </a:ext>
                </a:extLst>
              </p:cNvPr>
              <p:cNvSpPr/>
              <p:nvPr/>
            </p:nvSpPr>
            <p:spPr>
              <a:xfrm>
                <a:off x="5712807" y="1577322"/>
                <a:ext cx="123416" cy="123430"/>
              </a:xfrm>
              <a:custGeom>
                <a:avLst/>
                <a:gdLst>
                  <a:gd name="connsiteX0" fmla="*/ 62073 w 123416"/>
                  <a:gd name="connsiteY0" fmla="*/ 123666 h 123430"/>
                  <a:gd name="connsiteX1" fmla="*/ 38097 w 123416"/>
                  <a:gd name="connsiteY1" fmla="*/ 118872 h 123430"/>
                  <a:gd name="connsiteX2" fmla="*/ 18428 w 123416"/>
                  <a:gd name="connsiteY2" fmla="*/ 105601 h 123430"/>
                  <a:gd name="connsiteX3" fmla="*/ 5158 w 123416"/>
                  <a:gd name="connsiteY3" fmla="*/ 85931 h 123430"/>
                  <a:gd name="connsiteX4" fmla="*/ 364 w 123416"/>
                  <a:gd name="connsiteY4" fmla="*/ 61957 h 123430"/>
                  <a:gd name="connsiteX5" fmla="*/ 5158 w 123416"/>
                  <a:gd name="connsiteY5" fmla="*/ 37976 h 123430"/>
                  <a:gd name="connsiteX6" fmla="*/ 18428 w 123416"/>
                  <a:gd name="connsiteY6" fmla="*/ 18313 h 123430"/>
                  <a:gd name="connsiteX7" fmla="*/ 38097 w 123416"/>
                  <a:gd name="connsiteY7" fmla="*/ 5036 h 123430"/>
                  <a:gd name="connsiteX8" fmla="*/ 62073 w 123416"/>
                  <a:gd name="connsiteY8" fmla="*/ 235 h 123430"/>
                  <a:gd name="connsiteX9" fmla="*/ 86047 w 123416"/>
                  <a:gd name="connsiteY9" fmla="*/ 5036 h 123430"/>
                  <a:gd name="connsiteX10" fmla="*/ 105716 w 123416"/>
                  <a:gd name="connsiteY10" fmla="*/ 18313 h 123430"/>
                  <a:gd name="connsiteX11" fmla="*/ 118987 w 123416"/>
                  <a:gd name="connsiteY11" fmla="*/ 37976 h 123430"/>
                  <a:gd name="connsiteX12" fmla="*/ 123780 w 123416"/>
                  <a:gd name="connsiteY12" fmla="*/ 61957 h 123430"/>
                  <a:gd name="connsiteX13" fmla="*/ 118987 w 123416"/>
                  <a:gd name="connsiteY13" fmla="*/ 85931 h 123430"/>
                  <a:gd name="connsiteX14" fmla="*/ 105716 w 123416"/>
                  <a:gd name="connsiteY14" fmla="*/ 105601 h 123430"/>
                  <a:gd name="connsiteX15" fmla="*/ 86047 w 123416"/>
                  <a:gd name="connsiteY15" fmla="*/ 118872 h 123430"/>
                  <a:gd name="connsiteX16" fmla="*/ 62073 w 123416"/>
                  <a:gd name="connsiteY16" fmla="*/ 123666 h 12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416" h="123430">
                    <a:moveTo>
                      <a:pt x="62073" y="123666"/>
                    </a:moveTo>
                    <a:cubicBezTo>
                      <a:pt x="53551" y="123666"/>
                      <a:pt x="45559" y="122067"/>
                      <a:pt x="38097" y="118872"/>
                    </a:cubicBezTo>
                    <a:cubicBezTo>
                      <a:pt x="30636" y="115676"/>
                      <a:pt x="24080" y="111253"/>
                      <a:pt x="18428" y="105601"/>
                    </a:cubicBezTo>
                    <a:cubicBezTo>
                      <a:pt x="12777" y="99949"/>
                      <a:pt x="8354" y="93393"/>
                      <a:pt x="5158" y="85931"/>
                    </a:cubicBezTo>
                    <a:cubicBezTo>
                      <a:pt x="1961" y="78470"/>
                      <a:pt x="364" y="70479"/>
                      <a:pt x="364" y="61957"/>
                    </a:cubicBezTo>
                    <a:cubicBezTo>
                      <a:pt x="364" y="53426"/>
                      <a:pt x="1961" y="45432"/>
                      <a:pt x="5158" y="37976"/>
                    </a:cubicBezTo>
                    <a:cubicBezTo>
                      <a:pt x="8354" y="30519"/>
                      <a:pt x="12777" y="23965"/>
                      <a:pt x="18428" y="18313"/>
                    </a:cubicBezTo>
                    <a:cubicBezTo>
                      <a:pt x="24080" y="12661"/>
                      <a:pt x="30636" y="8236"/>
                      <a:pt x="38097" y="5036"/>
                    </a:cubicBezTo>
                    <a:cubicBezTo>
                      <a:pt x="45559" y="1835"/>
                      <a:pt x="53551" y="235"/>
                      <a:pt x="62073" y="235"/>
                    </a:cubicBezTo>
                    <a:cubicBezTo>
                      <a:pt x="70595" y="235"/>
                      <a:pt x="78586" y="1835"/>
                      <a:pt x="86047" y="5036"/>
                    </a:cubicBezTo>
                    <a:cubicBezTo>
                      <a:pt x="93508" y="8236"/>
                      <a:pt x="100065" y="12661"/>
                      <a:pt x="105716" y="18313"/>
                    </a:cubicBezTo>
                    <a:cubicBezTo>
                      <a:pt x="111367" y="23965"/>
                      <a:pt x="115792" y="30519"/>
                      <a:pt x="118987" y="37976"/>
                    </a:cubicBezTo>
                    <a:cubicBezTo>
                      <a:pt x="122183" y="45432"/>
                      <a:pt x="123780" y="53426"/>
                      <a:pt x="123780" y="61957"/>
                    </a:cubicBezTo>
                    <a:cubicBezTo>
                      <a:pt x="123780" y="70479"/>
                      <a:pt x="122183" y="78470"/>
                      <a:pt x="118987" y="85931"/>
                    </a:cubicBezTo>
                    <a:cubicBezTo>
                      <a:pt x="115792" y="93393"/>
                      <a:pt x="111367" y="99949"/>
                      <a:pt x="105716" y="105601"/>
                    </a:cubicBezTo>
                    <a:cubicBezTo>
                      <a:pt x="100065" y="111253"/>
                      <a:pt x="93508" y="115676"/>
                      <a:pt x="86047" y="118872"/>
                    </a:cubicBezTo>
                    <a:cubicBezTo>
                      <a:pt x="78586" y="122067"/>
                      <a:pt x="70595" y="123666"/>
                      <a:pt x="62073" y="123666"/>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grpSp>
        <p:nvGrpSpPr>
          <p:cNvPr id="33" name="Gruppieren 32">
            <a:extLst>
              <a:ext uri="{FF2B5EF4-FFF2-40B4-BE49-F238E27FC236}">
                <a16:creationId xmlns:a16="http://schemas.microsoft.com/office/drawing/2014/main" id="{C92E6D88-F9D1-C04E-2FAE-7A0458C92F3A}"/>
              </a:ext>
            </a:extLst>
          </p:cNvPr>
          <p:cNvGrpSpPr/>
          <p:nvPr/>
        </p:nvGrpSpPr>
        <p:grpSpPr>
          <a:xfrm>
            <a:off x="7134317" y="1902284"/>
            <a:ext cx="489498" cy="489496"/>
            <a:chOff x="1278515" y="1771531"/>
            <a:chExt cx="576000" cy="576000"/>
          </a:xfrm>
        </p:grpSpPr>
        <p:sp>
          <p:nvSpPr>
            <p:cNvPr id="34" name="Ellipse 33">
              <a:extLst>
                <a:ext uri="{FF2B5EF4-FFF2-40B4-BE49-F238E27FC236}">
                  <a16:creationId xmlns:a16="http://schemas.microsoft.com/office/drawing/2014/main" id="{3FAF6DF2-CB0B-C80D-9029-2CC58DE37697}"/>
                </a:ext>
              </a:extLst>
            </p:cNvPr>
            <p:cNvSpPr>
              <a:spLocks noChangeAspect="1"/>
            </p:cNvSpPr>
            <p:nvPr/>
          </p:nvSpPr>
          <p:spPr>
            <a:xfrm>
              <a:off x="1278515" y="1771531"/>
              <a:ext cx="576000" cy="57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uppieren 34">
              <a:extLst>
                <a:ext uri="{FF2B5EF4-FFF2-40B4-BE49-F238E27FC236}">
                  <a16:creationId xmlns:a16="http://schemas.microsoft.com/office/drawing/2014/main" id="{1F64AD71-5DE0-871C-2E16-B0E5CCDE744A}"/>
                </a:ext>
              </a:extLst>
            </p:cNvPr>
            <p:cNvGrpSpPr/>
            <p:nvPr/>
          </p:nvGrpSpPr>
          <p:grpSpPr>
            <a:xfrm>
              <a:off x="1392207" y="1880695"/>
              <a:ext cx="347239" cy="347296"/>
              <a:chOff x="9164726" y="4039808"/>
              <a:chExt cx="1473676" cy="1473918"/>
            </a:xfrm>
          </p:grpSpPr>
          <p:sp>
            <p:nvSpPr>
              <p:cNvPr id="36" name="Freihandform: Form 35">
                <a:extLst>
                  <a:ext uri="{FF2B5EF4-FFF2-40B4-BE49-F238E27FC236}">
                    <a16:creationId xmlns:a16="http://schemas.microsoft.com/office/drawing/2014/main" id="{390A4A57-C684-70D6-D97C-1CEF8718811E}"/>
                  </a:ext>
                </a:extLst>
              </p:cNvPr>
              <p:cNvSpPr/>
              <p:nvPr/>
            </p:nvSpPr>
            <p:spPr>
              <a:xfrm>
                <a:off x="9164726" y="4040049"/>
                <a:ext cx="1473676" cy="1473677"/>
              </a:xfrm>
              <a:custGeom>
                <a:avLst/>
                <a:gdLst>
                  <a:gd name="connsiteX0" fmla="*/ 1573509 w 1726930"/>
                  <a:gd name="connsiteY0" fmla="*/ 451 h 1726932"/>
                  <a:gd name="connsiteX1" fmla="*/ 1682617 w 1726930"/>
                  <a:gd name="connsiteY1" fmla="*/ 45809 h 1726932"/>
                  <a:gd name="connsiteX2" fmla="*/ 1727547 w 1726930"/>
                  <a:gd name="connsiteY2" fmla="*/ 154489 h 1726932"/>
                  <a:gd name="connsiteX3" fmla="*/ 1727547 w 1726930"/>
                  <a:gd name="connsiteY3" fmla="*/ 756093 h 1726932"/>
                  <a:gd name="connsiteX4" fmla="*/ 1696305 w 1726930"/>
                  <a:gd name="connsiteY4" fmla="*/ 872049 h 1726932"/>
                  <a:gd name="connsiteX5" fmla="*/ 1612875 w 1726930"/>
                  <a:gd name="connsiteY5" fmla="*/ 955913 h 1726932"/>
                  <a:gd name="connsiteX6" fmla="*/ 1496489 w 1726930"/>
                  <a:gd name="connsiteY6" fmla="*/ 987149 h 1726932"/>
                  <a:gd name="connsiteX7" fmla="*/ 1357853 w 1726930"/>
                  <a:gd name="connsiteY7" fmla="*/ 987149 h 1726932"/>
                  <a:gd name="connsiteX8" fmla="*/ 1543553 w 1726930"/>
                  <a:gd name="connsiteY8" fmla="*/ 1037211 h 1726932"/>
                  <a:gd name="connsiteX9" fmla="*/ 1677483 w 1726930"/>
                  <a:gd name="connsiteY9" fmla="*/ 1171137 h 1726932"/>
                  <a:gd name="connsiteX10" fmla="*/ 1727547 w 1726930"/>
                  <a:gd name="connsiteY10" fmla="*/ 1357694 h 1726932"/>
                  <a:gd name="connsiteX11" fmla="*/ 1677483 w 1726930"/>
                  <a:gd name="connsiteY11" fmla="*/ 1543394 h 1726932"/>
                  <a:gd name="connsiteX12" fmla="*/ 1543553 w 1726930"/>
                  <a:gd name="connsiteY12" fmla="*/ 1677321 h 1726932"/>
                  <a:gd name="connsiteX13" fmla="*/ 1357853 w 1726930"/>
                  <a:gd name="connsiteY13" fmla="*/ 1727383 h 1726932"/>
                  <a:gd name="connsiteX14" fmla="*/ 1159743 w 1726930"/>
                  <a:gd name="connsiteY14" fmla="*/ 1670046 h 1726932"/>
                  <a:gd name="connsiteX15" fmla="*/ 1025821 w 1726930"/>
                  <a:gd name="connsiteY15" fmla="*/ 1521144 h 1726932"/>
                  <a:gd name="connsiteX16" fmla="*/ 1007847 w 1726930"/>
                  <a:gd name="connsiteY16" fmla="*/ 1478356 h 1726932"/>
                  <a:gd name="connsiteX17" fmla="*/ 864077 w 1726930"/>
                  <a:gd name="connsiteY17" fmla="*/ 1134339 h 1726932"/>
                  <a:gd name="connsiteX18" fmla="*/ 720316 w 1726930"/>
                  <a:gd name="connsiteY18" fmla="*/ 1478356 h 1726932"/>
                  <a:gd name="connsiteX19" fmla="*/ 702343 w 1726930"/>
                  <a:gd name="connsiteY19" fmla="*/ 1521144 h 1726932"/>
                  <a:gd name="connsiteX20" fmla="*/ 568414 w 1726930"/>
                  <a:gd name="connsiteY20" fmla="*/ 1670046 h 1726932"/>
                  <a:gd name="connsiteX21" fmla="*/ 371161 w 1726930"/>
                  <a:gd name="connsiteY21" fmla="*/ 1727383 h 1726932"/>
                  <a:gd name="connsiteX22" fmla="*/ 184605 w 1726930"/>
                  <a:gd name="connsiteY22" fmla="*/ 1677321 h 1726932"/>
                  <a:gd name="connsiteX23" fmla="*/ 50678 w 1726930"/>
                  <a:gd name="connsiteY23" fmla="*/ 1543394 h 1726932"/>
                  <a:gd name="connsiteX24" fmla="*/ 617 w 1726930"/>
                  <a:gd name="connsiteY24" fmla="*/ 1357694 h 1726932"/>
                  <a:gd name="connsiteX25" fmla="*/ 50678 w 1726930"/>
                  <a:gd name="connsiteY25" fmla="*/ 1171137 h 1726932"/>
                  <a:gd name="connsiteX26" fmla="*/ 184605 w 1726930"/>
                  <a:gd name="connsiteY26" fmla="*/ 1037211 h 1726932"/>
                  <a:gd name="connsiteX27" fmla="*/ 371161 w 1726930"/>
                  <a:gd name="connsiteY27" fmla="*/ 987149 h 1726932"/>
                  <a:gd name="connsiteX28" fmla="*/ 231672 w 1726930"/>
                  <a:gd name="connsiteY28" fmla="*/ 987149 h 1726932"/>
                  <a:gd name="connsiteX29" fmla="*/ 115717 w 1726930"/>
                  <a:gd name="connsiteY29" fmla="*/ 955913 h 1726932"/>
                  <a:gd name="connsiteX30" fmla="*/ 31852 w 1726930"/>
                  <a:gd name="connsiteY30" fmla="*/ 872049 h 1726932"/>
                  <a:gd name="connsiteX31" fmla="*/ 617 w 1726930"/>
                  <a:gd name="connsiteY31" fmla="*/ 756093 h 1726932"/>
                  <a:gd name="connsiteX32" fmla="*/ 617 w 1726930"/>
                  <a:gd name="connsiteY32" fmla="*/ 154489 h 1726932"/>
                  <a:gd name="connsiteX33" fmla="*/ 45972 w 1726930"/>
                  <a:gd name="connsiteY33" fmla="*/ 45809 h 1726932"/>
                  <a:gd name="connsiteX34" fmla="*/ 154653 w 1726930"/>
                  <a:gd name="connsiteY34" fmla="*/ 451 h 1726932"/>
                  <a:gd name="connsiteX35" fmla="*/ 255633 w 1726930"/>
                  <a:gd name="connsiteY35" fmla="*/ 37256 h 1726932"/>
                  <a:gd name="connsiteX36" fmla="*/ 864077 w 1726930"/>
                  <a:gd name="connsiteY36" fmla="*/ 555845 h 1726932"/>
                  <a:gd name="connsiteX37" fmla="*/ 1473382 w 1726930"/>
                  <a:gd name="connsiteY37" fmla="*/ 37256 h 1726932"/>
                  <a:gd name="connsiteX38" fmla="*/ 1573509 w 1726930"/>
                  <a:gd name="connsiteY38" fmla="*/ 451 h 17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26930" h="1726932">
                    <a:moveTo>
                      <a:pt x="1573509" y="451"/>
                    </a:moveTo>
                    <a:cubicBezTo>
                      <a:pt x="1616295" y="451"/>
                      <a:pt x="1652661" y="15577"/>
                      <a:pt x="1682617" y="45809"/>
                    </a:cubicBezTo>
                    <a:cubicBezTo>
                      <a:pt x="1712564" y="76051"/>
                      <a:pt x="1727547" y="112275"/>
                      <a:pt x="1727547" y="154489"/>
                    </a:cubicBezTo>
                    <a:lnTo>
                      <a:pt x="1727547" y="756093"/>
                    </a:lnTo>
                    <a:cubicBezTo>
                      <a:pt x="1727547" y="798311"/>
                      <a:pt x="1717136" y="836962"/>
                      <a:pt x="1696305" y="872049"/>
                    </a:cubicBezTo>
                    <a:cubicBezTo>
                      <a:pt x="1675483" y="907135"/>
                      <a:pt x="1647670" y="935090"/>
                      <a:pt x="1612875" y="955913"/>
                    </a:cubicBezTo>
                    <a:cubicBezTo>
                      <a:pt x="1578071" y="976737"/>
                      <a:pt x="1539276" y="987149"/>
                      <a:pt x="1496489" y="987149"/>
                    </a:cubicBezTo>
                    <a:lnTo>
                      <a:pt x="1357853" y="987149"/>
                    </a:lnTo>
                    <a:cubicBezTo>
                      <a:pt x="1425747" y="987149"/>
                      <a:pt x="1487641" y="1003836"/>
                      <a:pt x="1543553" y="1037211"/>
                    </a:cubicBezTo>
                    <a:cubicBezTo>
                      <a:pt x="1599464" y="1070586"/>
                      <a:pt x="1644108" y="1115228"/>
                      <a:pt x="1677483" y="1171137"/>
                    </a:cubicBezTo>
                    <a:cubicBezTo>
                      <a:pt x="1710859" y="1227047"/>
                      <a:pt x="1727547" y="1289233"/>
                      <a:pt x="1727547" y="1357694"/>
                    </a:cubicBezTo>
                    <a:cubicBezTo>
                      <a:pt x="1727547" y="1425584"/>
                      <a:pt x="1710859" y="1487484"/>
                      <a:pt x="1677483" y="1543394"/>
                    </a:cubicBezTo>
                    <a:cubicBezTo>
                      <a:pt x="1644108" y="1599303"/>
                      <a:pt x="1599464" y="1643946"/>
                      <a:pt x="1543553" y="1677321"/>
                    </a:cubicBezTo>
                    <a:cubicBezTo>
                      <a:pt x="1487641" y="1710695"/>
                      <a:pt x="1425747" y="1727383"/>
                      <a:pt x="1357853" y="1727383"/>
                    </a:cubicBezTo>
                    <a:cubicBezTo>
                      <a:pt x="1284825" y="1727383"/>
                      <a:pt x="1218798" y="1708270"/>
                      <a:pt x="1159743" y="1670046"/>
                    </a:cubicBezTo>
                    <a:cubicBezTo>
                      <a:pt x="1100697" y="1631823"/>
                      <a:pt x="1056054" y="1582189"/>
                      <a:pt x="1025821" y="1521144"/>
                    </a:cubicBezTo>
                    <a:cubicBezTo>
                      <a:pt x="1018401" y="1505170"/>
                      <a:pt x="1012410" y="1490907"/>
                      <a:pt x="1007847" y="1478356"/>
                    </a:cubicBezTo>
                    <a:lnTo>
                      <a:pt x="864077" y="1134339"/>
                    </a:lnTo>
                    <a:lnTo>
                      <a:pt x="720316" y="1478356"/>
                    </a:lnTo>
                    <a:cubicBezTo>
                      <a:pt x="716316" y="1490907"/>
                      <a:pt x="710325" y="1505170"/>
                      <a:pt x="702343" y="1521144"/>
                    </a:cubicBezTo>
                    <a:cubicBezTo>
                      <a:pt x="672101" y="1582189"/>
                      <a:pt x="627466" y="1631823"/>
                      <a:pt x="568414" y="1670046"/>
                    </a:cubicBezTo>
                    <a:cubicBezTo>
                      <a:pt x="509367" y="1708270"/>
                      <a:pt x="443616" y="1727383"/>
                      <a:pt x="371161" y="1727383"/>
                    </a:cubicBezTo>
                    <a:cubicBezTo>
                      <a:pt x="302700" y="1727383"/>
                      <a:pt x="240515" y="1710695"/>
                      <a:pt x="184605" y="1677321"/>
                    </a:cubicBezTo>
                    <a:cubicBezTo>
                      <a:pt x="128696" y="1643946"/>
                      <a:pt x="84053" y="1599303"/>
                      <a:pt x="50678" y="1543394"/>
                    </a:cubicBezTo>
                    <a:cubicBezTo>
                      <a:pt x="17304" y="1487484"/>
                      <a:pt x="617" y="1425584"/>
                      <a:pt x="617" y="1357694"/>
                    </a:cubicBezTo>
                    <a:cubicBezTo>
                      <a:pt x="617" y="1289233"/>
                      <a:pt x="17304" y="1227047"/>
                      <a:pt x="50678" y="1171137"/>
                    </a:cubicBezTo>
                    <a:cubicBezTo>
                      <a:pt x="84053" y="1115228"/>
                      <a:pt x="128696" y="1070586"/>
                      <a:pt x="184605" y="1037211"/>
                    </a:cubicBezTo>
                    <a:cubicBezTo>
                      <a:pt x="240515" y="1003836"/>
                      <a:pt x="302700" y="987149"/>
                      <a:pt x="371161" y="987149"/>
                    </a:cubicBezTo>
                    <a:lnTo>
                      <a:pt x="231672" y="987149"/>
                    </a:lnTo>
                    <a:cubicBezTo>
                      <a:pt x="189455" y="987149"/>
                      <a:pt x="150802" y="976737"/>
                      <a:pt x="115717" y="955913"/>
                    </a:cubicBezTo>
                    <a:cubicBezTo>
                      <a:pt x="80631" y="935090"/>
                      <a:pt x="52676" y="907135"/>
                      <a:pt x="31852" y="872049"/>
                    </a:cubicBezTo>
                    <a:cubicBezTo>
                      <a:pt x="11029" y="836962"/>
                      <a:pt x="617" y="798311"/>
                      <a:pt x="617" y="756093"/>
                    </a:cubicBezTo>
                    <a:lnTo>
                      <a:pt x="617" y="154489"/>
                    </a:lnTo>
                    <a:cubicBezTo>
                      <a:pt x="617" y="112275"/>
                      <a:pt x="15735" y="76051"/>
                      <a:pt x="45972" y="45809"/>
                    </a:cubicBezTo>
                    <a:cubicBezTo>
                      <a:pt x="76209" y="15577"/>
                      <a:pt x="112436" y="451"/>
                      <a:pt x="154653" y="451"/>
                    </a:cubicBezTo>
                    <a:cubicBezTo>
                      <a:pt x="192307" y="451"/>
                      <a:pt x="225967" y="12719"/>
                      <a:pt x="255633" y="37256"/>
                    </a:cubicBezTo>
                    <a:lnTo>
                      <a:pt x="864077" y="555845"/>
                    </a:lnTo>
                    <a:lnTo>
                      <a:pt x="1473382" y="37256"/>
                    </a:lnTo>
                    <a:cubicBezTo>
                      <a:pt x="1502481" y="12719"/>
                      <a:pt x="1535856" y="451"/>
                      <a:pt x="1573509" y="451"/>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CD3D05FE-0DBD-D01C-C86E-5DDC21EAE16D}"/>
                  </a:ext>
                </a:extLst>
              </p:cNvPr>
              <p:cNvSpPr/>
              <p:nvPr/>
            </p:nvSpPr>
            <p:spPr>
              <a:xfrm>
                <a:off x="9282298" y="4518283"/>
                <a:ext cx="331156" cy="311185"/>
              </a:xfrm>
              <a:custGeom>
                <a:avLst/>
                <a:gdLst>
                  <a:gd name="connsiteX0" fmla="*/ 369450 w 388065"/>
                  <a:gd name="connsiteY0" fmla="*/ 177702 h 364663"/>
                  <a:gd name="connsiteX1" fmla="*/ 388277 w 388065"/>
                  <a:gd name="connsiteY1" fmla="*/ 205942 h 364663"/>
                  <a:gd name="connsiteX2" fmla="*/ 377152 w 388065"/>
                  <a:gd name="connsiteY2" fmla="*/ 238461 h 364663"/>
                  <a:gd name="connsiteX3" fmla="*/ 293288 w 388065"/>
                  <a:gd name="connsiteY3" fmla="*/ 322326 h 364663"/>
                  <a:gd name="connsiteX4" fmla="*/ 190596 w 388065"/>
                  <a:gd name="connsiteY4" fmla="*/ 365114 h 364663"/>
                  <a:gd name="connsiteX5" fmla="*/ 56242 w 388065"/>
                  <a:gd name="connsiteY5" fmla="*/ 309489 h 364663"/>
                  <a:gd name="connsiteX6" fmla="*/ 617 w 388065"/>
                  <a:gd name="connsiteY6" fmla="*/ 175134 h 364663"/>
                  <a:gd name="connsiteX7" fmla="*/ 617 w 388065"/>
                  <a:gd name="connsiteY7" fmla="*/ 51906 h 364663"/>
                  <a:gd name="connsiteX8" fmla="*/ 25862 w 388065"/>
                  <a:gd name="connsiteY8" fmla="*/ 7834 h 364663"/>
                  <a:gd name="connsiteX9" fmla="*/ 75924 w 388065"/>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5" h="364663">
                    <a:moveTo>
                      <a:pt x="369450" y="177702"/>
                    </a:moveTo>
                    <a:cubicBezTo>
                      <a:pt x="380290" y="183977"/>
                      <a:pt x="386565" y="193391"/>
                      <a:pt x="388277" y="205942"/>
                    </a:cubicBezTo>
                    <a:cubicBezTo>
                      <a:pt x="389988" y="218493"/>
                      <a:pt x="386280" y="229334"/>
                      <a:pt x="377152" y="238461"/>
                    </a:cubicBezTo>
                    <a:lnTo>
                      <a:pt x="293288" y="322326"/>
                    </a:lnTo>
                    <a:cubicBezTo>
                      <a:pt x="264762" y="350852"/>
                      <a:pt x="230531" y="365114"/>
                      <a:pt x="190596" y="365114"/>
                    </a:cubicBezTo>
                    <a:cubicBezTo>
                      <a:pt x="138109" y="365114"/>
                      <a:pt x="93324" y="346572"/>
                      <a:pt x="56242" y="309489"/>
                    </a:cubicBezTo>
                    <a:cubicBezTo>
                      <a:pt x="19158" y="272407"/>
                      <a:pt x="617" y="227622"/>
                      <a:pt x="617" y="175134"/>
                    </a:cubicBezTo>
                    <a:lnTo>
                      <a:pt x="617" y="51906"/>
                    </a:lnTo>
                    <a:cubicBezTo>
                      <a:pt x="617" y="32508"/>
                      <a:pt x="9032" y="17818"/>
                      <a:pt x="25862" y="7834"/>
                    </a:cubicBezTo>
                    <a:cubicBezTo>
                      <a:pt x="42691" y="-2151"/>
                      <a:pt x="59379" y="-2008"/>
                      <a:pt x="75924"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93177F4B-81AE-B5A7-4322-EE5758042241}"/>
                  </a:ext>
                </a:extLst>
              </p:cNvPr>
              <p:cNvSpPr/>
              <p:nvPr/>
            </p:nvSpPr>
            <p:spPr>
              <a:xfrm>
                <a:off x="10202085" y="4518283"/>
                <a:ext cx="331155" cy="311185"/>
              </a:xfrm>
              <a:custGeom>
                <a:avLst/>
                <a:gdLst>
                  <a:gd name="connsiteX0" fmla="*/ 19844 w 388064"/>
                  <a:gd name="connsiteY0" fmla="*/ 177702 h 364663"/>
                  <a:gd name="connsiteX1" fmla="*/ 1023 w 388064"/>
                  <a:gd name="connsiteY1" fmla="*/ 205942 h 364663"/>
                  <a:gd name="connsiteX2" fmla="*/ 12148 w 388064"/>
                  <a:gd name="connsiteY2" fmla="*/ 238461 h 364663"/>
                  <a:gd name="connsiteX3" fmla="*/ 96016 w 388064"/>
                  <a:gd name="connsiteY3" fmla="*/ 322326 h 364663"/>
                  <a:gd name="connsiteX4" fmla="*/ 198705 w 388064"/>
                  <a:gd name="connsiteY4" fmla="*/ 365114 h 364663"/>
                  <a:gd name="connsiteX5" fmla="*/ 333055 w 388064"/>
                  <a:gd name="connsiteY5" fmla="*/ 309489 h 364663"/>
                  <a:gd name="connsiteX6" fmla="*/ 388681 w 388064"/>
                  <a:gd name="connsiteY6" fmla="*/ 175134 h 364663"/>
                  <a:gd name="connsiteX7" fmla="*/ 388681 w 388064"/>
                  <a:gd name="connsiteY7" fmla="*/ 51906 h 364663"/>
                  <a:gd name="connsiteX8" fmla="*/ 363440 w 388064"/>
                  <a:gd name="connsiteY8" fmla="*/ 7834 h 364663"/>
                  <a:gd name="connsiteX9" fmla="*/ 313376 w 388064"/>
                  <a:gd name="connsiteY9" fmla="*/ 8261 h 3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064" h="364663">
                    <a:moveTo>
                      <a:pt x="19844" y="177702"/>
                    </a:moveTo>
                    <a:cubicBezTo>
                      <a:pt x="9005" y="183977"/>
                      <a:pt x="2737" y="193391"/>
                      <a:pt x="1023" y="205942"/>
                    </a:cubicBezTo>
                    <a:cubicBezTo>
                      <a:pt x="-692" y="218493"/>
                      <a:pt x="3023" y="229334"/>
                      <a:pt x="12148" y="238461"/>
                    </a:cubicBezTo>
                    <a:lnTo>
                      <a:pt x="96016" y="322326"/>
                    </a:lnTo>
                    <a:cubicBezTo>
                      <a:pt x="124533" y="350852"/>
                      <a:pt x="158766" y="365114"/>
                      <a:pt x="198705" y="365114"/>
                    </a:cubicBezTo>
                    <a:cubicBezTo>
                      <a:pt x="251188" y="365114"/>
                      <a:pt x="295974" y="346572"/>
                      <a:pt x="333055" y="309489"/>
                    </a:cubicBezTo>
                    <a:cubicBezTo>
                      <a:pt x="370145" y="272407"/>
                      <a:pt x="388681" y="227622"/>
                      <a:pt x="388681" y="175134"/>
                    </a:cubicBezTo>
                    <a:lnTo>
                      <a:pt x="388681" y="51906"/>
                    </a:lnTo>
                    <a:cubicBezTo>
                      <a:pt x="388681" y="32508"/>
                      <a:pt x="380270" y="17818"/>
                      <a:pt x="363440" y="7834"/>
                    </a:cubicBezTo>
                    <a:cubicBezTo>
                      <a:pt x="346609" y="-2151"/>
                      <a:pt x="329921" y="-2008"/>
                      <a:pt x="313376" y="826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C88E1DA9-8B52-DCDF-4FB9-4541021BE720}"/>
                  </a:ext>
                </a:extLst>
              </p:cNvPr>
              <p:cNvSpPr/>
              <p:nvPr/>
            </p:nvSpPr>
            <p:spPr>
              <a:xfrm>
                <a:off x="9954140" y="4729620"/>
                <a:ext cx="257231" cy="99848"/>
              </a:xfrm>
              <a:custGeom>
                <a:avLst/>
                <a:gdLst>
                  <a:gd name="connsiteX0" fmla="*/ 617 w 301437"/>
                  <a:gd name="connsiteY0" fmla="*/ 108046 h 117008"/>
                  <a:gd name="connsiteX1" fmla="*/ 617 w 301437"/>
                  <a:gd name="connsiteY1" fmla="*/ 117460 h 117008"/>
                  <a:gd name="connsiteX2" fmla="*/ 272746 w 301437"/>
                  <a:gd name="connsiteY2" fmla="*/ 117460 h 117008"/>
                  <a:gd name="connsiteX3" fmla="*/ 299283 w 301437"/>
                  <a:gd name="connsiteY3" fmla="*/ 99917 h 117008"/>
                  <a:gd name="connsiteX4" fmla="*/ 293291 w 301437"/>
                  <a:gd name="connsiteY4" fmla="*/ 68681 h 117008"/>
                  <a:gd name="connsiteX5" fmla="*/ 243657 w 301437"/>
                  <a:gd name="connsiteY5" fmla="*/ 19046 h 117008"/>
                  <a:gd name="connsiteX6" fmla="*/ 171771 w 301437"/>
                  <a:gd name="connsiteY6" fmla="*/ 9633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7" h="117008">
                    <a:moveTo>
                      <a:pt x="617" y="108046"/>
                    </a:moveTo>
                    <a:lnTo>
                      <a:pt x="617" y="117460"/>
                    </a:lnTo>
                    <a:lnTo>
                      <a:pt x="272746" y="117460"/>
                    </a:lnTo>
                    <a:cubicBezTo>
                      <a:pt x="285300" y="117460"/>
                      <a:pt x="294139" y="111611"/>
                      <a:pt x="299283" y="99917"/>
                    </a:cubicBezTo>
                    <a:cubicBezTo>
                      <a:pt x="304417" y="88221"/>
                      <a:pt x="302416" y="77809"/>
                      <a:pt x="293291" y="68681"/>
                    </a:cubicBezTo>
                    <a:lnTo>
                      <a:pt x="243657" y="19046"/>
                    </a:lnTo>
                    <a:cubicBezTo>
                      <a:pt x="222549" y="-2062"/>
                      <a:pt x="198584" y="-5199"/>
                      <a:pt x="171771" y="963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8A8EDEE5-8317-13A6-F7A1-CE631A508908}"/>
                  </a:ext>
                </a:extLst>
              </p:cNvPr>
              <p:cNvSpPr/>
              <p:nvPr/>
            </p:nvSpPr>
            <p:spPr>
              <a:xfrm>
                <a:off x="9604169" y="4729620"/>
                <a:ext cx="257229" cy="99848"/>
              </a:xfrm>
              <a:custGeom>
                <a:avLst/>
                <a:gdLst>
                  <a:gd name="connsiteX0" fmla="*/ 130896 w 301434"/>
                  <a:gd name="connsiteY0" fmla="*/ 9633 h 117008"/>
                  <a:gd name="connsiteX1" fmla="*/ 59014 w 301434"/>
                  <a:gd name="connsiteY1" fmla="*/ 19046 h 117008"/>
                  <a:gd name="connsiteX2" fmla="*/ 9379 w 301434"/>
                  <a:gd name="connsiteY2" fmla="*/ 68681 h 117008"/>
                  <a:gd name="connsiteX3" fmla="*/ 3389 w 301434"/>
                  <a:gd name="connsiteY3" fmla="*/ 99917 h 117008"/>
                  <a:gd name="connsiteX4" fmla="*/ 29918 w 301434"/>
                  <a:gd name="connsiteY4" fmla="*/ 117460 h 117008"/>
                  <a:gd name="connsiteX5" fmla="*/ 302051 w 301434"/>
                  <a:gd name="connsiteY5" fmla="*/ 117460 h 117008"/>
                  <a:gd name="connsiteX6" fmla="*/ 302051 w 301434"/>
                  <a:gd name="connsiteY6" fmla="*/ 108046 h 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434" h="117008">
                    <a:moveTo>
                      <a:pt x="130896" y="9633"/>
                    </a:moveTo>
                    <a:cubicBezTo>
                      <a:pt x="104084" y="-5199"/>
                      <a:pt x="80122" y="-2062"/>
                      <a:pt x="59014" y="19046"/>
                    </a:cubicBezTo>
                    <a:lnTo>
                      <a:pt x="9379" y="68681"/>
                    </a:lnTo>
                    <a:cubicBezTo>
                      <a:pt x="252" y="77809"/>
                      <a:pt x="-1745" y="88221"/>
                      <a:pt x="3389" y="99917"/>
                    </a:cubicBezTo>
                    <a:cubicBezTo>
                      <a:pt x="8524" y="111611"/>
                      <a:pt x="17367" y="117460"/>
                      <a:pt x="29918" y="117460"/>
                    </a:cubicBezTo>
                    <a:lnTo>
                      <a:pt x="302051" y="117460"/>
                    </a:lnTo>
                    <a:lnTo>
                      <a:pt x="302051" y="108046"/>
                    </a:lnTo>
                    <a:close/>
                  </a:path>
                </a:pathLst>
              </a:custGeom>
              <a:solidFill>
                <a:schemeClr val="accent6">
                  <a:lumMod val="75000"/>
                </a:schemeClr>
              </a:solidFill>
              <a:ln w="3175" cap="flat">
                <a:no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AE948811-2242-C5EA-93D6-517156462F7C}"/>
                  </a:ext>
                </a:extLst>
              </p:cNvPr>
              <p:cNvSpPr/>
              <p:nvPr/>
            </p:nvSpPr>
            <p:spPr>
              <a:xfrm>
                <a:off x="9282298" y="4199234"/>
                <a:ext cx="579101" cy="561589"/>
              </a:xfrm>
              <a:custGeom>
                <a:avLst/>
                <a:gdLst>
                  <a:gd name="connsiteX0" fmla="*/ 617 w 678620"/>
                  <a:gd name="connsiteY0" fmla="*/ 59521 h 658099"/>
                  <a:gd name="connsiteX1" fmla="*/ 33564 w 678620"/>
                  <a:gd name="connsiteY1" fmla="*/ 6886 h 658099"/>
                  <a:gd name="connsiteX2" fmla="*/ 94750 w 678620"/>
                  <a:gd name="connsiteY2" fmla="*/ 14163 h 658099"/>
                  <a:gd name="connsiteX3" fmla="*/ 679237 w 678620"/>
                  <a:gd name="connsiteY3" fmla="*/ 492533 h 658099"/>
                  <a:gd name="connsiteX4" fmla="*/ 679237 w 678620"/>
                  <a:gd name="connsiteY4" fmla="*/ 658550 h 658099"/>
                  <a:gd name="connsiteX5" fmla="*/ 61376 w 678620"/>
                  <a:gd name="connsiteY5" fmla="*/ 302552 h 658099"/>
                  <a:gd name="connsiteX6" fmla="*/ 617 w 678620"/>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20" h="658099">
                    <a:moveTo>
                      <a:pt x="617" y="59521"/>
                    </a:moveTo>
                    <a:cubicBezTo>
                      <a:pt x="617" y="34985"/>
                      <a:pt x="11599" y="17440"/>
                      <a:pt x="33564" y="6886"/>
                    </a:cubicBezTo>
                    <a:cubicBezTo>
                      <a:pt x="55528" y="-3668"/>
                      <a:pt x="75924" y="-1239"/>
                      <a:pt x="94750" y="14163"/>
                    </a:cubicBezTo>
                    <a:lnTo>
                      <a:pt x="679237" y="492533"/>
                    </a:lnTo>
                    <a:lnTo>
                      <a:pt x="679237" y="658550"/>
                    </a:lnTo>
                    <a:lnTo>
                      <a:pt x="61376" y="302552"/>
                    </a:lnTo>
                    <a:cubicBezTo>
                      <a:pt x="20870" y="279168"/>
                      <a:pt x="617" y="243792"/>
                      <a:pt x="617"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2" name="Freihandform: Form 41">
                <a:extLst>
                  <a:ext uri="{FF2B5EF4-FFF2-40B4-BE49-F238E27FC236}">
                    <a16:creationId xmlns:a16="http://schemas.microsoft.com/office/drawing/2014/main" id="{7AC8533E-C1AB-BB92-3D43-DB16B6D721EA}"/>
                  </a:ext>
                </a:extLst>
              </p:cNvPr>
              <p:cNvSpPr/>
              <p:nvPr/>
            </p:nvSpPr>
            <p:spPr>
              <a:xfrm>
                <a:off x="9954140" y="4199234"/>
                <a:ext cx="579099" cy="561589"/>
              </a:xfrm>
              <a:custGeom>
                <a:avLst/>
                <a:gdLst>
                  <a:gd name="connsiteX0" fmla="*/ 679235 w 678618"/>
                  <a:gd name="connsiteY0" fmla="*/ 59521 h 658099"/>
                  <a:gd name="connsiteX1" fmla="*/ 646288 w 678618"/>
                  <a:gd name="connsiteY1" fmla="*/ 6886 h 658099"/>
                  <a:gd name="connsiteX2" fmla="*/ 585099 w 678618"/>
                  <a:gd name="connsiteY2" fmla="*/ 14163 h 658099"/>
                  <a:gd name="connsiteX3" fmla="*/ 617 w 678618"/>
                  <a:gd name="connsiteY3" fmla="*/ 492533 h 658099"/>
                  <a:gd name="connsiteX4" fmla="*/ 617 w 678618"/>
                  <a:gd name="connsiteY4" fmla="*/ 658550 h 658099"/>
                  <a:gd name="connsiteX5" fmla="*/ 618475 w 678618"/>
                  <a:gd name="connsiteY5" fmla="*/ 302552 h 658099"/>
                  <a:gd name="connsiteX6" fmla="*/ 679235 w 678618"/>
                  <a:gd name="connsiteY6" fmla="*/ 196443 h 6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18" h="658099">
                    <a:moveTo>
                      <a:pt x="679235" y="59521"/>
                    </a:moveTo>
                    <a:cubicBezTo>
                      <a:pt x="679235" y="34985"/>
                      <a:pt x="668253" y="17440"/>
                      <a:pt x="646288" y="6886"/>
                    </a:cubicBezTo>
                    <a:cubicBezTo>
                      <a:pt x="624323" y="-3668"/>
                      <a:pt x="603930" y="-1239"/>
                      <a:pt x="585099" y="14163"/>
                    </a:cubicBezTo>
                    <a:lnTo>
                      <a:pt x="617" y="492533"/>
                    </a:lnTo>
                    <a:lnTo>
                      <a:pt x="617" y="658550"/>
                    </a:lnTo>
                    <a:lnTo>
                      <a:pt x="618475" y="302552"/>
                    </a:lnTo>
                    <a:cubicBezTo>
                      <a:pt x="658985" y="279168"/>
                      <a:pt x="679235" y="243792"/>
                      <a:pt x="679235" y="196443"/>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3" name="Freihandform: Form 42">
                <a:extLst>
                  <a:ext uri="{FF2B5EF4-FFF2-40B4-BE49-F238E27FC236}">
                    <a16:creationId xmlns:a16="http://schemas.microsoft.com/office/drawing/2014/main" id="{9A6A2476-9D0C-58C1-F599-CB7CE2046F3B}"/>
                  </a:ext>
                </a:extLst>
              </p:cNvPr>
              <p:cNvSpPr/>
              <p:nvPr/>
            </p:nvSpPr>
            <p:spPr>
              <a:xfrm>
                <a:off x="9534399" y="4960916"/>
                <a:ext cx="270365" cy="219909"/>
              </a:xfrm>
              <a:custGeom>
                <a:avLst/>
                <a:gdLst>
                  <a:gd name="connsiteX0" fmla="*/ 243470 w 316827"/>
                  <a:gd name="connsiteY0" fmla="*/ 451 h 257701"/>
                  <a:gd name="connsiteX1" fmla="*/ 304650 w 316827"/>
                  <a:gd name="connsiteY1" fmla="*/ 33398 h 257701"/>
                  <a:gd name="connsiteX2" fmla="*/ 311069 w 316827"/>
                  <a:gd name="connsiteY2" fmla="*/ 101431 h 257701"/>
                  <a:gd name="connsiteX3" fmla="*/ 256301 w 316827"/>
                  <a:gd name="connsiteY3" fmla="*/ 234075 h 257701"/>
                  <a:gd name="connsiteX4" fmla="*/ 228059 w 316827"/>
                  <a:gd name="connsiteY4" fmla="*/ 257180 h 257701"/>
                  <a:gd name="connsiteX5" fmla="*/ 193836 w 316827"/>
                  <a:gd name="connsiteY5" fmla="*/ 246910 h 257701"/>
                  <a:gd name="connsiteX6" fmla="*/ 12410 w 316827"/>
                  <a:gd name="connsiteY6" fmla="*/ 64633 h 257701"/>
                  <a:gd name="connsiteX7" fmla="*/ 3853 w 316827"/>
                  <a:gd name="connsiteY7" fmla="*/ 23984 h 257701"/>
                  <a:gd name="connsiteX8" fmla="*/ 38939 w 316827"/>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7" h="257701">
                    <a:moveTo>
                      <a:pt x="243470" y="451"/>
                    </a:moveTo>
                    <a:cubicBezTo>
                      <a:pt x="269712" y="451"/>
                      <a:pt x="290105" y="11433"/>
                      <a:pt x="304650" y="33398"/>
                    </a:cubicBezTo>
                    <a:cubicBezTo>
                      <a:pt x="319204" y="55363"/>
                      <a:pt x="321337" y="78041"/>
                      <a:pt x="311069" y="101431"/>
                    </a:cubicBezTo>
                    <a:lnTo>
                      <a:pt x="256301" y="234075"/>
                    </a:lnTo>
                    <a:cubicBezTo>
                      <a:pt x="250595" y="246626"/>
                      <a:pt x="241184" y="254328"/>
                      <a:pt x="228059" y="257180"/>
                    </a:cubicBezTo>
                    <a:cubicBezTo>
                      <a:pt x="214943" y="260032"/>
                      <a:pt x="203532" y="256610"/>
                      <a:pt x="193836" y="246910"/>
                    </a:cubicBezTo>
                    <a:lnTo>
                      <a:pt x="12410" y="64633"/>
                    </a:lnTo>
                    <a:cubicBezTo>
                      <a:pt x="430" y="53223"/>
                      <a:pt x="-2423" y="39674"/>
                      <a:pt x="3853" y="23984"/>
                    </a:cubicBezTo>
                    <a:cubicBezTo>
                      <a:pt x="10128" y="8296"/>
                      <a:pt x="21824" y="451"/>
                      <a:pt x="38939"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4" name="Freihandform: Form 43">
                <a:extLst>
                  <a:ext uri="{FF2B5EF4-FFF2-40B4-BE49-F238E27FC236}">
                    <a16:creationId xmlns:a16="http://schemas.microsoft.com/office/drawing/2014/main" id="{2C1E0EE2-141C-27B7-03C1-3295789BEA24}"/>
                  </a:ext>
                </a:extLst>
              </p:cNvPr>
              <p:cNvSpPr/>
              <p:nvPr/>
            </p:nvSpPr>
            <p:spPr>
              <a:xfrm>
                <a:off x="9243595" y="4977278"/>
                <a:ext cx="457526" cy="457636"/>
              </a:xfrm>
              <a:custGeom>
                <a:avLst/>
                <a:gdLst>
                  <a:gd name="connsiteX0" fmla="*/ 156366 w 536153"/>
                  <a:gd name="connsiteY0" fmla="*/ 9517 h 536282"/>
                  <a:gd name="connsiteX1" fmla="*/ 244509 w 536153"/>
                  <a:gd name="connsiteY1" fmla="*/ 24921 h 536282"/>
                  <a:gd name="connsiteX2" fmla="*/ 512363 w 536153"/>
                  <a:gd name="connsiteY2" fmla="*/ 292774 h 536282"/>
                  <a:gd name="connsiteX3" fmla="*/ 528625 w 536153"/>
                  <a:gd name="connsiteY3" fmla="*/ 379206 h 536282"/>
                  <a:gd name="connsiteX4" fmla="*/ 527767 w 536153"/>
                  <a:gd name="connsiteY4" fmla="*/ 380062 h 536282"/>
                  <a:gd name="connsiteX5" fmla="*/ 527767 w 536153"/>
                  <a:gd name="connsiteY5" fmla="*/ 380918 h 536282"/>
                  <a:gd name="connsiteX6" fmla="*/ 526910 w 536153"/>
                  <a:gd name="connsiteY6" fmla="*/ 381774 h 536282"/>
                  <a:gd name="connsiteX7" fmla="*/ 422508 w 536153"/>
                  <a:gd name="connsiteY7" fmla="*/ 496446 h 536282"/>
                  <a:gd name="connsiteX8" fmla="*/ 272749 w 536153"/>
                  <a:gd name="connsiteY8" fmla="*/ 536666 h 536282"/>
                  <a:gd name="connsiteX9" fmla="*/ 134972 w 536153"/>
                  <a:gd name="connsiteY9" fmla="*/ 497729 h 536282"/>
                  <a:gd name="connsiteX10" fmla="*/ 36987 w 536153"/>
                  <a:gd name="connsiteY10" fmla="*/ 398033 h 536282"/>
                  <a:gd name="connsiteX11" fmla="*/ 617 w 536153"/>
                  <a:gd name="connsiteY11" fmla="*/ 259400 h 536282"/>
                  <a:gd name="connsiteX12" fmla="*/ 43833 w 536153"/>
                  <a:gd name="connsiteY12" fmla="*/ 110497 h 536282"/>
                  <a:gd name="connsiteX13" fmla="*/ 156366 w 536153"/>
                  <a:gd name="connsiteY13" fmla="*/ 9517 h 536282"/>
                  <a:gd name="connsiteX14" fmla="*/ 194874 w 536153"/>
                  <a:gd name="connsiteY14" fmla="*/ 445100 h 536282"/>
                  <a:gd name="connsiteX15" fmla="*/ 266331 w 536153"/>
                  <a:gd name="connsiteY15" fmla="*/ 415148 h 536282"/>
                  <a:gd name="connsiteX16" fmla="*/ 295855 w 536153"/>
                  <a:gd name="connsiteY16" fmla="*/ 343264 h 536282"/>
                  <a:gd name="connsiteX17" fmla="*/ 266331 w 536153"/>
                  <a:gd name="connsiteY17" fmla="*/ 271808 h 536282"/>
                  <a:gd name="connsiteX18" fmla="*/ 194874 w 536153"/>
                  <a:gd name="connsiteY18" fmla="*/ 242285 h 536282"/>
                  <a:gd name="connsiteX19" fmla="*/ 122991 w 536153"/>
                  <a:gd name="connsiteY19" fmla="*/ 271808 h 536282"/>
                  <a:gd name="connsiteX20" fmla="*/ 93039 w 536153"/>
                  <a:gd name="connsiteY20" fmla="*/ 343264 h 536282"/>
                  <a:gd name="connsiteX21" fmla="*/ 122991 w 536153"/>
                  <a:gd name="connsiteY21" fmla="*/ 415148 h 536282"/>
                  <a:gd name="connsiteX22" fmla="*/ 194874 w 536153"/>
                  <a:gd name="connsiteY22" fmla="*/ 445100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153" h="536282">
                    <a:moveTo>
                      <a:pt x="156366" y="9517"/>
                    </a:moveTo>
                    <a:cubicBezTo>
                      <a:pt x="188884" y="-6457"/>
                      <a:pt x="218266" y="-1322"/>
                      <a:pt x="244509" y="24921"/>
                    </a:cubicBezTo>
                    <a:lnTo>
                      <a:pt x="512363" y="292774"/>
                    </a:lnTo>
                    <a:cubicBezTo>
                      <a:pt x="538035" y="317877"/>
                      <a:pt x="543455" y="346687"/>
                      <a:pt x="528625" y="379206"/>
                    </a:cubicBezTo>
                    <a:cubicBezTo>
                      <a:pt x="528625" y="379206"/>
                      <a:pt x="528339" y="379492"/>
                      <a:pt x="527767" y="380062"/>
                    </a:cubicBezTo>
                    <a:cubicBezTo>
                      <a:pt x="527767" y="380062"/>
                      <a:pt x="527767" y="380347"/>
                      <a:pt x="527767" y="380918"/>
                    </a:cubicBezTo>
                    <a:lnTo>
                      <a:pt x="526910" y="381774"/>
                    </a:lnTo>
                    <a:cubicBezTo>
                      <a:pt x="502949" y="430267"/>
                      <a:pt x="468148" y="468491"/>
                      <a:pt x="422508" y="496446"/>
                    </a:cubicBezTo>
                    <a:cubicBezTo>
                      <a:pt x="376867" y="524401"/>
                      <a:pt x="326947" y="537807"/>
                      <a:pt x="272749" y="536666"/>
                    </a:cubicBezTo>
                    <a:cubicBezTo>
                      <a:pt x="221974" y="535525"/>
                      <a:pt x="176048" y="522546"/>
                      <a:pt x="134972" y="497729"/>
                    </a:cubicBezTo>
                    <a:cubicBezTo>
                      <a:pt x="93895" y="472912"/>
                      <a:pt x="61233" y="439680"/>
                      <a:pt x="36987" y="398033"/>
                    </a:cubicBezTo>
                    <a:cubicBezTo>
                      <a:pt x="12740" y="356386"/>
                      <a:pt x="617" y="310175"/>
                      <a:pt x="617" y="259400"/>
                    </a:cubicBezTo>
                    <a:cubicBezTo>
                      <a:pt x="617" y="204631"/>
                      <a:pt x="15022" y="154997"/>
                      <a:pt x="43833" y="110497"/>
                    </a:cubicBezTo>
                    <a:cubicBezTo>
                      <a:pt x="72643" y="65998"/>
                      <a:pt x="110154" y="32337"/>
                      <a:pt x="156366" y="9517"/>
                    </a:cubicBezTo>
                    <a:close/>
                    <a:moveTo>
                      <a:pt x="194874" y="445100"/>
                    </a:moveTo>
                    <a:cubicBezTo>
                      <a:pt x="222829" y="445100"/>
                      <a:pt x="246648" y="435116"/>
                      <a:pt x="266331" y="415148"/>
                    </a:cubicBezTo>
                    <a:cubicBezTo>
                      <a:pt x="286013" y="395181"/>
                      <a:pt x="295855" y="371219"/>
                      <a:pt x="295855" y="343264"/>
                    </a:cubicBezTo>
                    <a:cubicBezTo>
                      <a:pt x="295855" y="315310"/>
                      <a:pt x="286013" y="291491"/>
                      <a:pt x="266331" y="271808"/>
                    </a:cubicBezTo>
                    <a:cubicBezTo>
                      <a:pt x="246648" y="252126"/>
                      <a:pt x="222829" y="242285"/>
                      <a:pt x="194874" y="242285"/>
                    </a:cubicBezTo>
                    <a:cubicBezTo>
                      <a:pt x="166919" y="242285"/>
                      <a:pt x="142958" y="252126"/>
                      <a:pt x="122991" y="271808"/>
                    </a:cubicBezTo>
                    <a:cubicBezTo>
                      <a:pt x="103023" y="291491"/>
                      <a:pt x="93039" y="315310"/>
                      <a:pt x="93039" y="343264"/>
                    </a:cubicBezTo>
                    <a:cubicBezTo>
                      <a:pt x="93039" y="371219"/>
                      <a:pt x="103023" y="395181"/>
                      <a:pt x="122991" y="415148"/>
                    </a:cubicBezTo>
                    <a:cubicBezTo>
                      <a:pt x="142958" y="435116"/>
                      <a:pt x="166919" y="445100"/>
                      <a:pt x="194874" y="445100"/>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FF8411E-A917-C59E-C3F8-51E68E7439BC}"/>
                  </a:ext>
                </a:extLst>
              </p:cNvPr>
              <p:cNvSpPr/>
              <p:nvPr/>
            </p:nvSpPr>
            <p:spPr>
              <a:xfrm>
                <a:off x="10000550" y="4960916"/>
                <a:ext cx="270367" cy="219909"/>
              </a:xfrm>
              <a:custGeom>
                <a:avLst/>
                <a:gdLst>
                  <a:gd name="connsiteX0" fmla="*/ 74600 w 316829"/>
                  <a:gd name="connsiteY0" fmla="*/ 451 h 257701"/>
                  <a:gd name="connsiteX1" fmla="*/ 13411 w 316829"/>
                  <a:gd name="connsiteY1" fmla="*/ 33398 h 257701"/>
                  <a:gd name="connsiteX2" fmla="*/ 6991 w 316829"/>
                  <a:gd name="connsiteY2" fmla="*/ 101431 h 257701"/>
                  <a:gd name="connsiteX3" fmla="*/ 61760 w 316829"/>
                  <a:gd name="connsiteY3" fmla="*/ 234075 h 257701"/>
                  <a:gd name="connsiteX4" fmla="*/ 90002 w 316829"/>
                  <a:gd name="connsiteY4" fmla="*/ 257180 h 257701"/>
                  <a:gd name="connsiteX5" fmla="*/ 124235 w 316829"/>
                  <a:gd name="connsiteY5" fmla="*/ 246910 h 257701"/>
                  <a:gd name="connsiteX6" fmla="*/ 305648 w 316829"/>
                  <a:gd name="connsiteY6" fmla="*/ 64633 h 257701"/>
                  <a:gd name="connsiteX7" fmla="*/ 314211 w 316829"/>
                  <a:gd name="connsiteY7" fmla="*/ 23984 h 257701"/>
                  <a:gd name="connsiteX8" fmla="*/ 279121 w 316829"/>
                  <a:gd name="connsiteY8" fmla="*/ 451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829" h="257701">
                    <a:moveTo>
                      <a:pt x="74600" y="451"/>
                    </a:moveTo>
                    <a:cubicBezTo>
                      <a:pt x="48349" y="451"/>
                      <a:pt x="27956" y="11433"/>
                      <a:pt x="13411" y="33398"/>
                    </a:cubicBezTo>
                    <a:cubicBezTo>
                      <a:pt x="-1143" y="55363"/>
                      <a:pt x="-3277" y="78041"/>
                      <a:pt x="6991" y="101431"/>
                    </a:cubicBezTo>
                    <a:lnTo>
                      <a:pt x="61760" y="234075"/>
                    </a:lnTo>
                    <a:cubicBezTo>
                      <a:pt x="67466" y="246626"/>
                      <a:pt x="76876" y="254328"/>
                      <a:pt x="90002" y="257180"/>
                    </a:cubicBezTo>
                    <a:cubicBezTo>
                      <a:pt x="103118" y="260032"/>
                      <a:pt x="114529" y="256610"/>
                      <a:pt x="124235" y="246910"/>
                    </a:cubicBezTo>
                    <a:lnTo>
                      <a:pt x="305648" y="64633"/>
                    </a:lnTo>
                    <a:cubicBezTo>
                      <a:pt x="317630" y="53223"/>
                      <a:pt x="320488" y="39674"/>
                      <a:pt x="314211" y="23984"/>
                    </a:cubicBezTo>
                    <a:cubicBezTo>
                      <a:pt x="307934" y="8296"/>
                      <a:pt x="296237" y="451"/>
                      <a:pt x="279121" y="451"/>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4228514A-D1F3-5691-9144-179126B4FB2D}"/>
                  </a:ext>
                </a:extLst>
              </p:cNvPr>
              <p:cNvSpPr/>
              <p:nvPr/>
            </p:nvSpPr>
            <p:spPr>
              <a:xfrm>
                <a:off x="10104483" y="4977278"/>
                <a:ext cx="457238" cy="457636"/>
              </a:xfrm>
              <a:custGeom>
                <a:avLst/>
                <a:gdLst>
                  <a:gd name="connsiteX0" fmla="*/ 380689 w 535815"/>
                  <a:gd name="connsiteY0" fmla="*/ 9517 h 536282"/>
                  <a:gd name="connsiteX1" fmla="*/ 292544 w 535815"/>
                  <a:gd name="connsiteY1" fmla="*/ 24921 h 536282"/>
                  <a:gd name="connsiteX2" fmla="*/ 24682 w 535815"/>
                  <a:gd name="connsiteY2" fmla="*/ 292774 h 536282"/>
                  <a:gd name="connsiteX3" fmla="*/ 9280 w 535815"/>
                  <a:gd name="connsiteY3" fmla="*/ 380062 h 536282"/>
                  <a:gd name="connsiteX4" fmla="*/ 9280 w 535815"/>
                  <a:gd name="connsiteY4" fmla="*/ 380918 h 536282"/>
                  <a:gd name="connsiteX5" fmla="*/ 10138 w 535815"/>
                  <a:gd name="connsiteY5" fmla="*/ 380918 h 536282"/>
                  <a:gd name="connsiteX6" fmla="*/ 10138 w 535815"/>
                  <a:gd name="connsiteY6" fmla="*/ 381774 h 536282"/>
                  <a:gd name="connsiteX7" fmla="*/ 114541 w 535815"/>
                  <a:gd name="connsiteY7" fmla="*/ 496446 h 536282"/>
                  <a:gd name="connsiteX8" fmla="*/ 264303 w 535815"/>
                  <a:gd name="connsiteY8" fmla="*/ 536666 h 536282"/>
                  <a:gd name="connsiteX9" fmla="*/ 402082 w 535815"/>
                  <a:gd name="connsiteY9" fmla="*/ 497729 h 536282"/>
                  <a:gd name="connsiteX10" fmla="*/ 500065 w 535815"/>
                  <a:gd name="connsiteY10" fmla="*/ 398033 h 536282"/>
                  <a:gd name="connsiteX11" fmla="*/ 536432 w 535815"/>
                  <a:gd name="connsiteY11" fmla="*/ 259400 h 536282"/>
                  <a:gd name="connsiteX12" fmla="*/ 493217 w 535815"/>
                  <a:gd name="connsiteY12" fmla="*/ 110497 h 536282"/>
                  <a:gd name="connsiteX13" fmla="*/ 380689 w 535815"/>
                  <a:gd name="connsiteY13" fmla="*/ 9517 h 536282"/>
                  <a:gd name="connsiteX14" fmla="*/ 343027 w 535815"/>
                  <a:gd name="connsiteY14" fmla="*/ 436542 h 536282"/>
                  <a:gd name="connsiteX15" fmla="*/ 271570 w 535815"/>
                  <a:gd name="connsiteY15" fmla="*/ 407019 h 536282"/>
                  <a:gd name="connsiteX16" fmla="*/ 242052 w 535815"/>
                  <a:gd name="connsiteY16" fmla="*/ 335563 h 536282"/>
                  <a:gd name="connsiteX17" fmla="*/ 271570 w 535815"/>
                  <a:gd name="connsiteY17" fmla="*/ 264106 h 536282"/>
                  <a:gd name="connsiteX18" fmla="*/ 343027 w 535815"/>
                  <a:gd name="connsiteY18" fmla="*/ 234583 h 536282"/>
                  <a:gd name="connsiteX19" fmla="*/ 414483 w 535815"/>
                  <a:gd name="connsiteY19" fmla="*/ 264106 h 536282"/>
                  <a:gd name="connsiteX20" fmla="*/ 444011 w 535815"/>
                  <a:gd name="connsiteY20" fmla="*/ 335563 h 536282"/>
                  <a:gd name="connsiteX21" fmla="*/ 414483 w 535815"/>
                  <a:gd name="connsiteY21" fmla="*/ 407019 h 536282"/>
                  <a:gd name="connsiteX22" fmla="*/ 343027 w 535815"/>
                  <a:gd name="connsiteY22" fmla="*/ 436542 h 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815" h="536282">
                    <a:moveTo>
                      <a:pt x="380689" y="9517"/>
                    </a:moveTo>
                    <a:cubicBezTo>
                      <a:pt x="348161" y="-6457"/>
                      <a:pt x="318786" y="-1322"/>
                      <a:pt x="292544" y="24921"/>
                    </a:cubicBezTo>
                    <a:lnTo>
                      <a:pt x="24682" y="292774"/>
                    </a:lnTo>
                    <a:cubicBezTo>
                      <a:pt x="-988" y="318447"/>
                      <a:pt x="-6122" y="347543"/>
                      <a:pt x="9280" y="380062"/>
                    </a:cubicBezTo>
                    <a:cubicBezTo>
                      <a:pt x="9280" y="380062"/>
                      <a:pt x="9280" y="380347"/>
                      <a:pt x="9280" y="380918"/>
                    </a:cubicBezTo>
                    <a:cubicBezTo>
                      <a:pt x="9852" y="380918"/>
                      <a:pt x="10138" y="380918"/>
                      <a:pt x="10138" y="380918"/>
                    </a:cubicBezTo>
                    <a:lnTo>
                      <a:pt x="10138" y="381774"/>
                    </a:lnTo>
                    <a:cubicBezTo>
                      <a:pt x="34102" y="430267"/>
                      <a:pt x="68897" y="468491"/>
                      <a:pt x="114541" y="496446"/>
                    </a:cubicBezTo>
                    <a:cubicBezTo>
                      <a:pt x="160185" y="524401"/>
                      <a:pt x="210105" y="537807"/>
                      <a:pt x="264303" y="536666"/>
                    </a:cubicBezTo>
                    <a:cubicBezTo>
                      <a:pt x="315071" y="535525"/>
                      <a:pt x="361000" y="522546"/>
                      <a:pt x="402082" y="497729"/>
                    </a:cubicBezTo>
                    <a:cubicBezTo>
                      <a:pt x="443154" y="472912"/>
                      <a:pt x="475815" y="439680"/>
                      <a:pt x="500065" y="398033"/>
                    </a:cubicBezTo>
                    <a:cubicBezTo>
                      <a:pt x="524307" y="356386"/>
                      <a:pt x="536432" y="310175"/>
                      <a:pt x="536432" y="259400"/>
                    </a:cubicBezTo>
                    <a:cubicBezTo>
                      <a:pt x="536432" y="204631"/>
                      <a:pt x="522030" y="154997"/>
                      <a:pt x="493217" y="110497"/>
                    </a:cubicBezTo>
                    <a:cubicBezTo>
                      <a:pt x="464404" y="65998"/>
                      <a:pt x="426894" y="32337"/>
                      <a:pt x="380689" y="9517"/>
                    </a:cubicBezTo>
                    <a:close/>
                    <a:moveTo>
                      <a:pt x="343027" y="436542"/>
                    </a:moveTo>
                    <a:cubicBezTo>
                      <a:pt x="315071" y="436542"/>
                      <a:pt x="291258" y="426701"/>
                      <a:pt x="271570" y="407019"/>
                    </a:cubicBezTo>
                    <a:cubicBezTo>
                      <a:pt x="251892" y="387336"/>
                      <a:pt x="242052" y="363517"/>
                      <a:pt x="242052" y="335563"/>
                    </a:cubicBezTo>
                    <a:cubicBezTo>
                      <a:pt x="242052" y="307608"/>
                      <a:pt x="251892" y="283789"/>
                      <a:pt x="271570" y="264106"/>
                    </a:cubicBezTo>
                    <a:cubicBezTo>
                      <a:pt x="291258" y="244424"/>
                      <a:pt x="315071" y="234583"/>
                      <a:pt x="343027" y="234583"/>
                    </a:cubicBezTo>
                    <a:cubicBezTo>
                      <a:pt x="370983" y="234583"/>
                      <a:pt x="394805" y="244424"/>
                      <a:pt x="414483" y="264106"/>
                    </a:cubicBezTo>
                    <a:cubicBezTo>
                      <a:pt x="434171" y="283789"/>
                      <a:pt x="444011" y="307608"/>
                      <a:pt x="444011" y="335563"/>
                    </a:cubicBezTo>
                    <a:cubicBezTo>
                      <a:pt x="444011" y="363517"/>
                      <a:pt x="434171" y="387336"/>
                      <a:pt x="414483" y="407019"/>
                    </a:cubicBezTo>
                    <a:cubicBezTo>
                      <a:pt x="394805" y="426701"/>
                      <a:pt x="370983" y="436542"/>
                      <a:pt x="343027" y="436542"/>
                    </a:cubicBezTo>
                    <a:close/>
                  </a:path>
                </a:pathLst>
              </a:custGeom>
              <a:solidFill>
                <a:schemeClr val="accent6">
                  <a:lumMod val="75000"/>
                </a:schemeClr>
              </a:solidFill>
              <a:ln w="3175" cap="flat">
                <a:no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9770C431-BA65-346C-B6BF-AEC3D34B92FA}"/>
                  </a:ext>
                </a:extLst>
              </p:cNvPr>
              <p:cNvSpPr/>
              <p:nvPr/>
            </p:nvSpPr>
            <p:spPr>
              <a:xfrm>
                <a:off x="9712890" y="4039808"/>
                <a:ext cx="378056" cy="453738"/>
              </a:xfrm>
              <a:custGeom>
                <a:avLst/>
                <a:gdLst>
                  <a:gd name="connsiteX0" fmla="*/ 55698 w 443025"/>
                  <a:gd name="connsiteY0" fmla="*/ 12716 h 531714"/>
                  <a:gd name="connsiteX1" fmla="*/ 172932 w 443025"/>
                  <a:gd name="connsiteY1" fmla="*/ 224095 h 531714"/>
                  <a:gd name="connsiteX2" fmla="*/ 221709 w 443025"/>
                  <a:gd name="connsiteY2" fmla="*/ 468840 h 531714"/>
                  <a:gd name="connsiteX3" fmla="*/ 270487 w 443025"/>
                  <a:gd name="connsiteY3" fmla="*/ 224095 h 531714"/>
                  <a:gd name="connsiteX4" fmla="*/ 387730 w 443025"/>
                  <a:gd name="connsiteY4" fmla="*/ 12716 h 531714"/>
                  <a:gd name="connsiteX5" fmla="*/ 408695 w 443025"/>
                  <a:gd name="connsiteY5" fmla="*/ 733 h 531714"/>
                  <a:gd name="connsiteX6" fmla="*/ 431374 w 443025"/>
                  <a:gd name="connsiteY6" fmla="*/ 7582 h 531714"/>
                  <a:gd name="connsiteX7" fmla="*/ 443356 w 443025"/>
                  <a:gd name="connsiteY7" fmla="*/ 27699 h 531714"/>
                  <a:gd name="connsiteX8" fmla="*/ 436508 w 443025"/>
                  <a:gd name="connsiteY8" fmla="*/ 50368 h 531714"/>
                  <a:gd name="connsiteX9" fmla="*/ 323979 w 443025"/>
                  <a:gd name="connsiteY9" fmla="*/ 258747 h 531714"/>
                  <a:gd name="connsiteX10" fmla="*/ 283326 w 443025"/>
                  <a:gd name="connsiteY10" fmla="*/ 500501 h 531714"/>
                  <a:gd name="connsiteX11" fmla="*/ 273916 w 443025"/>
                  <a:gd name="connsiteY11" fmla="*/ 522751 h 531714"/>
                  <a:gd name="connsiteX12" fmla="*/ 252523 w 443025"/>
                  <a:gd name="connsiteY12" fmla="*/ 532166 h 531714"/>
                  <a:gd name="connsiteX13" fmla="*/ 221709 w 443025"/>
                  <a:gd name="connsiteY13" fmla="*/ 507349 h 531714"/>
                  <a:gd name="connsiteX14" fmla="*/ 191763 w 443025"/>
                  <a:gd name="connsiteY14" fmla="*/ 532166 h 531714"/>
                  <a:gd name="connsiteX15" fmla="*/ 169941 w 443025"/>
                  <a:gd name="connsiteY15" fmla="*/ 522751 h 531714"/>
                  <a:gd name="connsiteX16" fmla="*/ 160949 w 443025"/>
                  <a:gd name="connsiteY16" fmla="*/ 500501 h 531714"/>
                  <a:gd name="connsiteX17" fmla="*/ 120306 w 443025"/>
                  <a:gd name="connsiteY17" fmla="*/ 258747 h 531714"/>
                  <a:gd name="connsiteX18" fmla="*/ 6920 w 443025"/>
                  <a:gd name="connsiteY18" fmla="*/ 50368 h 531714"/>
                  <a:gd name="connsiteX19" fmla="*/ 929 w 443025"/>
                  <a:gd name="connsiteY19" fmla="*/ 27699 h 531714"/>
                  <a:gd name="connsiteX20" fmla="*/ 12054 w 443025"/>
                  <a:gd name="connsiteY20" fmla="*/ 7582 h 531714"/>
                  <a:gd name="connsiteX21" fmla="*/ 35153 w 443025"/>
                  <a:gd name="connsiteY21" fmla="*/ 733 h 531714"/>
                  <a:gd name="connsiteX22" fmla="*/ 55698 w 443025"/>
                  <a:gd name="connsiteY22" fmla="*/ 12716 h 53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3025" h="531714">
                    <a:moveTo>
                      <a:pt x="55698" y="12716"/>
                    </a:moveTo>
                    <a:cubicBezTo>
                      <a:pt x="104761" y="76048"/>
                      <a:pt x="143842" y="146504"/>
                      <a:pt x="172932" y="224095"/>
                    </a:cubicBezTo>
                    <a:cubicBezTo>
                      <a:pt x="202031" y="301685"/>
                      <a:pt x="218290" y="383267"/>
                      <a:pt x="221709" y="468840"/>
                    </a:cubicBezTo>
                    <a:cubicBezTo>
                      <a:pt x="225138" y="383267"/>
                      <a:pt x="241397" y="301685"/>
                      <a:pt x="270487" y="224095"/>
                    </a:cubicBezTo>
                    <a:cubicBezTo>
                      <a:pt x="299586" y="146504"/>
                      <a:pt x="338667" y="76048"/>
                      <a:pt x="387730" y="12716"/>
                    </a:cubicBezTo>
                    <a:cubicBezTo>
                      <a:pt x="393435" y="5877"/>
                      <a:pt x="400427" y="1877"/>
                      <a:pt x="408695" y="733"/>
                    </a:cubicBezTo>
                    <a:cubicBezTo>
                      <a:pt x="416972" y="-400"/>
                      <a:pt x="424525" y="1877"/>
                      <a:pt x="431374" y="7582"/>
                    </a:cubicBezTo>
                    <a:cubicBezTo>
                      <a:pt x="438222" y="12716"/>
                      <a:pt x="442213" y="19422"/>
                      <a:pt x="443356" y="27699"/>
                    </a:cubicBezTo>
                    <a:cubicBezTo>
                      <a:pt x="444499" y="35967"/>
                      <a:pt x="442213" y="43529"/>
                      <a:pt x="436508" y="50368"/>
                    </a:cubicBezTo>
                    <a:cubicBezTo>
                      <a:pt x="388587" y="112557"/>
                      <a:pt x="351078" y="182013"/>
                      <a:pt x="323979" y="258747"/>
                    </a:cubicBezTo>
                    <a:cubicBezTo>
                      <a:pt x="296881" y="335480"/>
                      <a:pt x="283326" y="416071"/>
                      <a:pt x="283326" y="500501"/>
                    </a:cubicBezTo>
                    <a:cubicBezTo>
                      <a:pt x="283326" y="509064"/>
                      <a:pt x="280193" y="516474"/>
                      <a:pt x="273916" y="522751"/>
                    </a:cubicBezTo>
                    <a:cubicBezTo>
                      <a:pt x="267639" y="529028"/>
                      <a:pt x="260505" y="532166"/>
                      <a:pt x="252523" y="532166"/>
                    </a:cubicBezTo>
                    <a:cubicBezTo>
                      <a:pt x="235406" y="532166"/>
                      <a:pt x="225138" y="523894"/>
                      <a:pt x="221709" y="507349"/>
                    </a:cubicBezTo>
                    <a:cubicBezTo>
                      <a:pt x="218290" y="523894"/>
                      <a:pt x="208308" y="532166"/>
                      <a:pt x="191763" y="532166"/>
                    </a:cubicBezTo>
                    <a:cubicBezTo>
                      <a:pt x="183200" y="532166"/>
                      <a:pt x="175932" y="529028"/>
                      <a:pt x="169941" y="522751"/>
                    </a:cubicBezTo>
                    <a:cubicBezTo>
                      <a:pt x="163950" y="516474"/>
                      <a:pt x="160949" y="509064"/>
                      <a:pt x="160949" y="500501"/>
                    </a:cubicBezTo>
                    <a:cubicBezTo>
                      <a:pt x="160949" y="416071"/>
                      <a:pt x="147405" y="335480"/>
                      <a:pt x="120306" y="258747"/>
                    </a:cubicBezTo>
                    <a:cubicBezTo>
                      <a:pt x="93207" y="182013"/>
                      <a:pt x="55412" y="112557"/>
                      <a:pt x="6920" y="50368"/>
                    </a:cubicBezTo>
                    <a:cubicBezTo>
                      <a:pt x="1777" y="43529"/>
                      <a:pt x="-214" y="35967"/>
                      <a:pt x="929" y="27699"/>
                    </a:cubicBezTo>
                    <a:cubicBezTo>
                      <a:pt x="2063" y="19422"/>
                      <a:pt x="5778" y="12716"/>
                      <a:pt x="12054" y="7582"/>
                    </a:cubicBezTo>
                    <a:cubicBezTo>
                      <a:pt x="18893" y="1877"/>
                      <a:pt x="26599" y="-400"/>
                      <a:pt x="35153" y="733"/>
                    </a:cubicBezTo>
                    <a:cubicBezTo>
                      <a:pt x="43716" y="1877"/>
                      <a:pt x="50564" y="5877"/>
                      <a:pt x="55698" y="12716"/>
                    </a:cubicBezTo>
                    <a:close/>
                  </a:path>
                </a:pathLst>
              </a:custGeom>
              <a:solidFill>
                <a:srgbClr val="212121"/>
              </a:solidFill>
              <a:ln w="3175" cap="flat">
                <a:solidFill>
                  <a:schemeClr val="accent6">
                    <a:lumMod val="50000"/>
                  </a:schemeClr>
                </a:solid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EEE91A5B-C46E-43E7-626C-94675040291F}"/>
                  </a:ext>
                </a:extLst>
              </p:cNvPr>
              <p:cNvSpPr/>
              <p:nvPr/>
            </p:nvSpPr>
            <p:spPr>
              <a:xfrm>
                <a:off x="9796406" y="4302946"/>
                <a:ext cx="210316" cy="895306"/>
              </a:xfrm>
              <a:custGeom>
                <a:avLst/>
                <a:gdLst>
                  <a:gd name="connsiteX0" fmla="*/ 180325 w 246459"/>
                  <a:gd name="connsiteY0" fmla="*/ 234076 h 1049166"/>
                  <a:gd name="connsiteX1" fmla="*/ 216263 w 246459"/>
                  <a:gd name="connsiteY1" fmla="*/ 305104 h 1049166"/>
                  <a:gd name="connsiteX2" fmla="*/ 216263 w 246459"/>
                  <a:gd name="connsiteY2" fmla="*/ 959762 h 1049166"/>
                  <a:gd name="connsiteX3" fmla="*/ 190164 w 246459"/>
                  <a:gd name="connsiteY3" fmla="*/ 1023088 h 1049166"/>
                  <a:gd name="connsiteX4" fmla="*/ 127271 w 246459"/>
                  <a:gd name="connsiteY4" fmla="*/ 1049617 h 1049166"/>
                  <a:gd name="connsiteX5" fmla="*/ 120422 w 246459"/>
                  <a:gd name="connsiteY5" fmla="*/ 1049617 h 1049166"/>
                  <a:gd name="connsiteX6" fmla="*/ 57090 w 246459"/>
                  <a:gd name="connsiteY6" fmla="*/ 1023088 h 1049166"/>
                  <a:gd name="connsiteX7" fmla="*/ 30563 w 246459"/>
                  <a:gd name="connsiteY7" fmla="*/ 959762 h 1049166"/>
                  <a:gd name="connsiteX8" fmla="*/ 30563 w 246459"/>
                  <a:gd name="connsiteY8" fmla="*/ 305104 h 1049166"/>
                  <a:gd name="connsiteX9" fmla="*/ 67368 w 246459"/>
                  <a:gd name="connsiteY9" fmla="*/ 233220 h 1049166"/>
                  <a:gd name="connsiteX10" fmla="*/ 19009 w 246459"/>
                  <a:gd name="connsiteY10" fmla="*/ 188722 h 1049166"/>
                  <a:gd name="connsiteX11" fmla="*/ 617 w 246459"/>
                  <a:gd name="connsiteY11" fmla="*/ 123685 h 1049166"/>
                  <a:gd name="connsiteX12" fmla="*/ 36554 w 246459"/>
                  <a:gd name="connsiteY12" fmla="*/ 36827 h 1049166"/>
                  <a:gd name="connsiteX13" fmla="*/ 123842 w 246459"/>
                  <a:gd name="connsiteY13" fmla="*/ 451 h 1049166"/>
                  <a:gd name="connsiteX14" fmla="*/ 211129 w 246459"/>
                  <a:gd name="connsiteY14" fmla="*/ 36827 h 1049166"/>
                  <a:gd name="connsiteX15" fmla="*/ 247076 w 246459"/>
                  <a:gd name="connsiteY15" fmla="*/ 123685 h 1049166"/>
                  <a:gd name="connsiteX16" fmla="*/ 228674 w 246459"/>
                  <a:gd name="connsiteY16" fmla="*/ 189151 h 1049166"/>
                  <a:gd name="connsiteX17" fmla="*/ 180325 w 246459"/>
                  <a:gd name="connsiteY17" fmla="*/ 234076 h 104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459" h="1049166">
                    <a:moveTo>
                      <a:pt x="180325" y="234076"/>
                    </a:moveTo>
                    <a:cubicBezTo>
                      <a:pt x="204290" y="251761"/>
                      <a:pt x="216263" y="275438"/>
                      <a:pt x="216263" y="305104"/>
                    </a:cubicBezTo>
                    <a:lnTo>
                      <a:pt x="216263" y="959762"/>
                    </a:lnTo>
                    <a:cubicBezTo>
                      <a:pt x="216263" y="984294"/>
                      <a:pt x="207566" y="1005402"/>
                      <a:pt x="190164" y="1023088"/>
                    </a:cubicBezTo>
                    <a:cubicBezTo>
                      <a:pt x="172762" y="1040774"/>
                      <a:pt x="151798" y="1049617"/>
                      <a:pt x="127271" y="1049617"/>
                    </a:cubicBezTo>
                    <a:lnTo>
                      <a:pt x="120422" y="1049617"/>
                    </a:lnTo>
                    <a:cubicBezTo>
                      <a:pt x="95886" y="1049617"/>
                      <a:pt x="74778" y="1040774"/>
                      <a:pt x="57090" y="1023088"/>
                    </a:cubicBezTo>
                    <a:cubicBezTo>
                      <a:pt x="39412" y="1005402"/>
                      <a:pt x="30563" y="984294"/>
                      <a:pt x="30563" y="959762"/>
                    </a:cubicBezTo>
                    <a:lnTo>
                      <a:pt x="30563" y="305104"/>
                    </a:lnTo>
                    <a:cubicBezTo>
                      <a:pt x="30563" y="275438"/>
                      <a:pt x="42832" y="251477"/>
                      <a:pt x="67368" y="233220"/>
                    </a:cubicBezTo>
                    <a:cubicBezTo>
                      <a:pt x="47394" y="222951"/>
                      <a:pt x="31278" y="208115"/>
                      <a:pt x="19009" y="188722"/>
                    </a:cubicBezTo>
                    <a:cubicBezTo>
                      <a:pt x="6751" y="169320"/>
                      <a:pt x="617" y="147641"/>
                      <a:pt x="617" y="123685"/>
                    </a:cubicBezTo>
                    <a:cubicBezTo>
                      <a:pt x="617" y="90024"/>
                      <a:pt x="12599" y="61068"/>
                      <a:pt x="36554" y="36827"/>
                    </a:cubicBezTo>
                    <a:cubicBezTo>
                      <a:pt x="60519" y="12576"/>
                      <a:pt x="89618" y="451"/>
                      <a:pt x="123842" y="451"/>
                    </a:cubicBezTo>
                    <a:cubicBezTo>
                      <a:pt x="158074" y="451"/>
                      <a:pt x="187173" y="12576"/>
                      <a:pt x="211129" y="36827"/>
                    </a:cubicBezTo>
                    <a:cubicBezTo>
                      <a:pt x="235094" y="61068"/>
                      <a:pt x="247076" y="90024"/>
                      <a:pt x="247076" y="123685"/>
                    </a:cubicBezTo>
                    <a:cubicBezTo>
                      <a:pt x="247076" y="147641"/>
                      <a:pt x="240942" y="169463"/>
                      <a:pt x="228674" y="189151"/>
                    </a:cubicBezTo>
                    <a:cubicBezTo>
                      <a:pt x="216406" y="208829"/>
                      <a:pt x="200289" y="223807"/>
                      <a:pt x="180325" y="234076"/>
                    </a:cubicBezTo>
                    <a:close/>
                  </a:path>
                </a:pathLst>
              </a:custGeom>
              <a:solidFill>
                <a:schemeClr val="accent6">
                  <a:lumMod val="50000"/>
                </a:schemeClr>
              </a:solidFill>
              <a:ln w="3175" cap="flat">
                <a:solidFill>
                  <a:schemeClr val="accent6">
                    <a:lumMod val="50000"/>
                  </a:schemeClr>
                </a:solidFill>
                <a:prstDash val="solid"/>
                <a:miter/>
              </a:ln>
            </p:spPr>
            <p:txBody>
              <a:bodyPr rtlCol="0" anchor="ctr"/>
              <a:lstStyle/>
              <a:p>
                <a:endParaRPr lang="de-DE"/>
              </a:p>
            </p:txBody>
          </p:sp>
        </p:grpSp>
      </p:grpSp>
      <p:grpSp>
        <p:nvGrpSpPr>
          <p:cNvPr id="49" name="Gruppieren 48">
            <a:extLst>
              <a:ext uri="{FF2B5EF4-FFF2-40B4-BE49-F238E27FC236}">
                <a16:creationId xmlns:a16="http://schemas.microsoft.com/office/drawing/2014/main" id="{6F211754-0C67-66BB-48AC-D90A95DE74F0}"/>
              </a:ext>
            </a:extLst>
          </p:cNvPr>
          <p:cNvGrpSpPr>
            <a:grpSpLocks noChangeAspect="1"/>
          </p:cNvGrpSpPr>
          <p:nvPr/>
        </p:nvGrpSpPr>
        <p:grpSpPr>
          <a:xfrm>
            <a:off x="6703718" y="4957211"/>
            <a:ext cx="1264414" cy="1264414"/>
            <a:chOff x="1911377" y="3656782"/>
            <a:chExt cx="2233014" cy="2233014"/>
          </a:xfrm>
        </p:grpSpPr>
        <p:sp>
          <p:nvSpPr>
            <p:cNvPr id="50" name="Ellipse 49">
              <a:extLst>
                <a:ext uri="{FF2B5EF4-FFF2-40B4-BE49-F238E27FC236}">
                  <a16:creationId xmlns:a16="http://schemas.microsoft.com/office/drawing/2014/main" id="{E878EB7C-2FB9-BB7B-404D-88C443D9A4BD}"/>
                </a:ext>
              </a:extLst>
            </p:cNvPr>
            <p:cNvSpPr>
              <a:spLocks noChangeAspect="1"/>
            </p:cNvSpPr>
            <p:nvPr/>
          </p:nvSpPr>
          <p:spPr>
            <a:xfrm>
              <a:off x="1911377"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1" name="Gruppieren 50">
              <a:extLst>
                <a:ext uri="{FF2B5EF4-FFF2-40B4-BE49-F238E27FC236}">
                  <a16:creationId xmlns:a16="http://schemas.microsoft.com/office/drawing/2014/main" id="{5EAA603C-5FD7-5156-59C3-8DD2220DC4D3}"/>
                </a:ext>
              </a:extLst>
            </p:cNvPr>
            <p:cNvGrpSpPr/>
            <p:nvPr/>
          </p:nvGrpSpPr>
          <p:grpSpPr>
            <a:xfrm>
              <a:off x="2344748" y="4051705"/>
              <a:ext cx="1489498" cy="1383210"/>
              <a:chOff x="2226032" y="3941460"/>
              <a:chExt cx="1726929" cy="1603699"/>
            </a:xfrm>
          </p:grpSpPr>
          <p:sp>
            <p:nvSpPr>
              <p:cNvPr id="52" name="Freihandform: Form 51">
                <a:extLst>
                  <a:ext uri="{FF2B5EF4-FFF2-40B4-BE49-F238E27FC236}">
                    <a16:creationId xmlns:a16="http://schemas.microsoft.com/office/drawing/2014/main" id="{1542E30E-2A92-FC5D-C4D7-DBEB87ABCED1}"/>
                  </a:ext>
                </a:extLst>
              </p:cNvPr>
              <p:cNvSpPr/>
              <p:nvPr/>
            </p:nvSpPr>
            <p:spPr>
              <a:xfrm>
                <a:off x="2287646" y="4412986"/>
                <a:ext cx="123229" cy="145480"/>
              </a:xfrm>
              <a:custGeom>
                <a:avLst/>
                <a:gdLst>
                  <a:gd name="connsiteX0" fmla="*/ 99380 w 123229"/>
                  <a:gd name="connsiteY0" fmla="*/ 145931 h 145480"/>
                  <a:gd name="connsiteX1" fmla="*/ 123341 w 123229"/>
                  <a:gd name="connsiteY1" fmla="*/ 121969 h 145480"/>
                  <a:gd name="connsiteX2" fmla="*/ 123341 w 123229"/>
                  <a:gd name="connsiteY2" fmla="*/ 451 h 145480"/>
                  <a:gd name="connsiteX3" fmla="*/ 111 w 123229"/>
                  <a:gd name="connsiteY3" fmla="*/ 451 h 145480"/>
                  <a:gd name="connsiteX4" fmla="*/ 111 w 123229"/>
                  <a:gd name="connsiteY4" fmla="*/ 121969 h 145480"/>
                  <a:gd name="connsiteX5" fmla="*/ 24072 w 123229"/>
                  <a:gd name="connsiteY5" fmla="*/ 145931 h 14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29" h="145480">
                    <a:moveTo>
                      <a:pt x="99380" y="145931"/>
                    </a:moveTo>
                    <a:cubicBezTo>
                      <a:pt x="115354" y="145931"/>
                      <a:pt x="123341" y="137943"/>
                      <a:pt x="123341" y="121969"/>
                    </a:cubicBezTo>
                    <a:lnTo>
                      <a:pt x="123341" y="451"/>
                    </a:lnTo>
                    <a:lnTo>
                      <a:pt x="111" y="451"/>
                    </a:lnTo>
                    <a:lnTo>
                      <a:pt x="111" y="121969"/>
                    </a:lnTo>
                    <a:cubicBezTo>
                      <a:pt x="111" y="137943"/>
                      <a:pt x="8099" y="145931"/>
                      <a:pt x="24072" y="145931"/>
                    </a:cubicBezTo>
                    <a:close/>
                  </a:path>
                </a:pathLst>
              </a:custGeom>
              <a:solidFill>
                <a:srgbClr val="D3D3D3"/>
              </a:solidFill>
              <a:ln w="3175" cap="flat">
                <a:solidFill>
                  <a:schemeClr val="accent6">
                    <a:lumMod val="50000"/>
                  </a:schemeClr>
                </a:solid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E2D7D96B-AC54-E3C6-3559-4458349DEE59}"/>
                  </a:ext>
                </a:extLst>
              </p:cNvPr>
              <p:cNvSpPr/>
              <p:nvPr/>
            </p:nvSpPr>
            <p:spPr>
              <a:xfrm>
                <a:off x="2250848" y="3941460"/>
                <a:ext cx="1702113" cy="1418854"/>
              </a:xfrm>
              <a:custGeom>
                <a:avLst/>
                <a:gdLst>
                  <a:gd name="connsiteX0" fmla="*/ 878122 w 1702113"/>
                  <a:gd name="connsiteY0" fmla="*/ 246910 h 1418854"/>
                  <a:gd name="connsiteX1" fmla="*/ 814800 w 1702113"/>
                  <a:gd name="connsiteY1" fmla="*/ 216106 h 1418854"/>
                  <a:gd name="connsiteX2" fmla="*/ 789978 w 1702113"/>
                  <a:gd name="connsiteY2" fmla="*/ 181016 h 1418854"/>
                  <a:gd name="connsiteX3" fmla="*/ 838755 w 1702113"/>
                  <a:gd name="connsiteY3" fmla="*/ 97158 h 1418854"/>
                  <a:gd name="connsiteX4" fmla="*/ 810514 w 1702113"/>
                  <a:gd name="connsiteY4" fmla="*/ 28693 h 1418854"/>
                  <a:gd name="connsiteX5" fmla="*/ 742057 w 1702113"/>
                  <a:gd name="connsiteY5" fmla="*/ 451 h 1418854"/>
                  <a:gd name="connsiteX6" fmla="*/ 686860 w 1702113"/>
                  <a:gd name="connsiteY6" fmla="*/ 17567 h 1418854"/>
                  <a:gd name="connsiteX7" fmla="*/ 652199 w 1702113"/>
                  <a:gd name="connsiteY7" fmla="*/ 61211 h 1418854"/>
                  <a:gd name="connsiteX8" fmla="*/ 472492 w 1702113"/>
                  <a:gd name="connsiteY8" fmla="*/ 50086 h 1418854"/>
                  <a:gd name="connsiteX9" fmla="*/ 31775 w 1702113"/>
                  <a:gd name="connsiteY9" fmla="*/ 169891 h 1418854"/>
                  <a:gd name="connsiteX10" fmla="*/ 111 w 1702113"/>
                  <a:gd name="connsiteY10" fmla="*/ 187865 h 1418854"/>
                  <a:gd name="connsiteX11" fmla="*/ 190947 w 1702113"/>
                  <a:gd name="connsiteY11" fmla="*/ 494228 h 1418854"/>
                  <a:gd name="connsiteX12" fmla="*/ 459656 w 1702113"/>
                  <a:gd name="connsiteY12" fmla="*/ 617458 h 1418854"/>
                  <a:gd name="connsiteX13" fmla="*/ 422002 w 1702113"/>
                  <a:gd name="connsiteY13" fmla="*/ 661957 h 1418854"/>
                  <a:gd name="connsiteX14" fmla="*/ 364666 w 1702113"/>
                  <a:gd name="connsiteY14" fmla="*/ 679072 h 1418854"/>
                  <a:gd name="connsiteX15" fmla="*/ 221754 w 1702113"/>
                  <a:gd name="connsiteY15" fmla="*/ 679072 h 1418854"/>
                  <a:gd name="connsiteX16" fmla="*/ 221754 w 1702113"/>
                  <a:gd name="connsiteY16" fmla="*/ 709880 h 1418854"/>
                  <a:gd name="connsiteX17" fmla="*/ 254701 w 1702113"/>
                  <a:gd name="connsiteY17" fmla="*/ 840811 h 1418854"/>
                  <a:gd name="connsiteX18" fmla="*/ 343700 w 1702113"/>
                  <a:gd name="connsiteY18" fmla="*/ 939224 h 1418854"/>
                  <a:gd name="connsiteX19" fmla="*/ 469069 w 1702113"/>
                  <a:gd name="connsiteY19" fmla="*/ 985435 h 1418854"/>
                  <a:gd name="connsiteX20" fmla="*/ 469069 w 1702113"/>
                  <a:gd name="connsiteY20" fmla="*/ 1419306 h 1418854"/>
                  <a:gd name="connsiteX21" fmla="*/ 1116885 w 1702113"/>
                  <a:gd name="connsiteY21" fmla="*/ 1419306 h 1418854"/>
                  <a:gd name="connsiteX22" fmla="*/ 1344085 w 1702113"/>
                  <a:gd name="connsiteY22" fmla="*/ 1373523 h 1418854"/>
                  <a:gd name="connsiteX23" fmla="*/ 1531070 w 1702113"/>
                  <a:gd name="connsiteY23" fmla="*/ 1247298 h 1418854"/>
                  <a:gd name="connsiteX24" fmla="*/ 1656867 w 1702113"/>
                  <a:gd name="connsiteY24" fmla="*/ 1060742 h 1418854"/>
                  <a:gd name="connsiteX25" fmla="*/ 1702225 w 1702113"/>
                  <a:gd name="connsiteY25" fmla="*/ 833109 h 1418854"/>
                  <a:gd name="connsiteX26" fmla="*/ 1656867 w 1702113"/>
                  <a:gd name="connsiteY26" fmla="*/ 605477 h 1418854"/>
                  <a:gd name="connsiteX27" fmla="*/ 1531070 w 1702113"/>
                  <a:gd name="connsiteY27" fmla="*/ 418922 h 1418854"/>
                  <a:gd name="connsiteX28" fmla="*/ 1344085 w 1702113"/>
                  <a:gd name="connsiteY28" fmla="*/ 292697 h 1418854"/>
                  <a:gd name="connsiteX29" fmla="*/ 1116885 w 1702113"/>
                  <a:gd name="connsiteY29" fmla="*/ 246910 h 14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02113" h="1418854">
                    <a:moveTo>
                      <a:pt x="878122" y="246910"/>
                    </a:moveTo>
                    <a:cubicBezTo>
                      <a:pt x="852452" y="246910"/>
                      <a:pt x="831345" y="236642"/>
                      <a:pt x="814800" y="216106"/>
                    </a:cubicBezTo>
                    <a:lnTo>
                      <a:pt x="789978" y="181016"/>
                    </a:lnTo>
                    <a:cubicBezTo>
                      <a:pt x="822496" y="162767"/>
                      <a:pt x="838755" y="134811"/>
                      <a:pt x="838755" y="97158"/>
                    </a:cubicBezTo>
                    <a:cubicBezTo>
                      <a:pt x="838755" y="70336"/>
                      <a:pt x="829345" y="47524"/>
                      <a:pt x="810514" y="28693"/>
                    </a:cubicBezTo>
                    <a:cubicBezTo>
                      <a:pt x="791692" y="9871"/>
                      <a:pt x="768870" y="451"/>
                      <a:pt x="742057" y="451"/>
                    </a:cubicBezTo>
                    <a:cubicBezTo>
                      <a:pt x="721522" y="451"/>
                      <a:pt x="703119" y="6156"/>
                      <a:pt x="686860" y="17567"/>
                    </a:cubicBezTo>
                    <a:cubicBezTo>
                      <a:pt x="670601" y="28978"/>
                      <a:pt x="659047" y="43523"/>
                      <a:pt x="652199" y="61211"/>
                    </a:cubicBezTo>
                    <a:cubicBezTo>
                      <a:pt x="594010" y="36684"/>
                      <a:pt x="534107" y="32969"/>
                      <a:pt x="472492" y="50086"/>
                    </a:cubicBezTo>
                    <a:lnTo>
                      <a:pt x="31775" y="169891"/>
                    </a:lnTo>
                    <a:cubicBezTo>
                      <a:pt x="19794" y="173320"/>
                      <a:pt x="9240" y="179311"/>
                      <a:pt x="111" y="187865"/>
                    </a:cubicBezTo>
                    <a:lnTo>
                      <a:pt x="190947" y="494228"/>
                    </a:lnTo>
                    <a:lnTo>
                      <a:pt x="459656" y="617458"/>
                    </a:lnTo>
                    <a:cubicBezTo>
                      <a:pt x="451669" y="635713"/>
                      <a:pt x="439118" y="650547"/>
                      <a:pt x="422002" y="661957"/>
                    </a:cubicBezTo>
                    <a:cubicBezTo>
                      <a:pt x="404887" y="673367"/>
                      <a:pt x="385775" y="679072"/>
                      <a:pt x="364666" y="679072"/>
                    </a:cubicBezTo>
                    <a:lnTo>
                      <a:pt x="221754" y="679072"/>
                    </a:lnTo>
                    <a:lnTo>
                      <a:pt x="221754" y="709880"/>
                    </a:lnTo>
                    <a:cubicBezTo>
                      <a:pt x="221754" y="757231"/>
                      <a:pt x="232737" y="800876"/>
                      <a:pt x="254701" y="840811"/>
                    </a:cubicBezTo>
                    <a:cubicBezTo>
                      <a:pt x="276665" y="880747"/>
                      <a:pt x="306332" y="913551"/>
                      <a:pt x="343700" y="939224"/>
                    </a:cubicBezTo>
                    <a:cubicBezTo>
                      <a:pt x="381069" y="964896"/>
                      <a:pt x="422858" y="980300"/>
                      <a:pt x="469069" y="985435"/>
                    </a:cubicBezTo>
                    <a:lnTo>
                      <a:pt x="469069" y="1419306"/>
                    </a:lnTo>
                    <a:lnTo>
                      <a:pt x="1116885" y="1419306"/>
                    </a:lnTo>
                    <a:cubicBezTo>
                      <a:pt x="1197324" y="1419306"/>
                      <a:pt x="1273057" y="1404045"/>
                      <a:pt x="1344085" y="1373523"/>
                    </a:cubicBezTo>
                    <a:cubicBezTo>
                      <a:pt x="1415113" y="1343001"/>
                      <a:pt x="1477445" y="1300926"/>
                      <a:pt x="1531070" y="1247298"/>
                    </a:cubicBezTo>
                    <a:cubicBezTo>
                      <a:pt x="1584696" y="1193671"/>
                      <a:pt x="1626625" y="1131485"/>
                      <a:pt x="1656867" y="1060742"/>
                    </a:cubicBezTo>
                    <a:cubicBezTo>
                      <a:pt x="1687099" y="989998"/>
                      <a:pt x="1702225" y="914121"/>
                      <a:pt x="1702225" y="833109"/>
                    </a:cubicBezTo>
                    <a:cubicBezTo>
                      <a:pt x="1702225" y="752097"/>
                      <a:pt x="1687099" y="676219"/>
                      <a:pt x="1656867" y="605477"/>
                    </a:cubicBezTo>
                    <a:cubicBezTo>
                      <a:pt x="1626625" y="534734"/>
                      <a:pt x="1584696" y="472548"/>
                      <a:pt x="1531070" y="418922"/>
                    </a:cubicBezTo>
                    <a:cubicBezTo>
                      <a:pt x="1477445" y="365297"/>
                      <a:pt x="1415113" y="323215"/>
                      <a:pt x="1344085" y="292697"/>
                    </a:cubicBezTo>
                    <a:cubicBezTo>
                      <a:pt x="1273057" y="262169"/>
                      <a:pt x="1197324" y="246910"/>
                      <a:pt x="1116885" y="246910"/>
                    </a:cubicBezTo>
                    <a:close/>
                  </a:path>
                </a:pathLst>
              </a:custGeom>
              <a:gradFill flip="none" rotWithShape="1">
                <a:gsLst>
                  <a:gs pos="0">
                    <a:srgbClr val="120957"/>
                  </a:gs>
                  <a:gs pos="73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175" cap="flat">
                <a:solidFill>
                  <a:schemeClr val="bg2"/>
                </a:solid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5CBB94F1-60E0-CF76-9393-E0C43F101BA3}"/>
                  </a:ext>
                </a:extLst>
              </p:cNvPr>
              <p:cNvSpPr/>
              <p:nvPr/>
            </p:nvSpPr>
            <p:spPr>
              <a:xfrm>
                <a:off x="2410876" y="4435237"/>
                <a:ext cx="617008" cy="492918"/>
              </a:xfrm>
              <a:custGeom>
                <a:avLst/>
                <a:gdLst>
                  <a:gd name="connsiteX0" fmla="*/ 309041 w 617008"/>
                  <a:gd name="connsiteY0" fmla="*/ 80892 h 492918"/>
                  <a:gd name="connsiteX1" fmla="*/ 332575 w 617008"/>
                  <a:gd name="connsiteY1" fmla="*/ 23984 h 492918"/>
                  <a:gd name="connsiteX2" fmla="*/ 389483 w 617008"/>
                  <a:gd name="connsiteY2" fmla="*/ 451 h 492918"/>
                  <a:gd name="connsiteX3" fmla="*/ 463082 w 617008"/>
                  <a:gd name="connsiteY3" fmla="*/ 451 h 492918"/>
                  <a:gd name="connsiteX4" fmla="*/ 572191 w 617008"/>
                  <a:gd name="connsiteY4" fmla="*/ 45378 h 492918"/>
                  <a:gd name="connsiteX5" fmla="*/ 617120 w 617008"/>
                  <a:gd name="connsiteY5" fmla="*/ 154487 h 492918"/>
                  <a:gd name="connsiteX6" fmla="*/ 617120 w 617008"/>
                  <a:gd name="connsiteY6" fmla="*/ 216103 h 492918"/>
                  <a:gd name="connsiteX7" fmla="*/ 579887 w 617008"/>
                  <a:gd name="connsiteY7" fmla="*/ 356019 h 492918"/>
                  <a:gd name="connsiteX8" fmla="*/ 479769 w 617008"/>
                  <a:gd name="connsiteY8" fmla="*/ 456144 h 492918"/>
                  <a:gd name="connsiteX9" fmla="*/ 339849 w 617008"/>
                  <a:gd name="connsiteY9" fmla="*/ 493370 h 492918"/>
                  <a:gd name="connsiteX10" fmla="*/ 177682 w 617008"/>
                  <a:gd name="connsiteY10" fmla="*/ 441596 h 492918"/>
                  <a:gd name="connsiteX11" fmla="*/ 77986 w 617008"/>
                  <a:gd name="connsiteY11" fmla="*/ 308525 h 492918"/>
                  <a:gd name="connsiteX12" fmla="*/ 111 w 617008"/>
                  <a:gd name="connsiteY12" fmla="*/ 246910 h 492918"/>
                  <a:gd name="connsiteX13" fmla="*/ 61727 w 617008"/>
                  <a:gd name="connsiteY13" fmla="*/ 185295 h 492918"/>
                  <a:gd name="connsiteX14" fmla="*/ 204639 w 617008"/>
                  <a:gd name="connsiteY14" fmla="*/ 185295 h 492918"/>
                  <a:gd name="connsiteX15" fmla="*/ 278234 w 617008"/>
                  <a:gd name="connsiteY15" fmla="*/ 154487 h 492918"/>
                  <a:gd name="connsiteX16" fmla="*/ 309041 w 617008"/>
                  <a:gd name="connsiteY16" fmla="*/ 80892 h 4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7008" h="492918">
                    <a:moveTo>
                      <a:pt x="309041" y="80892"/>
                    </a:moveTo>
                    <a:cubicBezTo>
                      <a:pt x="309041" y="58642"/>
                      <a:pt x="316886" y="39673"/>
                      <a:pt x="332575" y="23984"/>
                    </a:cubicBezTo>
                    <a:cubicBezTo>
                      <a:pt x="348264" y="8295"/>
                      <a:pt x="367234" y="451"/>
                      <a:pt x="389483" y="451"/>
                    </a:cubicBezTo>
                    <a:lnTo>
                      <a:pt x="463082" y="451"/>
                    </a:lnTo>
                    <a:cubicBezTo>
                      <a:pt x="505868" y="451"/>
                      <a:pt x="542234" y="15426"/>
                      <a:pt x="572191" y="45378"/>
                    </a:cubicBezTo>
                    <a:cubicBezTo>
                      <a:pt x="602137" y="75330"/>
                      <a:pt x="617120" y="111700"/>
                      <a:pt x="617120" y="154487"/>
                    </a:cubicBezTo>
                    <a:lnTo>
                      <a:pt x="617120" y="216103"/>
                    </a:lnTo>
                    <a:cubicBezTo>
                      <a:pt x="617120" y="267448"/>
                      <a:pt x="604709" y="314087"/>
                      <a:pt x="579887" y="356019"/>
                    </a:cubicBezTo>
                    <a:cubicBezTo>
                      <a:pt x="555074" y="397952"/>
                      <a:pt x="521698" y="431327"/>
                      <a:pt x="479769" y="456144"/>
                    </a:cubicBezTo>
                    <a:cubicBezTo>
                      <a:pt x="437831" y="480961"/>
                      <a:pt x="391195" y="493370"/>
                      <a:pt x="339849" y="493370"/>
                    </a:cubicBezTo>
                    <a:cubicBezTo>
                      <a:pt x="279375" y="493370"/>
                      <a:pt x="225320" y="476111"/>
                      <a:pt x="177682" y="441596"/>
                    </a:cubicBezTo>
                    <a:cubicBezTo>
                      <a:pt x="130045" y="407080"/>
                      <a:pt x="96813" y="362723"/>
                      <a:pt x="77986" y="308525"/>
                    </a:cubicBezTo>
                    <a:lnTo>
                      <a:pt x="111" y="246910"/>
                    </a:lnTo>
                    <a:lnTo>
                      <a:pt x="61727" y="185295"/>
                    </a:lnTo>
                    <a:lnTo>
                      <a:pt x="204639" y="185295"/>
                    </a:lnTo>
                    <a:cubicBezTo>
                      <a:pt x="233164" y="185295"/>
                      <a:pt x="257696" y="175026"/>
                      <a:pt x="278234" y="154487"/>
                    </a:cubicBezTo>
                    <a:cubicBezTo>
                      <a:pt x="298773" y="133950"/>
                      <a:pt x="309041" y="109418"/>
                      <a:pt x="309041" y="80892"/>
                    </a:cubicBezTo>
                    <a:close/>
                  </a:path>
                </a:pathLst>
              </a:custGeom>
              <a:solidFill>
                <a:schemeClr val="accent6">
                  <a:lumMod val="75000"/>
                </a:schemeClr>
              </a:solidFill>
              <a:ln w="3175" cap="flat">
                <a:solidFill>
                  <a:schemeClr val="accent6">
                    <a:lumMod val="50000"/>
                  </a:schemeClr>
                </a:solid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67500409-4829-4FE4-5EB1-DDCEE939FF88}"/>
                  </a:ext>
                </a:extLst>
              </p:cNvPr>
              <p:cNvSpPr/>
              <p:nvPr/>
            </p:nvSpPr>
            <p:spPr>
              <a:xfrm>
                <a:off x="2226032" y="4160535"/>
                <a:ext cx="493774" cy="397931"/>
              </a:xfrm>
              <a:custGeom>
                <a:avLst/>
                <a:gdLst>
                  <a:gd name="connsiteX0" fmla="*/ 484472 w 493774"/>
                  <a:gd name="connsiteY0" fmla="*/ 398383 h 397931"/>
                  <a:gd name="connsiteX1" fmla="*/ 341560 w 493774"/>
                  <a:gd name="connsiteY1" fmla="*/ 398383 h 397931"/>
                  <a:gd name="connsiteX2" fmla="*/ 169980 w 493774"/>
                  <a:gd name="connsiteY2" fmla="*/ 352171 h 397931"/>
                  <a:gd name="connsiteX3" fmla="*/ 46322 w 493774"/>
                  <a:gd name="connsiteY3" fmla="*/ 228518 h 397931"/>
                  <a:gd name="connsiteX4" fmla="*/ 111 w 493774"/>
                  <a:gd name="connsiteY4" fmla="*/ 56077 h 397931"/>
                  <a:gd name="connsiteX5" fmla="*/ 111 w 493774"/>
                  <a:gd name="connsiteY5" fmla="*/ 25273 h 397931"/>
                  <a:gd name="connsiteX6" fmla="*/ 123341 w 493774"/>
                  <a:gd name="connsiteY6" fmla="*/ 451 h 397931"/>
                  <a:gd name="connsiteX7" fmla="*/ 155859 w 493774"/>
                  <a:gd name="connsiteY7" fmla="*/ 79185 h 397931"/>
                  <a:gd name="connsiteX8" fmla="*/ 198220 w 493774"/>
                  <a:gd name="connsiteY8" fmla="*/ 131810 h 397931"/>
                  <a:gd name="connsiteX9" fmla="*/ 262830 w 493774"/>
                  <a:gd name="connsiteY9" fmla="*/ 151070 h 397931"/>
                  <a:gd name="connsiteX10" fmla="*/ 344983 w 493774"/>
                  <a:gd name="connsiteY10" fmla="*/ 151070 h 397931"/>
                  <a:gd name="connsiteX11" fmla="*/ 450242 w 493774"/>
                  <a:gd name="connsiteY11" fmla="*/ 194713 h 397931"/>
                  <a:gd name="connsiteX12" fmla="*/ 493885 w 493774"/>
                  <a:gd name="connsiteY12" fmla="*/ 299969 h 397931"/>
                  <a:gd name="connsiteX13" fmla="*/ 493885 w 493774"/>
                  <a:gd name="connsiteY13" fmla="*/ 355594 h 397931"/>
                  <a:gd name="connsiteX14" fmla="*/ 484472 w 493774"/>
                  <a:gd name="connsiteY14" fmla="*/ 398383 h 3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774" h="397931">
                    <a:moveTo>
                      <a:pt x="484472" y="398383"/>
                    </a:moveTo>
                    <a:lnTo>
                      <a:pt x="341560" y="398383"/>
                    </a:lnTo>
                    <a:cubicBezTo>
                      <a:pt x="278804" y="398383"/>
                      <a:pt x="221611" y="382979"/>
                      <a:pt x="169980" y="352171"/>
                    </a:cubicBezTo>
                    <a:cubicBezTo>
                      <a:pt x="118349" y="321364"/>
                      <a:pt x="77130" y="280145"/>
                      <a:pt x="46322" y="228518"/>
                    </a:cubicBezTo>
                    <a:cubicBezTo>
                      <a:pt x="15515" y="176883"/>
                      <a:pt x="111" y="119409"/>
                      <a:pt x="111" y="56077"/>
                    </a:cubicBezTo>
                    <a:lnTo>
                      <a:pt x="111" y="25273"/>
                    </a:lnTo>
                    <a:lnTo>
                      <a:pt x="123341" y="451"/>
                    </a:lnTo>
                    <a:lnTo>
                      <a:pt x="155859" y="79185"/>
                    </a:lnTo>
                    <a:cubicBezTo>
                      <a:pt x="164418" y="101435"/>
                      <a:pt x="178537" y="118980"/>
                      <a:pt x="198220" y="131810"/>
                    </a:cubicBezTo>
                    <a:cubicBezTo>
                      <a:pt x="217902" y="144650"/>
                      <a:pt x="239439" y="151070"/>
                      <a:pt x="262830" y="151070"/>
                    </a:cubicBezTo>
                    <a:lnTo>
                      <a:pt x="344983" y="151070"/>
                    </a:lnTo>
                    <a:cubicBezTo>
                      <a:pt x="386060" y="151070"/>
                      <a:pt x="421146" y="165615"/>
                      <a:pt x="450242" y="194713"/>
                    </a:cubicBezTo>
                    <a:cubicBezTo>
                      <a:pt x="479338" y="223803"/>
                      <a:pt x="493885" y="258893"/>
                      <a:pt x="493885" y="299969"/>
                    </a:cubicBezTo>
                    <a:lnTo>
                      <a:pt x="493885" y="355594"/>
                    </a:lnTo>
                    <a:cubicBezTo>
                      <a:pt x="493885" y="370998"/>
                      <a:pt x="490748" y="385261"/>
                      <a:pt x="484472" y="398383"/>
                    </a:cubicBezTo>
                    <a:close/>
                  </a:path>
                </a:pathLst>
              </a:custGeom>
              <a:solidFill>
                <a:schemeClr val="accent6">
                  <a:lumMod val="40000"/>
                  <a:lumOff val="60000"/>
                </a:schemeClr>
              </a:solidFill>
              <a:ln w="3175" cap="flat">
                <a:solidFill>
                  <a:schemeClr val="accent6">
                    <a:lumMod val="50000"/>
                  </a:schemeClr>
                </a:solidFill>
                <a:prstDash val="solid"/>
                <a:miter/>
              </a:ln>
            </p:spPr>
            <p:txBody>
              <a:bodyPr rtlCol="0" anchor="ctr"/>
              <a:lstStyle/>
              <a:p>
                <a:endParaRPr lang="de-DE"/>
              </a:p>
            </p:txBody>
          </p:sp>
          <p:sp>
            <p:nvSpPr>
              <p:cNvPr id="56" name="Freihandform: Form 55">
                <a:extLst>
                  <a:ext uri="{FF2B5EF4-FFF2-40B4-BE49-F238E27FC236}">
                    <a16:creationId xmlns:a16="http://schemas.microsoft.com/office/drawing/2014/main" id="{41EF1B63-BA91-8AF5-A7B0-239EA9631142}"/>
                  </a:ext>
                </a:extLst>
              </p:cNvPr>
              <p:cNvSpPr/>
              <p:nvPr/>
            </p:nvSpPr>
            <p:spPr>
              <a:xfrm>
                <a:off x="2226032" y="4126302"/>
                <a:ext cx="123467" cy="182279"/>
              </a:xfrm>
              <a:custGeom>
                <a:avLst/>
                <a:gdLst>
                  <a:gd name="connsiteX0" fmla="*/ 27496 w 123467"/>
                  <a:gd name="connsiteY0" fmla="*/ 451 h 182279"/>
                  <a:gd name="connsiteX1" fmla="*/ 111 w 123467"/>
                  <a:gd name="connsiteY1" fmla="*/ 59506 h 182279"/>
                  <a:gd name="connsiteX2" fmla="*/ 111 w 123467"/>
                  <a:gd name="connsiteY2" fmla="*/ 90310 h 182279"/>
                  <a:gd name="connsiteX3" fmla="*/ 12947 w 123467"/>
                  <a:gd name="connsiteY3" fmla="*/ 182731 h 182279"/>
                  <a:gd name="connsiteX4" fmla="*/ 71567 w 123467"/>
                  <a:gd name="connsiteY4" fmla="*/ 152784 h 182279"/>
                  <a:gd name="connsiteX5" fmla="*/ 107937 w 123467"/>
                  <a:gd name="connsiteY5" fmla="*/ 96301 h 182279"/>
                  <a:gd name="connsiteX6" fmla="*/ 121629 w 123467"/>
                  <a:gd name="connsiteY6" fmla="*/ 53515 h 182279"/>
                  <a:gd name="connsiteX7" fmla="*/ 115211 w 123467"/>
                  <a:gd name="connsiteY7" fmla="*/ 17567 h 182279"/>
                  <a:gd name="connsiteX8" fmla="*/ 82265 w 123467"/>
                  <a:gd name="connsiteY8" fmla="*/ 451 h 18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67" h="182279">
                    <a:moveTo>
                      <a:pt x="27496" y="451"/>
                    </a:moveTo>
                    <a:cubicBezTo>
                      <a:pt x="9239" y="15863"/>
                      <a:pt x="111" y="35541"/>
                      <a:pt x="111" y="59506"/>
                    </a:cubicBezTo>
                    <a:lnTo>
                      <a:pt x="111" y="90310"/>
                    </a:lnTo>
                    <a:cubicBezTo>
                      <a:pt x="111" y="121685"/>
                      <a:pt x="4390" y="152499"/>
                      <a:pt x="12947" y="182731"/>
                    </a:cubicBezTo>
                    <a:cubicBezTo>
                      <a:pt x="34627" y="178169"/>
                      <a:pt x="54167" y="168186"/>
                      <a:pt x="71567" y="152784"/>
                    </a:cubicBezTo>
                    <a:cubicBezTo>
                      <a:pt x="88967" y="137373"/>
                      <a:pt x="101091" y="118551"/>
                      <a:pt x="107937" y="96301"/>
                    </a:cubicBezTo>
                    <a:lnTo>
                      <a:pt x="121629" y="53515"/>
                    </a:lnTo>
                    <a:cubicBezTo>
                      <a:pt x="125622" y="40961"/>
                      <a:pt x="123483" y="28978"/>
                      <a:pt x="115211" y="17567"/>
                    </a:cubicBezTo>
                    <a:cubicBezTo>
                      <a:pt x="106939" y="6156"/>
                      <a:pt x="95957" y="451"/>
                      <a:pt x="82265"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25C61407-07C4-868F-02D8-F72282066055}"/>
                  </a:ext>
                </a:extLst>
              </p:cNvPr>
              <p:cNvSpPr/>
              <p:nvPr/>
            </p:nvSpPr>
            <p:spPr>
              <a:xfrm>
                <a:off x="2534962" y="4126302"/>
                <a:ext cx="61614" cy="107832"/>
              </a:xfrm>
              <a:custGeom>
                <a:avLst/>
                <a:gdLst>
                  <a:gd name="connsiteX0" fmla="*/ 30918 w 61614"/>
                  <a:gd name="connsiteY0" fmla="*/ 451 h 107832"/>
                  <a:gd name="connsiteX1" fmla="*/ 61726 w 61614"/>
                  <a:gd name="connsiteY1" fmla="*/ 31264 h 107832"/>
                  <a:gd name="connsiteX2" fmla="*/ 61726 w 61614"/>
                  <a:gd name="connsiteY2" fmla="*/ 77470 h 107832"/>
                  <a:gd name="connsiteX3" fmla="*/ 30918 w 61614"/>
                  <a:gd name="connsiteY3" fmla="*/ 108284 h 107832"/>
                  <a:gd name="connsiteX4" fmla="*/ 111 w 61614"/>
                  <a:gd name="connsiteY4" fmla="*/ 77470 h 107832"/>
                  <a:gd name="connsiteX5" fmla="*/ 111 w 61614"/>
                  <a:gd name="connsiteY5" fmla="*/ 31264 h 107832"/>
                  <a:gd name="connsiteX6" fmla="*/ 30918 w 61614"/>
                  <a:gd name="connsiteY6" fmla="*/ 451 h 10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14" h="107832">
                    <a:moveTo>
                      <a:pt x="30918" y="451"/>
                    </a:moveTo>
                    <a:cubicBezTo>
                      <a:pt x="51457" y="451"/>
                      <a:pt x="61726" y="10729"/>
                      <a:pt x="61726" y="31264"/>
                    </a:cubicBezTo>
                    <a:lnTo>
                      <a:pt x="61726" y="77470"/>
                    </a:lnTo>
                    <a:cubicBezTo>
                      <a:pt x="61726" y="98016"/>
                      <a:pt x="51457" y="108284"/>
                      <a:pt x="30918" y="108284"/>
                    </a:cubicBezTo>
                    <a:cubicBezTo>
                      <a:pt x="10380" y="108284"/>
                      <a:pt x="111" y="98016"/>
                      <a:pt x="111" y="77470"/>
                    </a:cubicBezTo>
                    <a:lnTo>
                      <a:pt x="111" y="31264"/>
                    </a:lnTo>
                    <a:cubicBezTo>
                      <a:pt x="111" y="10729"/>
                      <a:pt x="10380" y="451"/>
                      <a:pt x="30918"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543B4353-F423-6AF9-2148-FAC46C0F9B8A}"/>
                  </a:ext>
                </a:extLst>
              </p:cNvPr>
              <p:cNvSpPr/>
              <p:nvPr/>
            </p:nvSpPr>
            <p:spPr>
              <a:xfrm>
                <a:off x="2349261" y="4620081"/>
                <a:ext cx="139488" cy="123229"/>
              </a:xfrm>
              <a:custGeom>
                <a:avLst/>
                <a:gdLst>
                  <a:gd name="connsiteX0" fmla="*/ 123341 w 139488"/>
                  <a:gd name="connsiteY0" fmla="*/ 451 h 123229"/>
                  <a:gd name="connsiteX1" fmla="*/ 123341 w 139488"/>
                  <a:gd name="connsiteY1" fmla="*/ 31259 h 123229"/>
                  <a:gd name="connsiteX2" fmla="*/ 139600 w 139488"/>
                  <a:gd name="connsiteY2" fmla="*/ 123681 h 123229"/>
                  <a:gd name="connsiteX3" fmla="*/ 61726 w 139488"/>
                  <a:gd name="connsiteY3" fmla="*/ 123681 h 123229"/>
                  <a:gd name="connsiteX4" fmla="*/ 18510 w 139488"/>
                  <a:gd name="connsiteY4" fmla="*/ 105710 h 123229"/>
                  <a:gd name="connsiteX5" fmla="*/ 111 w 139488"/>
                  <a:gd name="connsiteY5" fmla="*/ 62066 h 123229"/>
                  <a:gd name="connsiteX6" fmla="*/ 18510 w 139488"/>
                  <a:gd name="connsiteY6" fmla="*/ 18422 h 123229"/>
                  <a:gd name="connsiteX7" fmla="*/ 61726 w 139488"/>
                  <a:gd name="connsiteY7" fmla="*/ 451 h 1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88" h="123229">
                    <a:moveTo>
                      <a:pt x="123341" y="451"/>
                    </a:moveTo>
                    <a:lnTo>
                      <a:pt x="123341" y="31259"/>
                    </a:lnTo>
                    <a:cubicBezTo>
                      <a:pt x="123341" y="63207"/>
                      <a:pt x="128761" y="94014"/>
                      <a:pt x="139600" y="123681"/>
                    </a:cubicBezTo>
                    <a:lnTo>
                      <a:pt x="61726" y="123681"/>
                    </a:lnTo>
                    <a:cubicBezTo>
                      <a:pt x="45181" y="123681"/>
                      <a:pt x="30776" y="117690"/>
                      <a:pt x="18510" y="105710"/>
                    </a:cubicBezTo>
                    <a:cubicBezTo>
                      <a:pt x="6244" y="93729"/>
                      <a:pt x="111" y="79181"/>
                      <a:pt x="111" y="62066"/>
                    </a:cubicBezTo>
                    <a:cubicBezTo>
                      <a:pt x="111" y="44951"/>
                      <a:pt x="6244" y="30402"/>
                      <a:pt x="18510" y="18422"/>
                    </a:cubicBezTo>
                    <a:cubicBezTo>
                      <a:pt x="30776" y="6441"/>
                      <a:pt x="45181" y="451"/>
                      <a:pt x="61726" y="451"/>
                    </a:cubicBezTo>
                    <a:close/>
                  </a:path>
                </a:pathLst>
              </a:custGeom>
              <a:solidFill>
                <a:srgbClr val="1C1C1C"/>
              </a:solidFill>
              <a:ln w="3175" cap="flat">
                <a:solidFill>
                  <a:schemeClr val="accent6">
                    <a:lumMod val="50000"/>
                  </a:schemeClr>
                </a:solidFill>
                <a:prstDash val="solid"/>
                <a:miter/>
              </a:ln>
            </p:spPr>
            <p:txBody>
              <a:bodyPr rtlCol="0" anchor="ctr"/>
              <a:lstStyle/>
              <a:p>
                <a:endParaRPr lang="de-DE"/>
              </a:p>
            </p:txBody>
          </p:sp>
          <p:sp>
            <p:nvSpPr>
              <p:cNvPr id="59" name="Freihandform: Form 58">
                <a:extLst>
                  <a:ext uri="{FF2B5EF4-FFF2-40B4-BE49-F238E27FC236}">
                    <a16:creationId xmlns:a16="http://schemas.microsoft.com/office/drawing/2014/main" id="{83C3D73C-0175-F619-0C6A-8C4F20AD1703}"/>
                  </a:ext>
                </a:extLst>
              </p:cNvPr>
              <p:cNvSpPr/>
              <p:nvPr/>
            </p:nvSpPr>
            <p:spPr>
              <a:xfrm>
                <a:off x="2349242" y="4989621"/>
                <a:ext cx="1418867" cy="555538"/>
              </a:xfrm>
              <a:custGeom>
                <a:avLst/>
                <a:gdLst>
                  <a:gd name="connsiteX0" fmla="*/ 1418979 w 1418867"/>
                  <a:gd name="connsiteY0" fmla="*/ 212829 h 555538"/>
                  <a:gd name="connsiteX1" fmla="*/ 1372774 w 1418867"/>
                  <a:gd name="connsiteY1" fmla="*/ 385693 h 555538"/>
                  <a:gd name="connsiteX2" fmla="*/ 1248692 w 1418867"/>
                  <a:gd name="connsiteY2" fmla="*/ 509778 h 555538"/>
                  <a:gd name="connsiteX3" fmla="*/ 1075822 w 1418867"/>
                  <a:gd name="connsiteY3" fmla="*/ 555989 h 555538"/>
                  <a:gd name="connsiteX4" fmla="*/ 278253 w 1418867"/>
                  <a:gd name="connsiteY4" fmla="*/ 555989 h 555538"/>
                  <a:gd name="connsiteX5" fmla="*/ 137052 w 1418867"/>
                  <a:gd name="connsiteY5" fmla="*/ 517908 h 555538"/>
                  <a:gd name="connsiteX6" fmla="*/ 36500 w 1418867"/>
                  <a:gd name="connsiteY6" fmla="*/ 415644 h 555538"/>
                  <a:gd name="connsiteX7" fmla="*/ 131 w 1418867"/>
                  <a:gd name="connsiteY7" fmla="*/ 273588 h 555538"/>
                  <a:gd name="connsiteX8" fmla="*/ 38212 w 1418867"/>
                  <a:gd name="connsiteY8" fmla="*/ 138806 h 555538"/>
                  <a:gd name="connsiteX9" fmla="*/ 135341 w 1418867"/>
                  <a:gd name="connsiteY9" fmla="*/ 40392 h 555538"/>
                  <a:gd name="connsiteX10" fmla="*/ 269695 w 1418867"/>
                  <a:gd name="connsiteY10" fmla="*/ 600 h 555538"/>
                  <a:gd name="connsiteX11" fmla="*/ 370675 w 1418867"/>
                  <a:gd name="connsiteY11" fmla="*/ 16859 h 555538"/>
                  <a:gd name="connsiteX12" fmla="*/ 372387 w 1418867"/>
                  <a:gd name="connsiteY12" fmla="*/ 17715 h 555538"/>
                  <a:gd name="connsiteX13" fmla="*/ 373242 w 1418867"/>
                  <a:gd name="connsiteY13" fmla="*/ 17715 h 555538"/>
                  <a:gd name="connsiteX14" fmla="*/ 374098 w 1418867"/>
                  <a:gd name="connsiteY14" fmla="*/ 17715 h 555538"/>
                  <a:gd name="connsiteX15" fmla="*/ 1027902 w 1418867"/>
                  <a:gd name="connsiteY15" fmla="*/ 254761 h 555538"/>
                  <a:gd name="connsiteX16" fmla="*/ 1228575 w 1418867"/>
                  <a:gd name="connsiteY16" fmla="*/ 279150 h 555538"/>
                  <a:gd name="connsiteX17" fmla="*/ 1418979 w 1418867"/>
                  <a:gd name="connsiteY17" fmla="*/ 212829 h 55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8867" h="555538">
                    <a:moveTo>
                      <a:pt x="1418979" y="212829"/>
                    </a:moveTo>
                    <a:cubicBezTo>
                      <a:pt x="1418979" y="276155"/>
                      <a:pt x="1403578" y="333777"/>
                      <a:pt x="1372774" y="385693"/>
                    </a:cubicBezTo>
                    <a:cubicBezTo>
                      <a:pt x="1341960" y="437609"/>
                      <a:pt x="1300603" y="478971"/>
                      <a:pt x="1248692" y="509778"/>
                    </a:cubicBezTo>
                    <a:cubicBezTo>
                      <a:pt x="1196771" y="540585"/>
                      <a:pt x="1139154" y="555989"/>
                      <a:pt x="1075822" y="555989"/>
                    </a:cubicBezTo>
                    <a:lnTo>
                      <a:pt x="278253" y="555989"/>
                    </a:lnTo>
                    <a:cubicBezTo>
                      <a:pt x="226337" y="555989"/>
                      <a:pt x="179270" y="543295"/>
                      <a:pt x="137052" y="517908"/>
                    </a:cubicBezTo>
                    <a:cubicBezTo>
                      <a:pt x="94835" y="492520"/>
                      <a:pt x="61317" y="458433"/>
                      <a:pt x="36500" y="415644"/>
                    </a:cubicBezTo>
                    <a:cubicBezTo>
                      <a:pt x="11684" y="372856"/>
                      <a:pt x="-440" y="325504"/>
                      <a:pt x="131" y="273588"/>
                    </a:cubicBezTo>
                    <a:cubicBezTo>
                      <a:pt x="1272" y="224524"/>
                      <a:pt x="13965" y="179597"/>
                      <a:pt x="38212" y="138806"/>
                    </a:cubicBezTo>
                    <a:cubicBezTo>
                      <a:pt x="62458" y="98014"/>
                      <a:pt x="94835" y="65210"/>
                      <a:pt x="135341" y="40392"/>
                    </a:cubicBezTo>
                    <a:cubicBezTo>
                      <a:pt x="175847" y="15576"/>
                      <a:pt x="220632" y="2311"/>
                      <a:pt x="269695" y="600"/>
                    </a:cubicBezTo>
                    <a:cubicBezTo>
                      <a:pt x="303355" y="-541"/>
                      <a:pt x="337016" y="4878"/>
                      <a:pt x="370675" y="16859"/>
                    </a:cubicBezTo>
                    <a:lnTo>
                      <a:pt x="372387" y="17715"/>
                    </a:lnTo>
                    <a:cubicBezTo>
                      <a:pt x="372387" y="17715"/>
                      <a:pt x="372671" y="17715"/>
                      <a:pt x="373242" y="17715"/>
                    </a:cubicBezTo>
                    <a:cubicBezTo>
                      <a:pt x="373813" y="17715"/>
                      <a:pt x="374098" y="17715"/>
                      <a:pt x="374098" y="17715"/>
                    </a:cubicBezTo>
                    <a:lnTo>
                      <a:pt x="1027902" y="254761"/>
                    </a:lnTo>
                    <a:cubicBezTo>
                      <a:pt x="1092939" y="278723"/>
                      <a:pt x="1159833" y="286852"/>
                      <a:pt x="1228575" y="279150"/>
                    </a:cubicBezTo>
                    <a:cubicBezTo>
                      <a:pt x="1297326" y="271449"/>
                      <a:pt x="1360791" y="249341"/>
                      <a:pt x="1418979" y="212829"/>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E0E9E581-68D5-592C-8494-5C78C325FDF1}"/>
                  </a:ext>
                </a:extLst>
              </p:cNvPr>
              <p:cNvSpPr/>
              <p:nvPr/>
            </p:nvSpPr>
            <p:spPr>
              <a:xfrm>
                <a:off x="2946531" y="3992323"/>
                <a:ext cx="92583" cy="92583"/>
              </a:xfrm>
              <a:custGeom>
                <a:avLst/>
                <a:gdLst>
                  <a:gd name="connsiteX0" fmla="*/ 46317 w 92583"/>
                  <a:gd name="connsiteY0" fmla="*/ 93034 h 92583"/>
                  <a:gd name="connsiteX1" fmla="*/ 23133 w 92583"/>
                  <a:gd name="connsiteY1" fmla="*/ 86776 h 92583"/>
                  <a:gd name="connsiteX2" fmla="*/ 6369 w 92583"/>
                  <a:gd name="connsiteY2" fmla="*/ 70012 h 92583"/>
                  <a:gd name="connsiteX3" fmla="*/ 111 w 92583"/>
                  <a:gd name="connsiteY3" fmla="*/ 46828 h 92583"/>
                  <a:gd name="connsiteX4" fmla="*/ 6369 w 92583"/>
                  <a:gd name="connsiteY4" fmla="*/ 23482 h 92583"/>
                  <a:gd name="connsiteX5" fmla="*/ 23133 w 92583"/>
                  <a:gd name="connsiteY5" fmla="*/ 6709 h 92583"/>
                  <a:gd name="connsiteX6" fmla="*/ 46317 w 92583"/>
                  <a:gd name="connsiteY6" fmla="*/ 451 h 92583"/>
                  <a:gd name="connsiteX7" fmla="*/ 69663 w 92583"/>
                  <a:gd name="connsiteY7" fmla="*/ 6709 h 92583"/>
                  <a:gd name="connsiteX8" fmla="*/ 86436 w 92583"/>
                  <a:gd name="connsiteY8" fmla="*/ 23482 h 92583"/>
                  <a:gd name="connsiteX9" fmla="*/ 92694 w 92583"/>
                  <a:gd name="connsiteY9" fmla="*/ 46828 h 92583"/>
                  <a:gd name="connsiteX10" fmla="*/ 86436 w 92583"/>
                  <a:gd name="connsiteY10" fmla="*/ 70012 h 92583"/>
                  <a:gd name="connsiteX11" fmla="*/ 69663 w 92583"/>
                  <a:gd name="connsiteY11" fmla="*/ 86776 h 92583"/>
                  <a:gd name="connsiteX12" fmla="*/ 46317 w 92583"/>
                  <a:gd name="connsiteY12" fmla="*/ 93034 h 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83" h="92583">
                    <a:moveTo>
                      <a:pt x="46317" y="93034"/>
                    </a:moveTo>
                    <a:cubicBezTo>
                      <a:pt x="37869" y="93034"/>
                      <a:pt x="30144" y="90948"/>
                      <a:pt x="23133" y="86776"/>
                    </a:cubicBezTo>
                    <a:cubicBezTo>
                      <a:pt x="16132" y="82604"/>
                      <a:pt x="10541" y="77022"/>
                      <a:pt x="6369" y="70012"/>
                    </a:cubicBezTo>
                    <a:cubicBezTo>
                      <a:pt x="2197" y="63002"/>
                      <a:pt x="111" y="55277"/>
                      <a:pt x="111" y="46828"/>
                    </a:cubicBezTo>
                    <a:cubicBezTo>
                      <a:pt x="111" y="38265"/>
                      <a:pt x="2197" y="30483"/>
                      <a:pt x="6369" y="23482"/>
                    </a:cubicBezTo>
                    <a:cubicBezTo>
                      <a:pt x="10541" y="16472"/>
                      <a:pt x="16132" y="10881"/>
                      <a:pt x="23133" y="6709"/>
                    </a:cubicBezTo>
                    <a:cubicBezTo>
                      <a:pt x="30144" y="2537"/>
                      <a:pt x="37869" y="451"/>
                      <a:pt x="46317" y="451"/>
                    </a:cubicBezTo>
                    <a:cubicBezTo>
                      <a:pt x="54880" y="451"/>
                      <a:pt x="62662" y="2537"/>
                      <a:pt x="69663" y="6709"/>
                    </a:cubicBezTo>
                    <a:cubicBezTo>
                      <a:pt x="76673" y="10881"/>
                      <a:pt x="82265" y="16472"/>
                      <a:pt x="86436" y="23482"/>
                    </a:cubicBezTo>
                    <a:cubicBezTo>
                      <a:pt x="90608" y="30483"/>
                      <a:pt x="92694" y="38265"/>
                      <a:pt x="92694" y="46828"/>
                    </a:cubicBezTo>
                    <a:cubicBezTo>
                      <a:pt x="92694" y="55277"/>
                      <a:pt x="90608" y="63002"/>
                      <a:pt x="86436" y="70012"/>
                    </a:cubicBezTo>
                    <a:cubicBezTo>
                      <a:pt x="82265" y="77022"/>
                      <a:pt x="76673" y="82604"/>
                      <a:pt x="69663" y="86776"/>
                    </a:cubicBezTo>
                    <a:cubicBezTo>
                      <a:pt x="62662" y="90948"/>
                      <a:pt x="54880" y="93034"/>
                      <a:pt x="46317" y="93034"/>
                    </a:cubicBezTo>
                    <a:close/>
                  </a:path>
                </a:pathLst>
              </a:custGeom>
              <a:solidFill>
                <a:srgbClr val="6D4534"/>
              </a:solidFill>
              <a:ln w="3175" cap="flat">
                <a:solidFill>
                  <a:schemeClr val="accent6">
                    <a:lumMod val="50000"/>
                  </a:schemeClr>
                </a:solidFill>
                <a:prstDash val="solid"/>
                <a:miter/>
              </a:ln>
            </p:spPr>
            <p:txBody>
              <a:bodyPr rtlCol="0" anchor="ctr"/>
              <a:lstStyle/>
              <a:p>
                <a:endParaRPr lang="de-DE"/>
              </a:p>
            </p:txBody>
          </p:sp>
        </p:grpSp>
      </p:grpSp>
      <p:grpSp>
        <p:nvGrpSpPr>
          <p:cNvPr id="61" name="Gruppieren 60">
            <a:extLst>
              <a:ext uri="{FF2B5EF4-FFF2-40B4-BE49-F238E27FC236}">
                <a16:creationId xmlns:a16="http://schemas.microsoft.com/office/drawing/2014/main" id="{EB1AB689-5753-667B-62DE-BFEC06CD4D52}"/>
              </a:ext>
            </a:extLst>
          </p:cNvPr>
          <p:cNvGrpSpPr>
            <a:grpSpLocks noChangeAspect="1"/>
          </p:cNvGrpSpPr>
          <p:nvPr/>
        </p:nvGrpSpPr>
        <p:grpSpPr>
          <a:xfrm>
            <a:off x="7233665" y="2754413"/>
            <a:ext cx="2125308" cy="2125304"/>
            <a:chOff x="5312762" y="3656782"/>
            <a:chExt cx="2233014" cy="2233014"/>
          </a:xfrm>
        </p:grpSpPr>
        <p:sp>
          <p:nvSpPr>
            <p:cNvPr id="62" name="Ellipse 61">
              <a:extLst>
                <a:ext uri="{FF2B5EF4-FFF2-40B4-BE49-F238E27FC236}">
                  <a16:creationId xmlns:a16="http://schemas.microsoft.com/office/drawing/2014/main" id="{06B8B7F4-A557-6FD0-C2E7-571FB3F66185}"/>
                </a:ext>
              </a:extLst>
            </p:cNvPr>
            <p:cNvSpPr>
              <a:spLocks noChangeAspect="1"/>
            </p:cNvSpPr>
            <p:nvPr/>
          </p:nvSpPr>
          <p:spPr>
            <a:xfrm>
              <a:off x="5312762" y="3656782"/>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3" name="Gruppieren 62">
              <a:extLst>
                <a:ext uri="{FF2B5EF4-FFF2-40B4-BE49-F238E27FC236}">
                  <a16:creationId xmlns:a16="http://schemas.microsoft.com/office/drawing/2014/main" id="{576088A5-1FF8-B28B-8362-DD87E9395380}"/>
                </a:ext>
              </a:extLst>
            </p:cNvPr>
            <p:cNvGrpSpPr/>
            <p:nvPr/>
          </p:nvGrpSpPr>
          <p:grpSpPr>
            <a:xfrm>
              <a:off x="5774515" y="3996962"/>
              <a:ext cx="1238129" cy="1562238"/>
              <a:chOff x="5745398" y="3927679"/>
              <a:chExt cx="1367743" cy="1725782"/>
            </a:xfrm>
          </p:grpSpPr>
          <p:sp>
            <p:nvSpPr>
              <p:cNvPr id="64" name="Freihandform: Form 63">
                <a:extLst>
                  <a:ext uri="{FF2B5EF4-FFF2-40B4-BE49-F238E27FC236}">
                    <a16:creationId xmlns:a16="http://schemas.microsoft.com/office/drawing/2014/main" id="{BC1468C2-54B6-CBFF-851C-6B76609031F1}"/>
                  </a:ext>
                </a:extLst>
              </p:cNvPr>
              <p:cNvSpPr/>
              <p:nvPr/>
            </p:nvSpPr>
            <p:spPr>
              <a:xfrm>
                <a:off x="5745398" y="3927679"/>
                <a:ext cx="1367743" cy="1725782"/>
              </a:xfrm>
              <a:custGeom>
                <a:avLst/>
                <a:gdLst>
                  <a:gd name="connsiteX0" fmla="*/ 661717 w 1367743"/>
                  <a:gd name="connsiteY0" fmla="*/ 2454 h 1725782"/>
                  <a:gd name="connsiteX1" fmla="*/ 476018 w 1367743"/>
                  <a:gd name="connsiteY1" fmla="*/ 1596 h 1725782"/>
                  <a:gd name="connsiteX2" fmla="*/ 327540 w 1367743"/>
                  <a:gd name="connsiteY2" fmla="*/ 44811 h 1725782"/>
                  <a:gd name="connsiteX3" fmla="*/ 214152 w 1367743"/>
                  <a:gd name="connsiteY3" fmla="*/ 155206 h 1725782"/>
                  <a:gd name="connsiteX4" fmla="*/ 170507 w 1367743"/>
                  <a:gd name="connsiteY4" fmla="*/ 295128 h 1725782"/>
                  <a:gd name="connsiteX5" fmla="*/ 156387 w 1367743"/>
                  <a:gd name="connsiteY5" fmla="*/ 325504 h 1725782"/>
                  <a:gd name="connsiteX6" fmla="*/ 120874 w 1367743"/>
                  <a:gd name="connsiteY6" fmla="*/ 331923 h 1725782"/>
                  <a:gd name="connsiteX7" fmla="*/ 107181 w 1367743"/>
                  <a:gd name="connsiteY7" fmla="*/ 333638 h 1725782"/>
                  <a:gd name="connsiteX8" fmla="*/ 16042 w 1367743"/>
                  <a:gd name="connsiteY8" fmla="*/ 391398 h 1725782"/>
                  <a:gd name="connsiteX9" fmla="*/ 6201 w 1367743"/>
                  <a:gd name="connsiteY9" fmla="*/ 492810 h 1725782"/>
                  <a:gd name="connsiteX10" fmla="*/ 63538 w 1367743"/>
                  <a:gd name="connsiteY10" fmla="*/ 525329 h 1725782"/>
                  <a:gd name="connsiteX11" fmla="*/ 557314 w 1367743"/>
                  <a:gd name="connsiteY11" fmla="*/ 525329 h 1725782"/>
                  <a:gd name="connsiteX12" fmla="*/ 558600 w 1367743"/>
                  <a:gd name="connsiteY12" fmla="*/ 525329 h 1725782"/>
                  <a:gd name="connsiteX13" fmla="*/ 559019 w 1367743"/>
                  <a:gd name="connsiteY13" fmla="*/ 525329 h 1725782"/>
                  <a:gd name="connsiteX14" fmla="*/ 577850 w 1367743"/>
                  <a:gd name="connsiteY14" fmla="*/ 729425 h 1725782"/>
                  <a:gd name="connsiteX15" fmla="*/ 677119 w 1367743"/>
                  <a:gd name="connsiteY15" fmla="*/ 874476 h 1725782"/>
                  <a:gd name="connsiteX16" fmla="*/ 706218 w 1367743"/>
                  <a:gd name="connsiteY16" fmla="*/ 886457 h 1725782"/>
                  <a:gd name="connsiteX17" fmla="*/ 734450 w 1367743"/>
                  <a:gd name="connsiteY17" fmla="*/ 876615 h 1725782"/>
                  <a:gd name="connsiteX18" fmla="*/ 733603 w 1367743"/>
                  <a:gd name="connsiteY18" fmla="*/ 833399 h 1725782"/>
                  <a:gd name="connsiteX19" fmla="*/ 709638 w 1367743"/>
                  <a:gd name="connsiteY19" fmla="*/ 711881 h 1725782"/>
                  <a:gd name="connsiteX20" fmla="*/ 726754 w 1367743"/>
                  <a:gd name="connsiteY20" fmla="*/ 545863 h 1725782"/>
                  <a:gd name="connsiteX21" fmla="*/ 834577 w 1367743"/>
                  <a:gd name="connsiteY21" fmla="*/ 648555 h 1725782"/>
                  <a:gd name="connsiteX22" fmla="*/ 863247 w 1367743"/>
                  <a:gd name="connsiteY22" fmla="*/ 768789 h 1725782"/>
                  <a:gd name="connsiteX23" fmla="*/ 828586 w 1367743"/>
                  <a:gd name="connsiteY23" fmla="*/ 918976 h 1725782"/>
                  <a:gd name="connsiteX24" fmla="*/ 688244 w 1367743"/>
                  <a:gd name="connsiteY24" fmla="*/ 1081570 h 1725782"/>
                  <a:gd name="connsiteX25" fmla="*/ 681396 w 1367743"/>
                  <a:gd name="connsiteY25" fmla="*/ 1087133 h 1725782"/>
                  <a:gd name="connsiteX26" fmla="*/ 675405 w 1367743"/>
                  <a:gd name="connsiteY26" fmla="*/ 1092696 h 1725782"/>
                  <a:gd name="connsiteX27" fmla="*/ 574430 w 1367743"/>
                  <a:gd name="connsiteY27" fmla="*/ 1168859 h 1725782"/>
                  <a:gd name="connsiteX28" fmla="*/ 437508 w 1367743"/>
                  <a:gd name="connsiteY28" fmla="*/ 1200522 h 1725782"/>
                  <a:gd name="connsiteX29" fmla="*/ 437508 w 1367743"/>
                  <a:gd name="connsiteY29" fmla="*/ 1077292 h 1725782"/>
                  <a:gd name="connsiteX30" fmla="*/ 411833 w 1367743"/>
                  <a:gd name="connsiteY30" fmla="*/ 965615 h 1725782"/>
                  <a:gd name="connsiteX31" fmla="*/ 341233 w 1367743"/>
                  <a:gd name="connsiteY31" fmla="*/ 875332 h 1725782"/>
                  <a:gd name="connsiteX32" fmla="*/ 238968 w 1367743"/>
                  <a:gd name="connsiteY32" fmla="*/ 829121 h 1725782"/>
                  <a:gd name="connsiteX33" fmla="*/ 208589 w 1367743"/>
                  <a:gd name="connsiteY33" fmla="*/ 827409 h 1725782"/>
                  <a:gd name="connsiteX34" fmla="*/ 190190 w 1367743"/>
                  <a:gd name="connsiteY34" fmla="*/ 857361 h 1725782"/>
                  <a:gd name="connsiteX35" fmla="*/ 190190 w 1367743"/>
                  <a:gd name="connsiteY35" fmla="*/ 1070446 h 1725782"/>
                  <a:gd name="connsiteX36" fmla="*/ 229127 w 1367743"/>
                  <a:gd name="connsiteY36" fmla="*/ 1186402 h 1725782"/>
                  <a:gd name="connsiteX37" fmla="*/ 286035 w 1367743"/>
                  <a:gd name="connsiteY37" fmla="*/ 1250155 h 1725782"/>
                  <a:gd name="connsiteX38" fmla="*/ 307002 w 1367743"/>
                  <a:gd name="connsiteY38" fmla="*/ 1271122 h 1725782"/>
                  <a:gd name="connsiteX39" fmla="*/ 315131 w 1367743"/>
                  <a:gd name="connsiteY39" fmla="*/ 1288665 h 1725782"/>
                  <a:gd name="connsiteX40" fmla="*/ 305719 w 1367743"/>
                  <a:gd name="connsiteY40" fmla="*/ 1307492 h 1725782"/>
                  <a:gd name="connsiteX41" fmla="*/ 283468 w 1367743"/>
                  <a:gd name="connsiteY41" fmla="*/ 1329741 h 1725782"/>
                  <a:gd name="connsiteX42" fmla="*/ 230411 w 1367743"/>
                  <a:gd name="connsiteY42" fmla="*/ 1387933 h 1725782"/>
                  <a:gd name="connsiteX43" fmla="*/ 191901 w 1367743"/>
                  <a:gd name="connsiteY43" fmla="*/ 1484634 h 1725782"/>
                  <a:gd name="connsiteX44" fmla="*/ 189334 w 1367743"/>
                  <a:gd name="connsiteY44" fmla="*/ 1696864 h 1725782"/>
                  <a:gd name="connsiteX45" fmla="*/ 198320 w 1367743"/>
                  <a:gd name="connsiteY45" fmla="*/ 1718685 h 1725782"/>
                  <a:gd name="connsiteX46" fmla="*/ 220142 w 1367743"/>
                  <a:gd name="connsiteY46" fmla="*/ 1725960 h 1725782"/>
                  <a:gd name="connsiteX47" fmla="*/ 373323 w 1367743"/>
                  <a:gd name="connsiteY47" fmla="*/ 1659210 h 1725782"/>
                  <a:gd name="connsiteX48" fmla="*/ 437508 w 1367743"/>
                  <a:gd name="connsiteY48" fmla="*/ 1512019 h 1725782"/>
                  <a:gd name="connsiteX49" fmla="*/ 437508 w 1367743"/>
                  <a:gd name="connsiteY49" fmla="*/ 1418741 h 1725782"/>
                  <a:gd name="connsiteX50" fmla="*/ 529929 w 1367743"/>
                  <a:gd name="connsiteY50" fmla="*/ 1433717 h 1725782"/>
                  <a:gd name="connsiteX51" fmla="*/ 626627 w 1367743"/>
                  <a:gd name="connsiteY51" fmla="*/ 1435856 h 1725782"/>
                  <a:gd name="connsiteX52" fmla="*/ 902614 w 1367743"/>
                  <a:gd name="connsiteY52" fmla="*/ 1387506 h 1725782"/>
                  <a:gd name="connsiteX53" fmla="*/ 1134519 w 1367743"/>
                  <a:gd name="connsiteY53" fmla="*/ 1246733 h 1725782"/>
                  <a:gd name="connsiteX54" fmla="*/ 1294977 w 1367743"/>
                  <a:gd name="connsiteY54" fmla="*/ 1022523 h 1725782"/>
                  <a:gd name="connsiteX55" fmla="*/ 1356595 w 1367743"/>
                  <a:gd name="connsiteY55" fmla="*/ 723862 h 1725782"/>
                  <a:gd name="connsiteX56" fmla="*/ 1321076 w 1367743"/>
                  <a:gd name="connsiteY56" fmla="*/ 511203 h 1725782"/>
                  <a:gd name="connsiteX57" fmla="*/ 1224807 w 1367743"/>
                  <a:gd name="connsiteY57" fmla="*/ 321655 h 1725782"/>
                  <a:gd name="connsiteX58" fmla="*/ 1352318 w 1367743"/>
                  <a:gd name="connsiteY58" fmla="*/ 121402 h 1725782"/>
                  <a:gd name="connsiteX59" fmla="*/ 1364719 w 1367743"/>
                  <a:gd name="connsiteY59" fmla="*/ 59794 h 1725782"/>
                  <a:gd name="connsiteX60" fmla="*/ 1319800 w 1367743"/>
                  <a:gd name="connsiteY60" fmla="*/ 17855 h 1725782"/>
                  <a:gd name="connsiteX61" fmla="*/ 1297549 w 1367743"/>
                  <a:gd name="connsiteY61" fmla="*/ 13579 h 1725782"/>
                  <a:gd name="connsiteX62" fmla="*/ 897051 w 1367743"/>
                  <a:gd name="connsiteY62" fmla="*/ 56365 h 1725782"/>
                  <a:gd name="connsiteX63" fmla="*/ 661717 w 1367743"/>
                  <a:gd name="connsiteY63" fmla="*/ 2454 h 172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67743" h="1725782">
                    <a:moveTo>
                      <a:pt x="661717" y="2454"/>
                    </a:moveTo>
                    <a:lnTo>
                      <a:pt x="476018" y="1596"/>
                    </a:lnTo>
                    <a:cubicBezTo>
                      <a:pt x="423528" y="1596"/>
                      <a:pt x="374037" y="16008"/>
                      <a:pt x="327540" y="44811"/>
                    </a:cubicBezTo>
                    <a:cubicBezTo>
                      <a:pt x="281044" y="73624"/>
                      <a:pt x="243248" y="110419"/>
                      <a:pt x="214152" y="155206"/>
                    </a:cubicBezTo>
                    <a:cubicBezTo>
                      <a:pt x="185056" y="199993"/>
                      <a:pt x="170507" y="246637"/>
                      <a:pt x="170507" y="295128"/>
                    </a:cubicBezTo>
                    <a:cubicBezTo>
                      <a:pt x="171078" y="311673"/>
                      <a:pt x="166372" y="321798"/>
                      <a:pt x="156387" y="325504"/>
                    </a:cubicBezTo>
                    <a:cubicBezTo>
                      <a:pt x="146403" y="329209"/>
                      <a:pt x="134566" y="331352"/>
                      <a:pt x="120874" y="331923"/>
                    </a:cubicBezTo>
                    <a:cubicBezTo>
                      <a:pt x="114598" y="332495"/>
                      <a:pt x="110034" y="333066"/>
                      <a:pt x="107181" y="333638"/>
                    </a:cubicBezTo>
                    <a:cubicBezTo>
                      <a:pt x="63252" y="338200"/>
                      <a:pt x="32873" y="357450"/>
                      <a:pt x="16042" y="391398"/>
                    </a:cubicBezTo>
                    <a:cubicBezTo>
                      <a:pt x="-787" y="425345"/>
                      <a:pt x="-4068" y="459149"/>
                      <a:pt x="6201" y="492810"/>
                    </a:cubicBezTo>
                    <a:lnTo>
                      <a:pt x="63538" y="525329"/>
                    </a:lnTo>
                    <a:lnTo>
                      <a:pt x="557314" y="525329"/>
                    </a:lnTo>
                    <a:cubicBezTo>
                      <a:pt x="557885" y="525329"/>
                      <a:pt x="558314" y="525329"/>
                      <a:pt x="558600" y="525329"/>
                    </a:cubicBezTo>
                    <a:cubicBezTo>
                      <a:pt x="558885" y="525329"/>
                      <a:pt x="559019" y="525329"/>
                      <a:pt x="559019" y="525329"/>
                    </a:cubicBezTo>
                    <a:cubicBezTo>
                      <a:pt x="555599" y="606338"/>
                      <a:pt x="561876" y="674371"/>
                      <a:pt x="577850" y="729425"/>
                    </a:cubicBezTo>
                    <a:cubicBezTo>
                      <a:pt x="593823" y="784479"/>
                      <a:pt x="626913" y="832829"/>
                      <a:pt x="677119" y="874476"/>
                    </a:cubicBezTo>
                    <a:cubicBezTo>
                      <a:pt x="684539" y="881323"/>
                      <a:pt x="694236" y="885316"/>
                      <a:pt x="706218" y="886457"/>
                    </a:cubicBezTo>
                    <a:cubicBezTo>
                      <a:pt x="718191" y="887598"/>
                      <a:pt x="727611" y="884317"/>
                      <a:pt x="734450" y="876615"/>
                    </a:cubicBezTo>
                    <a:cubicBezTo>
                      <a:pt x="741299" y="868914"/>
                      <a:pt x="741013" y="854509"/>
                      <a:pt x="733603" y="833399"/>
                    </a:cubicBezTo>
                    <a:cubicBezTo>
                      <a:pt x="722763" y="803163"/>
                      <a:pt x="714772" y="762657"/>
                      <a:pt x="709638" y="711881"/>
                    </a:cubicBezTo>
                    <a:cubicBezTo>
                      <a:pt x="704504" y="661106"/>
                      <a:pt x="710209" y="605767"/>
                      <a:pt x="726754" y="545863"/>
                    </a:cubicBezTo>
                    <a:cubicBezTo>
                      <a:pt x="774103" y="563550"/>
                      <a:pt x="810050" y="597780"/>
                      <a:pt x="834577" y="648555"/>
                    </a:cubicBezTo>
                    <a:cubicBezTo>
                      <a:pt x="851122" y="682215"/>
                      <a:pt x="860675" y="722293"/>
                      <a:pt x="863247" y="768789"/>
                    </a:cubicBezTo>
                    <a:cubicBezTo>
                      <a:pt x="865809" y="815286"/>
                      <a:pt x="854265" y="865348"/>
                      <a:pt x="828586" y="918976"/>
                    </a:cubicBezTo>
                    <a:cubicBezTo>
                      <a:pt x="802916" y="972604"/>
                      <a:pt x="756139" y="1026802"/>
                      <a:pt x="688244" y="1081570"/>
                    </a:cubicBezTo>
                    <a:cubicBezTo>
                      <a:pt x="685958" y="1083282"/>
                      <a:pt x="683682" y="1085137"/>
                      <a:pt x="681396" y="1087133"/>
                    </a:cubicBezTo>
                    <a:cubicBezTo>
                      <a:pt x="679119" y="1089130"/>
                      <a:pt x="677119" y="1090984"/>
                      <a:pt x="675405" y="1092696"/>
                    </a:cubicBezTo>
                    <a:cubicBezTo>
                      <a:pt x="643458" y="1121221"/>
                      <a:pt x="609797" y="1146608"/>
                      <a:pt x="574430" y="1168859"/>
                    </a:cubicBezTo>
                    <a:cubicBezTo>
                      <a:pt x="539054" y="1191108"/>
                      <a:pt x="493411" y="1201663"/>
                      <a:pt x="437508" y="1200522"/>
                    </a:cubicBezTo>
                    <a:lnTo>
                      <a:pt x="437508" y="1077292"/>
                    </a:lnTo>
                    <a:cubicBezTo>
                      <a:pt x="437508" y="1038497"/>
                      <a:pt x="428947" y="1001272"/>
                      <a:pt x="411833" y="965615"/>
                    </a:cubicBezTo>
                    <a:cubicBezTo>
                      <a:pt x="394717" y="929958"/>
                      <a:pt x="371184" y="899864"/>
                      <a:pt x="341233" y="875332"/>
                    </a:cubicBezTo>
                    <a:cubicBezTo>
                      <a:pt x="311280" y="850801"/>
                      <a:pt x="277193" y="835397"/>
                      <a:pt x="238968" y="829121"/>
                    </a:cubicBezTo>
                    <a:cubicBezTo>
                      <a:pt x="230982" y="826268"/>
                      <a:pt x="220855" y="825697"/>
                      <a:pt x="208589" y="827409"/>
                    </a:cubicBezTo>
                    <a:cubicBezTo>
                      <a:pt x="196323" y="829121"/>
                      <a:pt x="190190" y="839105"/>
                      <a:pt x="190190" y="857361"/>
                    </a:cubicBezTo>
                    <a:lnTo>
                      <a:pt x="190190" y="1070446"/>
                    </a:lnTo>
                    <a:cubicBezTo>
                      <a:pt x="194754" y="1120651"/>
                      <a:pt x="207733" y="1159302"/>
                      <a:pt x="229127" y="1186402"/>
                    </a:cubicBezTo>
                    <a:cubicBezTo>
                      <a:pt x="250521" y="1213500"/>
                      <a:pt x="269491" y="1234752"/>
                      <a:pt x="286035" y="1250155"/>
                    </a:cubicBezTo>
                    <a:cubicBezTo>
                      <a:pt x="294593" y="1258143"/>
                      <a:pt x="301582" y="1265132"/>
                      <a:pt x="307002" y="1271122"/>
                    </a:cubicBezTo>
                    <a:cubicBezTo>
                      <a:pt x="312421" y="1277112"/>
                      <a:pt x="315131" y="1282960"/>
                      <a:pt x="315131" y="1288665"/>
                    </a:cubicBezTo>
                    <a:cubicBezTo>
                      <a:pt x="314561" y="1294941"/>
                      <a:pt x="311423" y="1301216"/>
                      <a:pt x="305719" y="1307492"/>
                    </a:cubicBezTo>
                    <a:cubicBezTo>
                      <a:pt x="300013" y="1313767"/>
                      <a:pt x="292596" y="1321184"/>
                      <a:pt x="283468" y="1329741"/>
                    </a:cubicBezTo>
                    <a:cubicBezTo>
                      <a:pt x="267494" y="1344575"/>
                      <a:pt x="249809" y="1363972"/>
                      <a:pt x="230411" y="1387933"/>
                    </a:cubicBezTo>
                    <a:cubicBezTo>
                      <a:pt x="211013" y="1411895"/>
                      <a:pt x="198177" y="1444128"/>
                      <a:pt x="191901" y="1484634"/>
                    </a:cubicBezTo>
                    <a:lnTo>
                      <a:pt x="189334" y="1696864"/>
                    </a:lnTo>
                    <a:cubicBezTo>
                      <a:pt x="189334" y="1705421"/>
                      <a:pt x="192330" y="1712695"/>
                      <a:pt x="198320" y="1718685"/>
                    </a:cubicBezTo>
                    <a:cubicBezTo>
                      <a:pt x="204311" y="1724676"/>
                      <a:pt x="211584" y="1727101"/>
                      <a:pt x="220142" y="1725960"/>
                    </a:cubicBezTo>
                    <a:cubicBezTo>
                      <a:pt x="279474" y="1719684"/>
                      <a:pt x="330535" y="1697434"/>
                      <a:pt x="373323" y="1659210"/>
                    </a:cubicBezTo>
                    <a:cubicBezTo>
                      <a:pt x="416111" y="1620986"/>
                      <a:pt x="437508" y="1571922"/>
                      <a:pt x="437508" y="1512019"/>
                    </a:cubicBezTo>
                    <a:lnTo>
                      <a:pt x="437508" y="1418741"/>
                    </a:lnTo>
                    <a:cubicBezTo>
                      <a:pt x="467741" y="1427298"/>
                      <a:pt x="498554" y="1432290"/>
                      <a:pt x="529929" y="1433717"/>
                    </a:cubicBezTo>
                    <a:cubicBezTo>
                      <a:pt x="561305" y="1435143"/>
                      <a:pt x="593537" y="1435856"/>
                      <a:pt x="626627" y="1435856"/>
                    </a:cubicBezTo>
                    <a:cubicBezTo>
                      <a:pt x="723611" y="1435856"/>
                      <a:pt x="815613" y="1419739"/>
                      <a:pt x="902614" y="1387506"/>
                    </a:cubicBezTo>
                    <a:cubicBezTo>
                      <a:pt x="989615" y="1355272"/>
                      <a:pt x="1066920" y="1308347"/>
                      <a:pt x="1134519" y="1246733"/>
                    </a:cubicBezTo>
                    <a:cubicBezTo>
                      <a:pt x="1202128" y="1185118"/>
                      <a:pt x="1255611" y="1110382"/>
                      <a:pt x="1294977" y="1022523"/>
                    </a:cubicBezTo>
                    <a:cubicBezTo>
                      <a:pt x="1334344" y="934664"/>
                      <a:pt x="1354880" y="835111"/>
                      <a:pt x="1356595" y="723862"/>
                    </a:cubicBezTo>
                    <a:cubicBezTo>
                      <a:pt x="1356023" y="650267"/>
                      <a:pt x="1344184" y="579381"/>
                      <a:pt x="1321076" y="511203"/>
                    </a:cubicBezTo>
                    <a:cubicBezTo>
                      <a:pt x="1297978" y="443033"/>
                      <a:pt x="1265879" y="379844"/>
                      <a:pt x="1224807" y="321655"/>
                    </a:cubicBezTo>
                    <a:cubicBezTo>
                      <a:pt x="1257897" y="247484"/>
                      <a:pt x="1300397" y="180743"/>
                      <a:pt x="1352318" y="121402"/>
                    </a:cubicBezTo>
                    <a:cubicBezTo>
                      <a:pt x="1367720" y="103724"/>
                      <a:pt x="1371854" y="83178"/>
                      <a:pt x="1364719" y="59794"/>
                    </a:cubicBezTo>
                    <a:cubicBezTo>
                      <a:pt x="1357595" y="36401"/>
                      <a:pt x="1342612" y="22428"/>
                      <a:pt x="1319800" y="17855"/>
                    </a:cubicBezTo>
                    <a:lnTo>
                      <a:pt x="1297549" y="13579"/>
                    </a:lnTo>
                    <a:cubicBezTo>
                      <a:pt x="1160056" y="-13234"/>
                      <a:pt x="1026553" y="1025"/>
                      <a:pt x="897051" y="56365"/>
                    </a:cubicBezTo>
                    <a:cubicBezTo>
                      <a:pt x="820604" y="24418"/>
                      <a:pt x="742156" y="6445"/>
                      <a:pt x="661717" y="2454"/>
                    </a:cubicBezTo>
                    <a:close/>
                  </a:path>
                </a:pathLst>
              </a:custGeom>
              <a:gradFill>
                <a:gsLst>
                  <a:gs pos="27000">
                    <a:srgbClr val="160B6D"/>
                  </a:gs>
                  <a:gs pos="80000">
                    <a:schemeClr val="accent6">
                      <a:lumMod val="60000"/>
                      <a:lumOff val="40000"/>
                    </a:schemeClr>
                  </a:gs>
                </a:gsLst>
                <a:lin ang="12000000" scaled="0"/>
              </a:gradFill>
              <a:ln w="3175" cap="flat">
                <a:solidFill>
                  <a:schemeClr val="accent6">
                    <a:lumMod val="50000"/>
                  </a:schemeClr>
                </a:solid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ABE23063-ECB0-7C62-2FF9-C62FF8E6356E}"/>
                  </a:ext>
                </a:extLst>
              </p:cNvPr>
              <p:cNvSpPr/>
              <p:nvPr/>
            </p:nvSpPr>
            <p:spPr>
              <a:xfrm>
                <a:off x="6178809" y="4174636"/>
                <a:ext cx="87010" cy="87001"/>
              </a:xfrm>
              <a:custGeom>
                <a:avLst/>
                <a:gdLst>
                  <a:gd name="connsiteX0" fmla="*/ 43865 w 87010"/>
                  <a:gd name="connsiteY0" fmla="*/ 87452 h 87001"/>
                  <a:gd name="connsiteX1" fmla="*/ 13051 w 87010"/>
                  <a:gd name="connsiteY1" fmla="*/ 74765 h 87001"/>
                  <a:gd name="connsiteX2" fmla="*/ 364 w 87010"/>
                  <a:gd name="connsiteY2" fmla="*/ 43942 h 87001"/>
                  <a:gd name="connsiteX3" fmla="*/ 13051 w 87010"/>
                  <a:gd name="connsiteY3" fmla="*/ 13138 h 87001"/>
                  <a:gd name="connsiteX4" fmla="*/ 43865 w 87010"/>
                  <a:gd name="connsiteY4" fmla="*/ 451 h 87001"/>
                  <a:gd name="connsiteX5" fmla="*/ 74678 w 87010"/>
                  <a:gd name="connsiteY5" fmla="*/ 13138 h 87001"/>
                  <a:gd name="connsiteX6" fmla="*/ 87375 w 87010"/>
                  <a:gd name="connsiteY6" fmla="*/ 43942 h 87001"/>
                  <a:gd name="connsiteX7" fmla="*/ 74678 w 87010"/>
                  <a:gd name="connsiteY7" fmla="*/ 74765 h 87001"/>
                  <a:gd name="connsiteX8" fmla="*/ 43865 w 87010"/>
                  <a:gd name="connsiteY8" fmla="*/ 87452 h 8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0" h="87001">
                    <a:moveTo>
                      <a:pt x="43865" y="87452"/>
                    </a:moveTo>
                    <a:cubicBezTo>
                      <a:pt x="31787" y="87452"/>
                      <a:pt x="21510" y="83223"/>
                      <a:pt x="13051" y="74765"/>
                    </a:cubicBezTo>
                    <a:cubicBezTo>
                      <a:pt x="4593" y="66307"/>
                      <a:pt x="364" y="56029"/>
                      <a:pt x="364" y="43942"/>
                    </a:cubicBezTo>
                    <a:cubicBezTo>
                      <a:pt x="364" y="31864"/>
                      <a:pt x="4593" y="21597"/>
                      <a:pt x="13051" y="13138"/>
                    </a:cubicBezTo>
                    <a:cubicBezTo>
                      <a:pt x="21510" y="4680"/>
                      <a:pt x="31787" y="451"/>
                      <a:pt x="43865" y="451"/>
                    </a:cubicBezTo>
                    <a:cubicBezTo>
                      <a:pt x="55952" y="451"/>
                      <a:pt x="66220" y="4680"/>
                      <a:pt x="74678" y="13138"/>
                    </a:cubicBezTo>
                    <a:cubicBezTo>
                      <a:pt x="83146" y="21597"/>
                      <a:pt x="87375" y="31864"/>
                      <a:pt x="87375" y="43942"/>
                    </a:cubicBezTo>
                    <a:cubicBezTo>
                      <a:pt x="87375" y="56029"/>
                      <a:pt x="83146" y="66307"/>
                      <a:pt x="74678" y="74765"/>
                    </a:cubicBezTo>
                    <a:cubicBezTo>
                      <a:pt x="66220" y="83223"/>
                      <a:pt x="55952" y="87452"/>
                      <a:pt x="43865" y="87452"/>
                    </a:cubicBezTo>
                    <a:close/>
                  </a:path>
                </a:pathLst>
              </a:custGeom>
              <a:solidFill>
                <a:srgbClr val="002060"/>
              </a:solidFill>
              <a:ln w="3175" cap="flat">
                <a:solidFill>
                  <a:schemeClr val="accent6">
                    <a:lumMod val="50000"/>
                  </a:schemeClr>
                </a:solidFill>
                <a:prstDash val="solid"/>
                <a:miter/>
              </a:ln>
            </p:spPr>
            <p:txBody>
              <a:bodyPr rtlCol="0" anchor="ctr"/>
              <a:lstStyle/>
              <a:p>
                <a:endParaRPr lang="de-DE"/>
              </a:p>
            </p:txBody>
          </p:sp>
          <p:sp>
            <p:nvSpPr>
              <p:cNvPr id="66" name="Freihandform: Form 65">
                <a:extLst>
                  <a:ext uri="{FF2B5EF4-FFF2-40B4-BE49-F238E27FC236}">
                    <a16:creationId xmlns:a16="http://schemas.microsoft.com/office/drawing/2014/main" id="{E0F4A930-05EF-7A05-D5DC-DD42E6BB2C57}"/>
                  </a:ext>
                </a:extLst>
              </p:cNvPr>
              <p:cNvSpPr/>
              <p:nvPr/>
            </p:nvSpPr>
            <p:spPr>
              <a:xfrm>
                <a:off x="6433278" y="4439717"/>
                <a:ext cx="220904" cy="569081"/>
              </a:xfrm>
              <a:custGeom>
                <a:avLst/>
                <a:gdLst>
                  <a:gd name="connsiteX0" fmla="*/ 22614 w 220904"/>
                  <a:gd name="connsiteY0" fmla="*/ 121969 h 569081"/>
                  <a:gd name="connsiteX1" fmla="*/ 31597 w 220904"/>
                  <a:gd name="connsiteY1" fmla="*/ 62494 h 569081"/>
                  <a:gd name="connsiteX2" fmla="*/ 49142 w 220904"/>
                  <a:gd name="connsiteY2" fmla="*/ 451 h 569081"/>
                  <a:gd name="connsiteX3" fmla="*/ 134714 w 220904"/>
                  <a:gd name="connsiteY3" fmla="*/ 42811 h 569081"/>
                  <a:gd name="connsiteX4" fmla="*/ 197189 w 220904"/>
                  <a:gd name="connsiteY4" fmla="*/ 121114 h 569081"/>
                  <a:gd name="connsiteX5" fmla="*/ 199332 w 220904"/>
                  <a:gd name="connsiteY5" fmla="*/ 332487 h 569081"/>
                  <a:gd name="connsiteX6" fmla="*/ 364 w 220904"/>
                  <a:gd name="connsiteY6" fmla="*/ 569533 h 569081"/>
                  <a:gd name="connsiteX7" fmla="*/ 90213 w 220904"/>
                  <a:gd name="connsiteY7" fmla="*/ 429188 h 569081"/>
                  <a:gd name="connsiteX8" fmla="*/ 112464 w 220904"/>
                  <a:gd name="connsiteY8" fmla="*/ 270016 h 569081"/>
                  <a:gd name="connsiteX9" fmla="*/ 24329 w 220904"/>
                  <a:gd name="connsiteY9" fmla="*/ 122825 h 569081"/>
                  <a:gd name="connsiteX10" fmla="*/ 23900 w 220904"/>
                  <a:gd name="connsiteY10" fmla="*/ 122398 h 569081"/>
                  <a:gd name="connsiteX11" fmla="*/ 22614 w 220904"/>
                  <a:gd name="connsiteY11" fmla="*/ 121969 h 5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904" h="569081">
                    <a:moveTo>
                      <a:pt x="22614" y="121969"/>
                    </a:moveTo>
                    <a:cubicBezTo>
                      <a:pt x="24329" y="102572"/>
                      <a:pt x="27320" y="82747"/>
                      <a:pt x="31597" y="62494"/>
                    </a:cubicBezTo>
                    <a:cubicBezTo>
                      <a:pt x="35873" y="42241"/>
                      <a:pt x="41722" y="21560"/>
                      <a:pt x="49142" y="451"/>
                    </a:cubicBezTo>
                    <a:cubicBezTo>
                      <a:pt x="80517" y="9576"/>
                      <a:pt x="109044" y="23700"/>
                      <a:pt x="134714" y="42811"/>
                    </a:cubicBezTo>
                    <a:cubicBezTo>
                      <a:pt x="160394" y="61923"/>
                      <a:pt x="181215" y="88024"/>
                      <a:pt x="197189" y="121114"/>
                    </a:cubicBezTo>
                    <a:cubicBezTo>
                      <a:pt x="228564" y="185581"/>
                      <a:pt x="229278" y="256039"/>
                      <a:pt x="199332" y="332487"/>
                    </a:cubicBezTo>
                    <a:cubicBezTo>
                      <a:pt x="169376" y="408934"/>
                      <a:pt x="103053" y="487950"/>
                      <a:pt x="364" y="569533"/>
                    </a:cubicBezTo>
                    <a:cubicBezTo>
                      <a:pt x="38016" y="528456"/>
                      <a:pt x="67973" y="481675"/>
                      <a:pt x="90213" y="429188"/>
                    </a:cubicBezTo>
                    <a:cubicBezTo>
                      <a:pt x="112464" y="376701"/>
                      <a:pt x="119884" y="323644"/>
                      <a:pt x="112464" y="270016"/>
                    </a:cubicBezTo>
                    <a:cubicBezTo>
                      <a:pt x="105053" y="216388"/>
                      <a:pt x="75669" y="167325"/>
                      <a:pt x="24329" y="122825"/>
                    </a:cubicBezTo>
                    <a:cubicBezTo>
                      <a:pt x="24329" y="122825"/>
                      <a:pt x="24186" y="122682"/>
                      <a:pt x="23900" y="122398"/>
                    </a:cubicBezTo>
                    <a:cubicBezTo>
                      <a:pt x="23615" y="122112"/>
                      <a:pt x="23186" y="121969"/>
                      <a:pt x="22614" y="121969"/>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sp>
            <p:nvSpPr>
              <p:cNvPr id="67" name="Freihandform: Form 66">
                <a:extLst>
                  <a:ext uri="{FF2B5EF4-FFF2-40B4-BE49-F238E27FC236}">
                    <a16:creationId xmlns:a16="http://schemas.microsoft.com/office/drawing/2014/main" id="{A4C34E79-244D-18E6-C803-D4F6152098AD}"/>
                  </a:ext>
                </a:extLst>
              </p:cNvPr>
              <p:cNvSpPr/>
              <p:nvPr/>
            </p:nvSpPr>
            <p:spPr>
              <a:xfrm>
                <a:off x="5750380" y="4418324"/>
                <a:ext cx="556244" cy="99267"/>
              </a:xfrm>
              <a:custGeom>
                <a:avLst/>
                <a:gdLst>
                  <a:gd name="connsiteX0" fmla="*/ 556609 w 556244"/>
                  <a:gd name="connsiteY0" fmla="*/ 451 h 99267"/>
                  <a:gd name="connsiteX1" fmla="*/ 553189 w 556244"/>
                  <a:gd name="connsiteY1" fmla="*/ 99719 h 99267"/>
                  <a:gd name="connsiteX2" fmla="*/ 389308 w 556244"/>
                  <a:gd name="connsiteY2" fmla="*/ 89877 h 99267"/>
                  <a:gd name="connsiteX3" fmla="*/ 198900 w 556244"/>
                  <a:gd name="connsiteY3" fmla="*/ 89450 h 99267"/>
                  <a:gd name="connsiteX4" fmla="*/ 160819 w 556244"/>
                  <a:gd name="connsiteY4" fmla="*/ 89450 h 99267"/>
                  <a:gd name="connsiteX5" fmla="*/ 122737 w 556244"/>
                  <a:gd name="connsiteY5" fmla="*/ 89450 h 99267"/>
                  <a:gd name="connsiteX6" fmla="*/ 41013 w 556244"/>
                  <a:gd name="connsiteY6" fmla="*/ 62921 h 99267"/>
                  <a:gd name="connsiteX7" fmla="*/ 364 w 556244"/>
                  <a:gd name="connsiteY7" fmla="*/ 451 h 99267"/>
                  <a:gd name="connsiteX8" fmla="*/ 527510 w 556244"/>
                  <a:gd name="connsiteY8" fmla="*/ 451 h 99267"/>
                  <a:gd name="connsiteX9" fmla="*/ 556609 w 556244"/>
                  <a:gd name="connsiteY9" fmla="*/ 451 h 9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244" h="99267">
                    <a:moveTo>
                      <a:pt x="556609" y="451"/>
                    </a:moveTo>
                    <a:cubicBezTo>
                      <a:pt x="553761" y="38103"/>
                      <a:pt x="552618" y="71193"/>
                      <a:pt x="553189" y="99719"/>
                    </a:cubicBezTo>
                    <a:cubicBezTo>
                      <a:pt x="504698" y="94014"/>
                      <a:pt x="450062" y="90734"/>
                      <a:pt x="389308" y="89877"/>
                    </a:cubicBezTo>
                    <a:cubicBezTo>
                      <a:pt x="328549" y="89022"/>
                      <a:pt x="265080" y="88879"/>
                      <a:pt x="198900" y="89450"/>
                    </a:cubicBezTo>
                    <a:cubicBezTo>
                      <a:pt x="186349" y="89450"/>
                      <a:pt x="173656" y="89450"/>
                      <a:pt x="160819" y="89450"/>
                    </a:cubicBezTo>
                    <a:cubicBezTo>
                      <a:pt x="147983" y="89450"/>
                      <a:pt x="135289" y="89450"/>
                      <a:pt x="122737" y="89450"/>
                    </a:cubicBezTo>
                    <a:cubicBezTo>
                      <a:pt x="88507" y="89450"/>
                      <a:pt x="61266" y="80607"/>
                      <a:pt x="41013" y="62921"/>
                    </a:cubicBezTo>
                    <a:cubicBezTo>
                      <a:pt x="20760" y="45236"/>
                      <a:pt x="7210" y="24416"/>
                      <a:pt x="364" y="451"/>
                    </a:cubicBezTo>
                    <a:lnTo>
                      <a:pt x="527510" y="451"/>
                    </a:lnTo>
                    <a:cubicBezTo>
                      <a:pt x="537216" y="451"/>
                      <a:pt x="546912" y="451"/>
                      <a:pt x="556609" y="451"/>
                    </a:cubicBezTo>
                    <a:close/>
                  </a:path>
                </a:pathLst>
              </a:custGeom>
              <a:solidFill>
                <a:srgbClr val="AEDDFF"/>
              </a:solidFill>
              <a:ln w="3175" cap="flat">
                <a:solidFill>
                  <a:schemeClr val="accent6">
                    <a:lumMod val="50000"/>
                  </a:schemeClr>
                </a:solidFill>
                <a:prstDash val="solid"/>
                <a:miter/>
              </a:ln>
            </p:spPr>
            <p:txBody>
              <a:bodyPr rtlCol="0" anchor="ctr"/>
              <a:lstStyle/>
              <a:p>
                <a:endParaRPr lang="de-DE"/>
              </a:p>
            </p:txBody>
          </p:sp>
        </p:grpSp>
      </p:grpSp>
      <p:grpSp>
        <p:nvGrpSpPr>
          <p:cNvPr id="68" name="Gruppieren 67">
            <a:extLst>
              <a:ext uri="{FF2B5EF4-FFF2-40B4-BE49-F238E27FC236}">
                <a16:creationId xmlns:a16="http://schemas.microsoft.com/office/drawing/2014/main" id="{98F95C96-F17E-C214-37B4-0F42C041F4FC}"/>
              </a:ext>
            </a:extLst>
          </p:cNvPr>
          <p:cNvGrpSpPr>
            <a:grpSpLocks noChangeAspect="1"/>
          </p:cNvGrpSpPr>
          <p:nvPr/>
        </p:nvGrpSpPr>
        <p:grpSpPr>
          <a:xfrm>
            <a:off x="4866157" y="1753728"/>
            <a:ext cx="828368" cy="828366"/>
            <a:chOff x="1911377" y="498684"/>
            <a:chExt cx="2233014" cy="2233014"/>
          </a:xfrm>
        </p:grpSpPr>
        <p:sp>
          <p:nvSpPr>
            <p:cNvPr id="69" name="Ellipse 68">
              <a:extLst>
                <a:ext uri="{FF2B5EF4-FFF2-40B4-BE49-F238E27FC236}">
                  <a16:creationId xmlns:a16="http://schemas.microsoft.com/office/drawing/2014/main" id="{CFAE034D-55CE-2039-BDA5-C7F63E459927}"/>
                </a:ext>
              </a:extLst>
            </p:cNvPr>
            <p:cNvSpPr>
              <a:spLocks noChangeAspect="1"/>
            </p:cNvSpPr>
            <p:nvPr/>
          </p:nvSpPr>
          <p:spPr>
            <a:xfrm>
              <a:off x="191137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0" name="Gruppieren 69">
              <a:extLst>
                <a:ext uri="{FF2B5EF4-FFF2-40B4-BE49-F238E27FC236}">
                  <a16:creationId xmlns:a16="http://schemas.microsoft.com/office/drawing/2014/main" id="{791BE417-CEAA-B1DA-A5D3-697AEB29E2D0}"/>
                </a:ext>
              </a:extLst>
            </p:cNvPr>
            <p:cNvGrpSpPr/>
            <p:nvPr/>
          </p:nvGrpSpPr>
          <p:grpSpPr>
            <a:xfrm>
              <a:off x="2317548" y="922905"/>
              <a:ext cx="1357262" cy="1308834"/>
              <a:chOff x="2237082" y="845309"/>
              <a:chExt cx="1518193" cy="1464025"/>
            </a:xfrm>
          </p:grpSpPr>
          <p:sp>
            <p:nvSpPr>
              <p:cNvPr id="71" name="Freihandform: Form 70">
                <a:extLst>
                  <a:ext uri="{FF2B5EF4-FFF2-40B4-BE49-F238E27FC236}">
                    <a16:creationId xmlns:a16="http://schemas.microsoft.com/office/drawing/2014/main" id="{C837A40A-9953-6173-5DD2-9B8B03DBFD92}"/>
                  </a:ext>
                </a:extLst>
              </p:cNvPr>
              <p:cNvSpPr/>
              <p:nvPr/>
            </p:nvSpPr>
            <p:spPr>
              <a:xfrm>
                <a:off x="3267767" y="845309"/>
                <a:ext cx="487508" cy="1464025"/>
              </a:xfrm>
              <a:custGeom>
                <a:avLst/>
                <a:gdLst>
                  <a:gd name="connsiteX0" fmla="*/ 435690 w 554536"/>
                  <a:gd name="connsiteY0" fmla="*/ 372491 h 1665314"/>
                  <a:gd name="connsiteX1" fmla="*/ 522558 w 554536"/>
                  <a:gd name="connsiteY1" fmla="*/ 451653 h 1665314"/>
                  <a:gd name="connsiteX2" fmla="*/ 554647 w 554536"/>
                  <a:gd name="connsiteY2" fmla="*/ 565040 h 1665314"/>
                  <a:gd name="connsiteX3" fmla="*/ 554647 w 554536"/>
                  <a:gd name="connsiteY3" fmla="*/ 1419090 h 1665314"/>
                  <a:gd name="connsiteX4" fmla="*/ 521272 w 554536"/>
                  <a:gd name="connsiteY4" fmla="*/ 1542748 h 1665314"/>
                  <a:gd name="connsiteX5" fmla="*/ 432270 w 554536"/>
                  <a:gd name="connsiteY5" fmla="*/ 1632174 h 1665314"/>
                  <a:gd name="connsiteX6" fmla="*/ 308188 w 554536"/>
                  <a:gd name="connsiteY6" fmla="*/ 1665550 h 1665314"/>
                  <a:gd name="connsiteX7" fmla="*/ 31773 w 554536"/>
                  <a:gd name="connsiteY7" fmla="*/ 1665550 h 1665314"/>
                  <a:gd name="connsiteX8" fmla="*/ 31773 w 554536"/>
                  <a:gd name="connsiteY8" fmla="*/ 1419090 h 1665314"/>
                  <a:gd name="connsiteX9" fmla="*/ 308188 w 554536"/>
                  <a:gd name="connsiteY9" fmla="*/ 1419090 h 1665314"/>
                  <a:gd name="connsiteX10" fmla="*/ 308188 w 554536"/>
                  <a:gd name="connsiteY10" fmla="*/ 684846 h 1665314"/>
                  <a:gd name="connsiteX11" fmla="*/ 249133 w 554536"/>
                  <a:gd name="connsiteY11" fmla="*/ 582155 h 1665314"/>
                  <a:gd name="connsiteX12" fmla="*/ 133614 w 554536"/>
                  <a:gd name="connsiteY12" fmla="*/ 511983 h 1665314"/>
                  <a:gd name="connsiteX13" fmla="*/ 35621 w 554536"/>
                  <a:gd name="connsiteY13" fmla="*/ 411429 h 1665314"/>
                  <a:gd name="connsiteX14" fmla="*/ 111 w 554536"/>
                  <a:gd name="connsiteY14" fmla="*/ 275793 h 1665314"/>
                  <a:gd name="connsiteX15" fmla="*/ 36907 w 554536"/>
                  <a:gd name="connsiteY15" fmla="*/ 137157 h 1665314"/>
                  <a:gd name="connsiteX16" fmla="*/ 136605 w 554536"/>
                  <a:gd name="connsiteY16" fmla="*/ 37459 h 1665314"/>
                  <a:gd name="connsiteX17" fmla="*/ 275670 w 554536"/>
                  <a:gd name="connsiteY17" fmla="*/ 235 h 1665314"/>
                  <a:gd name="connsiteX18" fmla="*/ 400609 w 554536"/>
                  <a:gd name="connsiteY18" fmla="*/ 235 h 1665314"/>
                  <a:gd name="connsiteX19" fmla="*/ 509718 w 554536"/>
                  <a:gd name="connsiteY19" fmla="*/ 45593 h 1665314"/>
                  <a:gd name="connsiteX20" fmla="*/ 554647 w 554536"/>
                  <a:gd name="connsiteY20" fmla="*/ 154273 h 1665314"/>
                  <a:gd name="connsiteX21" fmla="*/ 509718 w 554536"/>
                  <a:gd name="connsiteY21" fmla="*/ 263382 h 1665314"/>
                  <a:gd name="connsiteX22" fmla="*/ 400609 w 554536"/>
                  <a:gd name="connsiteY22" fmla="*/ 308312 h 1665314"/>
                  <a:gd name="connsiteX23" fmla="*/ 364662 w 554536"/>
                  <a:gd name="connsiteY23" fmla="*/ 308312 h 1665314"/>
                  <a:gd name="connsiteX24" fmla="*/ 351832 w 554536"/>
                  <a:gd name="connsiteY24" fmla="*/ 319008 h 1665314"/>
                  <a:gd name="connsiteX25" fmla="*/ 358670 w 554536"/>
                  <a:gd name="connsiteY25" fmla="*/ 334839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4536" h="1665314">
                    <a:moveTo>
                      <a:pt x="435690" y="372491"/>
                    </a:moveTo>
                    <a:cubicBezTo>
                      <a:pt x="472208" y="390750"/>
                      <a:pt x="501155" y="417135"/>
                      <a:pt x="522558" y="451653"/>
                    </a:cubicBezTo>
                    <a:cubicBezTo>
                      <a:pt x="543951" y="486167"/>
                      <a:pt x="554647" y="523963"/>
                      <a:pt x="554647" y="565040"/>
                    </a:cubicBezTo>
                    <a:lnTo>
                      <a:pt x="554647" y="1419090"/>
                    </a:lnTo>
                    <a:cubicBezTo>
                      <a:pt x="554647" y="1464160"/>
                      <a:pt x="543522" y="1505379"/>
                      <a:pt x="521272" y="1542748"/>
                    </a:cubicBezTo>
                    <a:cubicBezTo>
                      <a:pt x="499021" y="1580116"/>
                      <a:pt x="469351" y="1609925"/>
                      <a:pt x="432270" y="1632174"/>
                    </a:cubicBezTo>
                    <a:cubicBezTo>
                      <a:pt x="395189" y="1654425"/>
                      <a:pt x="353822" y="1665550"/>
                      <a:pt x="308188" y="1665550"/>
                    </a:cubicBezTo>
                    <a:lnTo>
                      <a:pt x="31773" y="1665550"/>
                    </a:lnTo>
                    <a:lnTo>
                      <a:pt x="31773" y="1419090"/>
                    </a:lnTo>
                    <a:lnTo>
                      <a:pt x="308188" y="1419090"/>
                    </a:lnTo>
                    <a:lnTo>
                      <a:pt x="308188" y="684846"/>
                    </a:lnTo>
                    <a:cubicBezTo>
                      <a:pt x="308188" y="639206"/>
                      <a:pt x="288500" y="604975"/>
                      <a:pt x="249133" y="582155"/>
                    </a:cubicBezTo>
                    <a:lnTo>
                      <a:pt x="133614" y="511983"/>
                    </a:lnTo>
                    <a:cubicBezTo>
                      <a:pt x="91961" y="486881"/>
                      <a:pt x="59300" y="453358"/>
                      <a:pt x="35621" y="411429"/>
                    </a:cubicBezTo>
                    <a:cubicBezTo>
                      <a:pt x="11951" y="369500"/>
                      <a:pt x="111" y="324285"/>
                      <a:pt x="111" y="275793"/>
                    </a:cubicBezTo>
                    <a:cubicBezTo>
                      <a:pt x="111" y="225015"/>
                      <a:pt x="12380" y="178810"/>
                      <a:pt x="36907" y="137157"/>
                    </a:cubicBezTo>
                    <a:cubicBezTo>
                      <a:pt x="61443" y="95513"/>
                      <a:pt x="94676" y="62281"/>
                      <a:pt x="136605" y="37459"/>
                    </a:cubicBezTo>
                    <a:cubicBezTo>
                      <a:pt x="178534" y="12646"/>
                      <a:pt x="224892" y="235"/>
                      <a:pt x="275670" y="235"/>
                    </a:cubicBezTo>
                    <a:lnTo>
                      <a:pt x="400609" y="235"/>
                    </a:lnTo>
                    <a:cubicBezTo>
                      <a:pt x="443395" y="235"/>
                      <a:pt x="479762" y="15351"/>
                      <a:pt x="509718" y="45593"/>
                    </a:cubicBezTo>
                    <a:cubicBezTo>
                      <a:pt x="539665" y="75825"/>
                      <a:pt x="554647" y="112058"/>
                      <a:pt x="554647" y="154273"/>
                    </a:cubicBezTo>
                    <a:cubicBezTo>
                      <a:pt x="554647" y="197060"/>
                      <a:pt x="539665" y="233436"/>
                      <a:pt x="509718" y="263382"/>
                    </a:cubicBezTo>
                    <a:cubicBezTo>
                      <a:pt x="479762" y="293338"/>
                      <a:pt x="443395" y="308312"/>
                      <a:pt x="400609" y="308312"/>
                    </a:cubicBezTo>
                    <a:lnTo>
                      <a:pt x="364662" y="308312"/>
                    </a:lnTo>
                    <a:cubicBezTo>
                      <a:pt x="357823" y="308312"/>
                      <a:pt x="353536" y="311874"/>
                      <a:pt x="351832" y="319008"/>
                    </a:cubicBezTo>
                    <a:cubicBezTo>
                      <a:pt x="350117" y="326142"/>
                      <a:pt x="352403" y="331419"/>
                      <a:pt x="358670" y="334839"/>
                    </a:cubicBezTo>
                    <a:close/>
                  </a:path>
                </a:pathLst>
              </a:custGeom>
              <a:solidFill>
                <a:schemeClr val="accent1">
                  <a:lumMod val="60000"/>
                  <a:lumOff val="40000"/>
                </a:schemeClr>
              </a:solidFill>
              <a:ln w="3175" cap="flat">
                <a:solidFill>
                  <a:schemeClr val="accent1">
                    <a:lumMod val="75000"/>
                  </a:schemeClr>
                </a:solidFill>
                <a:prstDash val="solid"/>
                <a:miter/>
              </a:ln>
            </p:spPr>
            <p:txBody>
              <a:bodyPr rtlCol="0" anchor="ctr"/>
              <a:lstStyle/>
              <a:p>
                <a:endParaRPr lang="de-DE"/>
              </a:p>
            </p:txBody>
          </p:sp>
          <p:sp>
            <p:nvSpPr>
              <p:cNvPr id="72" name="Freihandform: Form 71">
                <a:extLst>
                  <a:ext uri="{FF2B5EF4-FFF2-40B4-BE49-F238E27FC236}">
                    <a16:creationId xmlns:a16="http://schemas.microsoft.com/office/drawing/2014/main" id="{6DD07824-23C4-79D9-1C2E-4DD743B3DC9A}"/>
                  </a:ext>
                </a:extLst>
              </p:cNvPr>
              <p:cNvSpPr/>
              <p:nvPr/>
            </p:nvSpPr>
            <p:spPr>
              <a:xfrm>
                <a:off x="2337893" y="1603653"/>
                <a:ext cx="217422" cy="217798"/>
              </a:xfrm>
              <a:custGeom>
                <a:avLst/>
                <a:gdLst>
                  <a:gd name="connsiteX0" fmla="*/ 111 w 247315"/>
                  <a:gd name="connsiteY0" fmla="*/ 235 h 247743"/>
                  <a:gd name="connsiteX1" fmla="*/ 247427 w 247315"/>
                  <a:gd name="connsiteY1" fmla="*/ 235 h 247743"/>
                  <a:gd name="connsiteX2" fmla="*/ 247427 w 247315"/>
                  <a:gd name="connsiteY2" fmla="*/ 123465 h 247743"/>
                  <a:gd name="connsiteX3" fmla="*/ 184956 w 247315"/>
                  <a:gd name="connsiteY3" fmla="*/ 223589 h 247743"/>
                  <a:gd name="connsiteX4" fmla="*/ 142168 w 247315"/>
                  <a:gd name="connsiteY4" fmla="*/ 243271 h 247743"/>
                  <a:gd name="connsiteX5" fmla="*/ 105370 w 247315"/>
                  <a:gd name="connsiteY5" fmla="*/ 243271 h 247743"/>
                  <a:gd name="connsiteX6" fmla="*/ 62582 w 247315"/>
                  <a:gd name="connsiteY6" fmla="*/ 223589 h 247743"/>
                  <a:gd name="connsiteX7" fmla="*/ 111 w 247315"/>
                  <a:gd name="connsiteY7" fmla="*/ 123465 h 24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315" h="247743">
                    <a:moveTo>
                      <a:pt x="111" y="235"/>
                    </a:moveTo>
                    <a:lnTo>
                      <a:pt x="247427" y="235"/>
                    </a:lnTo>
                    <a:lnTo>
                      <a:pt x="247427" y="123465"/>
                    </a:lnTo>
                    <a:cubicBezTo>
                      <a:pt x="247427" y="169676"/>
                      <a:pt x="226604" y="203051"/>
                      <a:pt x="184956" y="223589"/>
                    </a:cubicBezTo>
                    <a:lnTo>
                      <a:pt x="142168" y="243271"/>
                    </a:lnTo>
                    <a:cubicBezTo>
                      <a:pt x="129617" y="249547"/>
                      <a:pt x="117351" y="249547"/>
                      <a:pt x="105370" y="243271"/>
                    </a:cubicBezTo>
                    <a:lnTo>
                      <a:pt x="62582" y="223589"/>
                    </a:lnTo>
                    <a:cubicBezTo>
                      <a:pt x="20935" y="203051"/>
                      <a:pt x="111" y="169676"/>
                      <a:pt x="111" y="123465"/>
                    </a:cubicBezTo>
                    <a:close/>
                  </a:path>
                </a:pathLst>
              </a:custGeom>
              <a:solidFill>
                <a:srgbClr val="6D4534"/>
              </a:solidFill>
              <a:ln w="3175" cap="flat">
                <a:solidFill>
                  <a:schemeClr val="accent1">
                    <a:lumMod val="50000"/>
                  </a:schemeClr>
                </a:solidFill>
                <a:prstDash val="solid"/>
                <a:miter/>
              </a:ln>
            </p:spPr>
            <p:txBody>
              <a:bodyPr rtlCol="0" anchor="ctr"/>
              <a:lstStyle/>
              <a:p>
                <a:endParaRPr lang="de-DE"/>
              </a:p>
            </p:txBody>
          </p:sp>
          <p:sp>
            <p:nvSpPr>
              <p:cNvPr id="73" name="Freihandform: Form 72">
                <a:extLst>
                  <a:ext uri="{FF2B5EF4-FFF2-40B4-BE49-F238E27FC236}">
                    <a16:creationId xmlns:a16="http://schemas.microsoft.com/office/drawing/2014/main" id="{E1BDCCC0-AE24-36CF-54BA-7BA3C99DDC4F}"/>
                  </a:ext>
                </a:extLst>
              </p:cNvPr>
              <p:cNvSpPr/>
              <p:nvPr/>
            </p:nvSpPr>
            <p:spPr>
              <a:xfrm>
                <a:off x="2253632" y="845309"/>
                <a:ext cx="1230803" cy="1464025"/>
              </a:xfrm>
              <a:custGeom>
                <a:avLst/>
                <a:gdLst>
                  <a:gd name="connsiteX0" fmla="*/ 740342 w 1400027"/>
                  <a:gd name="connsiteY0" fmla="*/ 408438 h 1665314"/>
                  <a:gd name="connsiteX1" fmla="*/ 696698 w 1400027"/>
                  <a:gd name="connsiteY1" fmla="*/ 320294 h 1665314"/>
                  <a:gd name="connsiteX2" fmla="*/ 660761 w 1400027"/>
                  <a:gd name="connsiteY2" fmla="*/ 167113 h 1665314"/>
                  <a:gd name="connsiteX3" fmla="*/ 612412 w 1400027"/>
                  <a:gd name="connsiteY3" fmla="*/ 49441 h 1665314"/>
                  <a:gd name="connsiteX4" fmla="*/ 495598 w 1400027"/>
                  <a:gd name="connsiteY4" fmla="*/ 235 h 1665314"/>
                  <a:gd name="connsiteX5" fmla="*/ 475059 w 1400027"/>
                  <a:gd name="connsiteY5" fmla="*/ 20771 h 1665314"/>
                  <a:gd name="connsiteX6" fmla="*/ 475059 w 1400027"/>
                  <a:gd name="connsiteY6" fmla="*/ 123469 h 1665314"/>
                  <a:gd name="connsiteX7" fmla="*/ 389483 w 1400027"/>
                  <a:gd name="connsiteY7" fmla="*/ 123469 h 1665314"/>
                  <a:gd name="connsiteX8" fmla="*/ 251706 w 1400027"/>
                  <a:gd name="connsiteY8" fmla="*/ 158979 h 1665314"/>
                  <a:gd name="connsiteX9" fmla="*/ 150725 w 1400027"/>
                  <a:gd name="connsiteY9" fmla="*/ 253543 h 1665314"/>
                  <a:gd name="connsiteX10" fmla="*/ 147303 w 1400027"/>
                  <a:gd name="connsiteY10" fmla="*/ 258677 h 1665314"/>
                  <a:gd name="connsiteX11" fmla="*/ 146447 w 1400027"/>
                  <a:gd name="connsiteY11" fmla="*/ 259534 h 1665314"/>
                  <a:gd name="connsiteX12" fmla="*/ 145591 w 1400027"/>
                  <a:gd name="connsiteY12" fmla="*/ 261249 h 1665314"/>
                  <a:gd name="connsiteX13" fmla="*/ 111 w 1400027"/>
                  <a:gd name="connsiteY13" fmla="*/ 494012 h 1665314"/>
                  <a:gd name="connsiteX14" fmla="*/ 475059 w 1400027"/>
                  <a:gd name="connsiteY14" fmla="*/ 740471 h 1665314"/>
                  <a:gd name="connsiteX15" fmla="*/ 413445 w 1400027"/>
                  <a:gd name="connsiteY15" fmla="*/ 925315 h 1665314"/>
                  <a:gd name="connsiteX16" fmla="*/ 322734 w 1400027"/>
                  <a:gd name="connsiteY16" fmla="*/ 925315 h 1665314"/>
                  <a:gd name="connsiteX17" fmla="*/ 255129 w 1400027"/>
                  <a:gd name="connsiteY17" fmla="*/ 953127 h 1665314"/>
                  <a:gd name="connsiteX18" fmla="*/ 227745 w 1400027"/>
                  <a:gd name="connsiteY18" fmla="*/ 1019449 h 1665314"/>
                  <a:gd name="connsiteX19" fmla="*/ 255984 w 1400027"/>
                  <a:gd name="connsiteY19" fmla="*/ 1084059 h 1665314"/>
                  <a:gd name="connsiteX20" fmla="*/ 321022 w 1400027"/>
                  <a:gd name="connsiteY20" fmla="*/ 1110160 h 1665314"/>
                  <a:gd name="connsiteX21" fmla="*/ 444252 w 1400027"/>
                  <a:gd name="connsiteY21" fmla="*/ 1112727 h 1665314"/>
                  <a:gd name="connsiteX22" fmla="*/ 444252 w 1400027"/>
                  <a:gd name="connsiteY22" fmla="*/ 1291581 h 1665314"/>
                  <a:gd name="connsiteX23" fmla="*/ 526405 w 1400027"/>
                  <a:gd name="connsiteY23" fmla="*/ 1542320 h 1665314"/>
                  <a:gd name="connsiteX24" fmla="*/ 413445 w 1400027"/>
                  <a:gd name="connsiteY24" fmla="*/ 1542320 h 1665314"/>
                  <a:gd name="connsiteX25" fmla="*/ 336853 w 1400027"/>
                  <a:gd name="connsiteY25" fmla="*/ 1568848 h 1665314"/>
                  <a:gd name="connsiteX26" fmla="*/ 293638 w 1400027"/>
                  <a:gd name="connsiteY26" fmla="*/ 1635598 h 1665314"/>
                  <a:gd name="connsiteX27" fmla="*/ 298345 w 1400027"/>
                  <a:gd name="connsiteY27" fmla="*/ 1656136 h 1665314"/>
                  <a:gd name="connsiteX28" fmla="*/ 316743 w 1400027"/>
                  <a:gd name="connsiteY28" fmla="*/ 1665550 h 1665314"/>
                  <a:gd name="connsiteX29" fmla="*/ 1211868 w 1400027"/>
                  <a:gd name="connsiteY29" fmla="*/ 1665550 h 1665314"/>
                  <a:gd name="connsiteX30" fmla="*/ 1345370 w 1400027"/>
                  <a:gd name="connsiteY30" fmla="*/ 1610781 h 1665314"/>
                  <a:gd name="connsiteX31" fmla="*/ 1400139 w 1400027"/>
                  <a:gd name="connsiteY31" fmla="*/ 1477282 h 1665314"/>
                  <a:gd name="connsiteX32" fmla="*/ 1400139 w 1400027"/>
                  <a:gd name="connsiteY32" fmla="*/ 1015170 h 1665314"/>
                  <a:gd name="connsiteX33" fmla="*/ 1400139 w 1400027"/>
                  <a:gd name="connsiteY33" fmla="*/ 1014315 h 1665314"/>
                  <a:gd name="connsiteX34" fmla="*/ 1400139 w 1400027"/>
                  <a:gd name="connsiteY34" fmla="*/ 986931 h 1665314"/>
                  <a:gd name="connsiteX35" fmla="*/ 1399282 w 1400027"/>
                  <a:gd name="connsiteY35" fmla="*/ 986931 h 1665314"/>
                  <a:gd name="connsiteX36" fmla="*/ 1351361 w 1400027"/>
                  <a:gd name="connsiteY36" fmla="*/ 794384 h 1665314"/>
                  <a:gd name="connsiteX37" fmla="*/ 1237976 w 1400027"/>
                  <a:gd name="connsiteY37" fmla="*/ 636924 h 1665314"/>
                  <a:gd name="connsiteX38" fmla="*/ 1075374 w 1400027"/>
                  <a:gd name="connsiteY38" fmla="*/ 531665 h 1665314"/>
                  <a:gd name="connsiteX39" fmla="*/ 878978 w 1400027"/>
                  <a:gd name="connsiteY39" fmla="*/ 494012 h 1665314"/>
                  <a:gd name="connsiteX40" fmla="*/ 797254 w 1400027"/>
                  <a:gd name="connsiteY40" fmla="*/ 470906 h 1665314"/>
                  <a:gd name="connsiteX41" fmla="*/ 740342 w 1400027"/>
                  <a:gd name="connsiteY41" fmla="*/ 408438 h 1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00027" h="1665314">
                    <a:moveTo>
                      <a:pt x="740342" y="408438"/>
                    </a:moveTo>
                    <a:lnTo>
                      <a:pt x="696698" y="320294"/>
                    </a:lnTo>
                    <a:cubicBezTo>
                      <a:pt x="672172" y="271231"/>
                      <a:pt x="660189" y="220167"/>
                      <a:pt x="660761" y="167113"/>
                    </a:cubicBezTo>
                    <a:cubicBezTo>
                      <a:pt x="660761" y="121469"/>
                      <a:pt x="644644" y="82245"/>
                      <a:pt x="612412" y="49441"/>
                    </a:cubicBezTo>
                    <a:cubicBezTo>
                      <a:pt x="580175" y="16637"/>
                      <a:pt x="541238" y="235"/>
                      <a:pt x="495598" y="235"/>
                    </a:cubicBezTo>
                    <a:cubicBezTo>
                      <a:pt x="481906" y="235"/>
                      <a:pt x="475059" y="7083"/>
                      <a:pt x="475059" y="20771"/>
                    </a:cubicBezTo>
                    <a:lnTo>
                      <a:pt x="475059" y="123469"/>
                    </a:lnTo>
                    <a:lnTo>
                      <a:pt x="389483" y="123469"/>
                    </a:lnTo>
                    <a:cubicBezTo>
                      <a:pt x="339279" y="123469"/>
                      <a:pt x="293353" y="135309"/>
                      <a:pt x="251706" y="158979"/>
                    </a:cubicBezTo>
                    <a:cubicBezTo>
                      <a:pt x="210059" y="182658"/>
                      <a:pt x="176398" y="214176"/>
                      <a:pt x="150725" y="253543"/>
                    </a:cubicBezTo>
                    <a:lnTo>
                      <a:pt x="147303" y="258677"/>
                    </a:lnTo>
                    <a:cubicBezTo>
                      <a:pt x="147303" y="258677"/>
                      <a:pt x="147017" y="258963"/>
                      <a:pt x="146447" y="259534"/>
                    </a:cubicBezTo>
                    <a:cubicBezTo>
                      <a:pt x="145876" y="260106"/>
                      <a:pt x="145591" y="260677"/>
                      <a:pt x="145591" y="261249"/>
                    </a:cubicBezTo>
                    <a:lnTo>
                      <a:pt x="111" y="494012"/>
                    </a:lnTo>
                    <a:lnTo>
                      <a:pt x="475059" y="740471"/>
                    </a:lnTo>
                    <a:lnTo>
                      <a:pt x="413445" y="925315"/>
                    </a:lnTo>
                    <a:lnTo>
                      <a:pt x="322734" y="925315"/>
                    </a:lnTo>
                    <a:cubicBezTo>
                      <a:pt x="296490" y="925315"/>
                      <a:pt x="273955" y="934586"/>
                      <a:pt x="255129" y="953127"/>
                    </a:cubicBezTo>
                    <a:cubicBezTo>
                      <a:pt x="236302" y="971670"/>
                      <a:pt x="227174" y="993776"/>
                      <a:pt x="227745" y="1019449"/>
                    </a:cubicBezTo>
                    <a:cubicBezTo>
                      <a:pt x="228886" y="1045122"/>
                      <a:pt x="238298" y="1066659"/>
                      <a:pt x="255984" y="1084059"/>
                    </a:cubicBezTo>
                    <a:cubicBezTo>
                      <a:pt x="273670" y="1101460"/>
                      <a:pt x="295349" y="1110160"/>
                      <a:pt x="321022" y="1110160"/>
                    </a:cubicBezTo>
                    <a:lnTo>
                      <a:pt x="444252" y="1112727"/>
                    </a:lnTo>
                    <a:lnTo>
                      <a:pt x="444252" y="1291581"/>
                    </a:lnTo>
                    <a:cubicBezTo>
                      <a:pt x="444252" y="1389709"/>
                      <a:pt x="471636" y="1473288"/>
                      <a:pt x="526405" y="1542320"/>
                    </a:cubicBezTo>
                    <a:lnTo>
                      <a:pt x="413445" y="1542320"/>
                    </a:lnTo>
                    <a:cubicBezTo>
                      <a:pt x="384349" y="1542320"/>
                      <a:pt x="358818" y="1551162"/>
                      <a:pt x="336853" y="1568848"/>
                    </a:cubicBezTo>
                    <a:cubicBezTo>
                      <a:pt x="314890" y="1586534"/>
                      <a:pt x="300484" y="1608784"/>
                      <a:pt x="293638" y="1635598"/>
                    </a:cubicBezTo>
                    <a:cubicBezTo>
                      <a:pt x="291926" y="1643015"/>
                      <a:pt x="293496" y="1649860"/>
                      <a:pt x="298345" y="1656136"/>
                    </a:cubicBezTo>
                    <a:cubicBezTo>
                      <a:pt x="303194" y="1662411"/>
                      <a:pt x="309327" y="1665550"/>
                      <a:pt x="316743" y="1665550"/>
                    </a:cubicBezTo>
                    <a:lnTo>
                      <a:pt x="1211868" y="1665550"/>
                    </a:lnTo>
                    <a:cubicBezTo>
                      <a:pt x="1263788" y="1665550"/>
                      <a:pt x="1308289" y="1647293"/>
                      <a:pt x="1345370" y="1610781"/>
                    </a:cubicBezTo>
                    <a:cubicBezTo>
                      <a:pt x="1381879" y="1573697"/>
                      <a:pt x="1400139" y="1529198"/>
                      <a:pt x="1400139" y="1477282"/>
                    </a:cubicBezTo>
                    <a:lnTo>
                      <a:pt x="1400139" y="1015170"/>
                    </a:lnTo>
                    <a:lnTo>
                      <a:pt x="1400139" y="1014315"/>
                    </a:lnTo>
                    <a:lnTo>
                      <a:pt x="1400139" y="986931"/>
                    </a:lnTo>
                    <a:lnTo>
                      <a:pt x="1399282" y="986931"/>
                    </a:lnTo>
                    <a:cubicBezTo>
                      <a:pt x="1395862" y="918470"/>
                      <a:pt x="1379889" y="854287"/>
                      <a:pt x="1351361" y="794384"/>
                    </a:cubicBezTo>
                    <a:cubicBezTo>
                      <a:pt x="1322834" y="734481"/>
                      <a:pt x="1285039" y="681993"/>
                      <a:pt x="1237976" y="636924"/>
                    </a:cubicBezTo>
                    <a:cubicBezTo>
                      <a:pt x="1190903" y="591854"/>
                      <a:pt x="1136706" y="556767"/>
                      <a:pt x="1075374" y="531665"/>
                    </a:cubicBezTo>
                    <a:cubicBezTo>
                      <a:pt x="1014043" y="506563"/>
                      <a:pt x="948578" y="494012"/>
                      <a:pt x="878978" y="494012"/>
                    </a:cubicBezTo>
                    <a:cubicBezTo>
                      <a:pt x="849308" y="494012"/>
                      <a:pt x="822067" y="486310"/>
                      <a:pt x="797254" y="470906"/>
                    </a:cubicBezTo>
                    <a:cubicBezTo>
                      <a:pt x="772441" y="455501"/>
                      <a:pt x="753467" y="434680"/>
                      <a:pt x="740342" y="408438"/>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3175" cap="flat">
                <a:solidFill>
                  <a:schemeClr val="accent1">
                    <a:lumMod val="50000"/>
                  </a:schemeClr>
                </a:solid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67267993-B002-BAB1-C43E-974653E781C6}"/>
                  </a:ext>
                </a:extLst>
              </p:cNvPr>
              <p:cNvSpPr/>
              <p:nvPr/>
            </p:nvSpPr>
            <p:spPr>
              <a:xfrm>
                <a:off x="2311562" y="1576570"/>
                <a:ext cx="270084" cy="81251"/>
              </a:xfrm>
              <a:custGeom>
                <a:avLst/>
                <a:gdLst>
                  <a:gd name="connsiteX0" fmla="*/ 261118 w 307218"/>
                  <a:gd name="connsiteY0" fmla="*/ 235 h 92422"/>
                  <a:gd name="connsiteX1" fmla="*/ 46323 w 307218"/>
                  <a:gd name="connsiteY1" fmla="*/ 235 h 92422"/>
                  <a:gd name="connsiteX2" fmla="*/ 13804 w 307218"/>
                  <a:gd name="connsiteY2" fmla="*/ 13927 h 92422"/>
                  <a:gd name="connsiteX3" fmla="*/ 111 w 307218"/>
                  <a:gd name="connsiteY3" fmla="*/ 46446 h 92422"/>
                  <a:gd name="connsiteX4" fmla="*/ 13804 w 307218"/>
                  <a:gd name="connsiteY4" fmla="*/ 79393 h 92422"/>
                  <a:gd name="connsiteX5" fmla="*/ 46323 w 307218"/>
                  <a:gd name="connsiteY5" fmla="*/ 92658 h 92422"/>
                  <a:gd name="connsiteX6" fmla="*/ 261118 w 307218"/>
                  <a:gd name="connsiteY6" fmla="*/ 92658 h 92422"/>
                  <a:gd name="connsiteX7" fmla="*/ 293638 w 307218"/>
                  <a:gd name="connsiteY7" fmla="*/ 79393 h 92422"/>
                  <a:gd name="connsiteX8" fmla="*/ 307330 w 307218"/>
                  <a:gd name="connsiteY8" fmla="*/ 46446 h 92422"/>
                  <a:gd name="connsiteX9" fmla="*/ 293638 w 307218"/>
                  <a:gd name="connsiteY9" fmla="*/ 13927 h 92422"/>
                  <a:gd name="connsiteX10" fmla="*/ 261118 w 307218"/>
                  <a:gd name="connsiteY10" fmla="*/ 235 h 9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18" h="92422">
                    <a:moveTo>
                      <a:pt x="261118" y="235"/>
                    </a:moveTo>
                    <a:lnTo>
                      <a:pt x="46323" y="235"/>
                    </a:lnTo>
                    <a:cubicBezTo>
                      <a:pt x="33772" y="235"/>
                      <a:pt x="22931" y="4799"/>
                      <a:pt x="13804" y="13927"/>
                    </a:cubicBezTo>
                    <a:cubicBezTo>
                      <a:pt x="4676" y="23056"/>
                      <a:pt x="111" y="33895"/>
                      <a:pt x="111" y="46446"/>
                    </a:cubicBezTo>
                    <a:cubicBezTo>
                      <a:pt x="111" y="59568"/>
                      <a:pt x="4676" y="70550"/>
                      <a:pt x="13804" y="79393"/>
                    </a:cubicBezTo>
                    <a:cubicBezTo>
                      <a:pt x="22931" y="88236"/>
                      <a:pt x="33772" y="92658"/>
                      <a:pt x="46323" y="92658"/>
                    </a:cubicBezTo>
                    <a:lnTo>
                      <a:pt x="261118" y="92658"/>
                    </a:lnTo>
                    <a:cubicBezTo>
                      <a:pt x="273669" y="92658"/>
                      <a:pt x="284510" y="88236"/>
                      <a:pt x="293638" y="79393"/>
                    </a:cubicBezTo>
                    <a:cubicBezTo>
                      <a:pt x="302765" y="70550"/>
                      <a:pt x="307330" y="59568"/>
                      <a:pt x="307330" y="46446"/>
                    </a:cubicBezTo>
                    <a:cubicBezTo>
                      <a:pt x="307330" y="33895"/>
                      <a:pt x="302765" y="23056"/>
                      <a:pt x="293638" y="13927"/>
                    </a:cubicBezTo>
                    <a:cubicBezTo>
                      <a:pt x="284510" y="4799"/>
                      <a:pt x="273669" y="235"/>
                      <a:pt x="261118" y="235"/>
                    </a:cubicBezTo>
                    <a:close/>
                  </a:path>
                </a:pathLst>
              </a:custGeom>
              <a:solidFill>
                <a:srgbClr val="F3AD61"/>
              </a:solidFill>
              <a:ln w="3175" cap="flat">
                <a:solidFill>
                  <a:schemeClr val="accent1">
                    <a:lumMod val="50000"/>
                  </a:schemeClr>
                </a:solidFill>
                <a:prstDash val="solid"/>
                <a:miter/>
              </a:ln>
            </p:spPr>
            <p:txBody>
              <a:bodyPr rtlCol="0" anchor="ctr"/>
              <a:lstStyle/>
              <a:p>
                <a:endParaRPr lang="de-DE"/>
              </a:p>
            </p:txBody>
          </p:sp>
          <p:sp>
            <p:nvSpPr>
              <p:cNvPr id="75" name="Freihandform: Form 74">
                <a:extLst>
                  <a:ext uri="{FF2B5EF4-FFF2-40B4-BE49-F238E27FC236}">
                    <a16:creationId xmlns:a16="http://schemas.microsoft.com/office/drawing/2014/main" id="{BF06A785-FBE3-2C02-BD13-1E88A980BE98}"/>
                  </a:ext>
                </a:extLst>
              </p:cNvPr>
              <p:cNvSpPr/>
              <p:nvPr/>
            </p:nvSpPr>
            <p:spPr>
              <a:xfrm>
                <a:off x="2237082" y="1116147"/>
                <a:ext cx="488258" cy="542425"/>
              </a:xfrm>
              <a:custGeom>
                <a:avLst/>
                <a:gdLst>
                  <a:gd name="connsiteX0" fmla="*/ 225177 w 555389"/>
                  <a:gd name="connsiteY0" fmla="*/ 71263 h 617003"/>
                  <a:gd name="connsiteX1" fmla="*/ 221326 w 555389"/>
                  <a:gd name="connsiteY1" fmla="*/ 82817 h 617003"/>
                  <a:gd name="connsiteX2" fmla="*/ 217475 w 555389"/>
                  <a:gd name="connsiteY2" fmla="*/ 94371 h 617003"/>
                  <a:gd name="connsiteX3" fmla="*/ 214051 w 555389"/>
                  <a:gd name="connsiteY3" fmla="*/ 102924 h 617003"/>
                  <a:gd name="connsiteX4" fmla="*/ 211485 w 555389"/>
                  <a:gd name="connsiteY4" fmla="*/ 111487 h 617003"/>
                  <a:gd name="connsiteX5" fmla="*/ 170836 w 555389"/>
                  <a:gd name="connsiteY5" fmla="*/ 165397 h 617003"/>
                  <a:gd name="connsiteX6" fmla="*/ 106226 w 555389"/>
                  <a:gd name="connsiteY6" fmla="*/ 185935 h 617003"/>
                  <a:gd name="connsiteX7" fmla="*/ 18938 w 555389"/>
                  <a:gd name="connsiteY7" fmla="*/ 185935 h 617003"/>
                  <a:gd name="connsiteX8" fmla="*/ 111 w 555389"/>
                  <a:gd name="connsiteY8" fmla="*/ 239848 h 617003"/>
                  <a:gd name="connsiteX9" fmla="*/ 56592 w 555389"/>
                  <a:gd name="connsiteY9" fmla="*/ 376342 h 617003"/>
                  <a:gd name="connsiteX10" fmla="*/ 192657 w 555389"/>
                  <a:gd name="connsiteY10" fmla="*/ 432395 h 617003"/>
                  <a:gd name="connsiteX11" fmla="*/ 432271 w 555389"/>
                  <a:gd name="connsiteY11" fmla="*/ 432395 h 617003"/>
                  <a:gd name="connsiteX12" fmla="*/ 432271 w 555389"/>
                  <a:gd name="connsiteY12" fmla="*/ 617239 h 617003"/>
                  <a:gd name="connsiteX13" fmla="*/ 472491 w 555389"/>
                  <a:gd name="connsiteY13" fmla="*/ 600980 h 617003"/>
                  <a:gd name="connsiteX14" fmla="*/ 555501 w 555389"/>
                  <a:gd name="connsiteY14" fmla="*/ 517115 h 617003"/>
                  <a:gd name="connsiteX15" fmla="*/ 555501 w 555389"/>
                  <a:gd name="connsiteY15" fmla="*/ 293761 h 617003"/>
                  <a:gd name="connsiteX16" fmla="*/ 523837 w 555389"/>
                  <a:gd name="connsiteY16" fmla="*/ 217171 h 617003"/>
                  <a:gd name="connsiteX17" fmla="*/ 447674 w 555389"/>
                  <a:gd name="connsiteY17" fmla="*/ 185935 h 617003"/>
                  <a:gd name="connsiteX18" fmla="*/ 432271 w 555389"/>
                  <a:gd name="connsiteY18" fmla="*/ 170532 h 617003"/>
                  <a:gd name="connsiteX19" fmla="*/ 432271 w 555389"/>
                  <a:gd name="connsiteY19" fmla="*/ 106353 h 617003"/>
                  <a:gd name="connsiteX20" fmla="*/ 401036 w 555389"/>
                  <a:gd name="connsiteY20" fmla="*/ 31467 h 617003"/>
                  <a:gd name="connsiteX21" fmla="*/ 326156 w 555389"/>
                  <a:gd name="connsiteY21" fmla="*/ 235 h 617003"/>
                  <a:gd name="connsiteX22" fmla="*/ 264114 w 555389"/>
                  <a:gd name="connsiteY22" fmla="*/ 19914 h 617003"/>
                  <a:gd name="connsiteX23" fmla="*/ 225177 w 555389"/>
                  <a:gd name="connsiteY23" fmla="*/ 71263 h 6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5389" h="617003">
                    <a:moveTo>
                      <a:pt x="225177" y="71263"/>
                    </a:moveTo>
                    <a:cubicBezTo>
                      <a:pt x="224036" y="75254"/>
                      <a:pt x="222752" y="79112"/>
                      <a:pt x="221326" y="82817"/>
                    </a:cubicBezTo>
                    <a:cubicBezTo>
                      <a:pt x="219899" y="86522"/>
                      <a:pt x="218616" y="90380"/>
                      <a:pt x="217475" y="94371"/>
                    </a:cubicBezTo>
                    <a:cubicBezTo>
                      <a:pt x="216334" y="97219"/>
                      <a:pt x="215193" y="100076"/>
                      <a:pt x="214051" y="102924"/>
                    </a:cubicBezTo>
                    <a:cubicBezTo>
                      <a:pt x="212910" y="105782"/>
                      <a:pt x="212055" y="108629"/>
                      <a:pt x="211485" y="111487"/>
                    </a:cubicBezTo>
                    <a:cubicBezTo>
                      <a:pt x="203497" y="133737"/>
                      <a:pt x="189948" y="151702"/>
                      <a:pt x="170836" y="165397"/>
                    </a:cubicBezTo>
                    <a:cubicBezTo>
                      <a:pt x="151724" y="179089"/>
                      <a:pt x="130187" y="185935"/>
                      <a:pt x="106226" y="185935"/>
                    </a:cubicBezTo>
                    <a:lnTo>
                      <a:pt x="18938" y="185935"/>
                    </a:lnTo>
                    <a:cubicBezTo>
                      <a:pt x="6386" y="201909"/>
                      <a:pt x="111" y="219881"/>
                      <a:pt x="111" y="239848"/>
                    </a:cubicBezTo>
                    <a:cubicBezTo>
                      <a:pt x="111" y="293475"/>
                      <a:pt x="18938" y="338974"/>
                      <a:pt x="56592" y="376342"/>
                    </a:cubicBezTo>
                    <a:cubicBezTo>
                      <a:pt x="94245" y="413711"/>
                      <a:pt x="139600" y="432395"/>
                      <a:pt x="192657" y="432395"/>
                    </a:cubicBezTo>
                    <a:lnTo>
                      <a:pt x="432271" y="432395"/>
                    </a:lnTo>
                    <a:lnTo>
                      <a:pt x="432271" y="617239"/>
                    </a:lnTo>
                    <a:cubicBezTo>
                      <a:pt x="448815" y="616098"/>
                      <a:pt x="462223" y="610678"/>
                      <a:pt x="472491" y="600980"/>
                    </a:cubicBezTo>
                    <a:lnTo>
                      <a:pt x="555501" y="517115"/>
                    </a:lnTo>
                    <a:lnTo>
                      <a:pt x="555501" y="293761"/>
                    </a:lnTo>
                    <a:cubicBezTo>
                      <a:pt x="555501" y="263524"/>
                      <a:pt x="544946" y="237994"/>
                      <a:pt x="523837" y="217171"/>
                    </a:cubicBezTo>
                    <a:cubicBezTo>
                      <a:pt x="502729" y="196347"/>
                      <a:pt x="477341" y="185935"/>
                      <a:pt x="447674" y="185935"/>
                    </a:cubicBezTo>
                    <a:cubicBezTo>
                      <a:pt x="437405" y="185935"/>
                      <a:pt x="432271" y="180800"/>
                      <a:pt x="432271" y="170532"/>
                    </a:cubicBezTo>
                    <a:lnTo>
                      <a:pt x="432271" y="106353"/>
                    </a:lnTo>
                    <a:cubicBezTo>
                      <a:pt x="432271" y="77254"/>
                      <a:pt x="421859" y="52289"/>
                      <a:pt x="401036" y="31467"/>
                    </a:cubicBezTo>
                    <a:cubicBezTo>
                      <a:pt x="380212" y="10646"/>
                      <a:pt x="355252" y="235"/>
                      <a:pt x="326156" y="235"/>
                    </a:cubicBezTo>
                    <a:cubicBezTo>
                      <a:pt x="303336" y="235"/>
                      <a:pt x="282655" y="6798"/>
                      <a:pt x="264114" y="19914"/>
                    </a:cubicBezTo>
                    <a:cubicBezTo>
                      <a:pt x="245572" y="33039"/>
                      <a:pt x="232593" y="50156"/>
                      <a:pt x="225177" y="71263"/>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1676B59C-37A1-E137-943A-0A1D403CA147}"/>
                  </a:ext>
                </a:extLst>
              </p:cNvPr>
              <p:cNvSpPr/>
              <p:nvPr/>
            </p:nvSpPr>
            <p:spPr>
              <a:xfrm>
                <a:off x="2617006" y="1734558"/>
                <a:ext cx="270837" cy="466441"/>
              </a:xfrm>
              <a:custGeom>
                <a:avLst/>
                <a:gdLst>
                  <a:gd name="connsiteX0" fmla="*/ 290213 w 308075"/>
                  <a:gd name="connsiteY0" fmla="*/ 21629 h 530572"/>
                  <a:gd name="connsiteX1" fmla="*/ 308187 w 308075"/>
                  <a:gd name="connsiteY1" fmla="*/ 235 h 530572"/>
                  <a:gd name="connsiteX2" fmla="*/ 308187 w 308075"/>
                  <a:gd name="connsiteY2" fmla="*/ 450366 h 530572"/>
                  <a:gd name="connsiteX3" fmla="*/ 308187 w 308075"/>
                  <a:gd name="connsiteY3" fmla="*/ 451222 h 530572"/>
                  <a:gd name="connsiteX4" fmla="*/ 308187 w 308075"/>
                  <a:gd name="connsiteY4" fmla="*/ 452077 h 530572"/>
                  <a:gd name="connsiteX5" fmla="*/ 308187 w 308075"/>
                  <a:gd name="connsiteY5" fmla="*/ 530808 h 530572"/>
                  <a:gd name="connsiteX6" fmla="*/ 69428 w 308075"/>
                  <a:gd name="connsiteY6" fmla="*/ 530808 h 530572"/>
                  <a:gd name="connsiteX7" fmla="*/ 111 w 308075"/>
                  <a:gd name="connsiteY7" fmla="*/ 280069 h 530572"/>
                  <a:gd name="connsiteX8" fmla="*/ 111 w 308075"/>
                  <a:gd name="connsiteY8" fmla="*/ 101215 h 530572"/>
                  <a:gd name="connsiteX9" fmla="*/ 94245 w 308075"/>
                  <a:gd name="connsiteY9" fmla="*/ 101215 h 530572"/>
                  <a:gd name="connsiteX10" fmla="*/ 290213 w 308075"/>
                  <a:gd name="connsiteY10" fmla="*/ 21629 h 5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075" h="530572">
                    <a:moveTo>
                      <a:pt x="290213" y="21629"/>
                    </a:moveTo>
                    <a:lnTo>
                      <a:pt x="308187" y="235"/>
                    </a:lnTo>
                    <a:lnTo>
                      <a:pt x="308187" y="450366"/>
                    </a:lnTo>
                    <a:cubicBezTo>
                      <a:pt x="308187" y="450936"/>
                      <a:pt x="308187" y="451222"/>
                      <a:pt x="308187" y="451222"/>
                    </a:cubicBezTo>
                    <a:cubicBezTo>
                      <a:pt x="308187" y="451222"/>
                      <a:pt x="308187" y="451507"/>
                      <a:pt x="308187" y="452077"/>
                    </a:cubicBezTo>
                    <a:lnTo>
                      <a:pt x="308187" y="530808"/>
                    </a:lnTo>
                    <a:lnTo>
                      <a:pt x="69428" y="530808"/>
                    </a:lnTo>
                    <a:cubicBezTo>
                      <a:pt x="23216" y="464058"/>
                      <a:pt x="111" y="380479"/>
                      <a:pt x="111" y="280069"/>
                    </a:cubicBezTo>
                    <a:lnTo>
                      <a:pt x="111" y="101215"/>
                    </a:lnTo>
                    <a:lnTo>
                      <a:pt x="94245" y="101215"/>
                    </a:lnTo>
                    <a:cubicBezTo>
                      <a:pt x="170122" y="101215"/>
                      <a:pt x="235445" y="74686"/>
                      <a:pt x="290213" y="21629"/>
                    </a:cubicBezTo>
                    <a:close/>
                  </a:path>
                </a:pathLst>
              </a:custGeom>
              <a:solidFill>
                <a:srgbClr val="FFDEA7"/>
              </a:solidFill>
              <a:ln w="3175" cap="flat">
                <a:solidFill>
                  <a:schemeClr val="accent1">
                    <a:lumMod val="50000"/>
                  </a:schemeClr>
                </a:solid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46DA0EDC-2B1C-AF18-2950-9C75D016EFEA}"/>
                  </a:ext>
                </a:extLst>
              </p:cNvPr>
              <p:cNvSpPr/>
              <p:nvPr/>
            </p:nvSpPr>
            <p:spPr>
              <a:xfrm>
                <a:off x="3104513" y="1381889"/>
                <a:ext cx="298672" cy="710776"/>
              </a:xfrm>
              <a:custGeom>
                <a:avLst/>
                <a:gdLst>
                  <a:gd name="connsiteX0" fmla="*/ 247428 w 339737"/>
                  <a:gd name="connsiteY0" fmla="*/ 404817 h 808501"/>
                  <a:gd name="connsiteX1" fmla="*/ 186239 w 339737"/>
                  <a:gd name="connsiteY1" fmla="*/ 211842 h 808501"/>
                  <a:gd name="connsiteX2" fmla="*/ 30058 w 339737"/>
                  <a:gd name="connsiteY2" fmla="*/ 90752 h 808501"/>
                  <a:gd name="connsiteX3" fmla="*/ 111 w 339737"/>
                  <a:gd name="connsiteY3" fmla="*/ 47108 h 808501"/>
                  <a:gd name="connsiteX4" fmla="*/ 20219 w 339737"/>
                  <a:gd name="connsiteY4" fmla="*/ 9027 h 808501"/>
                  <a:gd name="connsiteX5" fmla="*/ 63434 w 339737"/>
                  <a:gd name="connsiteY5" fmla="*/ 3464 h 808501"/>
                  <a:gd name="connsiteX6" fmla="*/ 206347 w 339737"/>
                  <a:gd name="connsiteY6" fmla="*/ 94175 h 808501"/>
                  <a:gd name="connsiteX7" fmla="*/ 304330 w 339737"/>
                  <a:gd name="connsiteY7" fmla="*/ 233665 h 808501"/>
                  <a:gd name="connsiteX8" fmla="*/ 339849 w 339737"/>
                  <a:gd name="connsiteY8" fmla="*/ 404817 h 808501"/>
                  <a:gd name="connsiteX9" fmla="*/ 339849 w 339737"/>
                  <a:gd name="connsiteY9" fmla="*/ 762525 h 808501"/>
                  <a:gd name="connsiteX10" fmla="*/ 326152 w 339737"/>
                  <a:gd name="connsiteY10" fmla="*/ 795044 h 808501"/>
                  <a:gd name="connsiteX11" fmla="*/ 293634 w 339737"/>
                  <a:gd name="connsiteY11" fmla="*/ 808736 h 808501"/>
                  <a:gd name="connsiteX12" fmla="*/ 261116 w 339737"/>
                  <a:gd name="connsiteY12" fmla="*/ 795044 h 808501"/>
                  <a:gd name="connsiteX13" fmla="*/ 247428 w 339737"/>
                  <a:gd name="connsiteY13" fmla="*/ 762525 h 8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737" h="808501">
                    <a:moveTo>
                      <a:pt x="247428" y="404817"/>
                    </a:moveTo>
                    <a:cubicBezTo>
                      <a:pt x="247428" y="332932"/>
                      <a:pt x="227025" y="268608"/>
                      <a:pt x="186239" y="211842"/>
                    </a:cubicBezTo>
                    <a:cubicBezTo>
                      <a:pt x="145444" y="155077"/>
                      <a:pt x="93390" y="114714"/>
                      <a:pt x="30058" y="90752"/>
                    </a:cubicBezTo>
                    <a:cubicBezTo>
                      <a:pt x="10094" y="83335"/>
                      <a:pt x="111" y="68788"/>
                      <a:pt x="111" y="47108"/>
                    </a:cubicBezTo>
                    <a:cubicBezTo>
                      <a:pt x="111" y="31134"/>
                      <a:pt x="6817" y="18441"/>
                      <a:pt x="20219" y="9027"/>
                    </a:cubicBezTo>
                    <a:cubicBezTo>
                      <a:pt x="33630" y="-387"/>
                      <a:pt x="48032" y="-2241"/>
                      <a:pt x="63434" y="3464"/>
                    </a:cubicBezTo>
                    <a:cubicBezTo>
                      <a:pt x="117059" y="24002"/>
                      <a:pt x="164703" y="54239"/>
                      <a:pt x="206347" y="94175"/>
                    </a:cubicBezTo>
                    <a:cubicBezTo>
                      <a:pt x="248000" y="134110"/>
                      <a:pt x="280661" y="180607"/>
                      <a:pt x="304330" y="233665"/>
                    </a:cubicBezTo>
                    <a:cubicBezTo>
                      <a:pt x="328010" y="286722"/>
                      <a:pt x="339849" y="343773"/>
                      <a:pt x="339849" y="404817"/>
                    </a:cubicBezTo>
                    <a:lnTo>
                      <a:pt x="339849" y="762525"/>
                    </a:lnTo>
                    <a:cubicBezTo>
                      <a:pt x="339849" y="775076"/>
                      <a:pt x="335287" y="785916"/>
                      <a:pt x="326152" y="795044"/>
                    </a:cubicBezTo>
                    <a:cubicBezTo>
                      <a:pt x="317027" y="804172"/>
                      <a:pt x="306188" y="808736"/>
                      <a:pt x="293634" y="808736"/>
                    </a:cubicBezTo>
                    <a:cubicBezTo>
                      <a:pt x="281089" y="808736"/>
                      <a:pt x="270240" y="804172"/>
                      <a:pt x="261116" y="795044"/>
                    </a:cubicBezTo>
                    <a:cubicBezTo>
                      <a:pt x="251990" y="785916"/>
                      <a:pt x="247428" y="775076"/>
                      <a:pt x="247428" y="762525"/>
                    </a:cubicBezTo>
                    <a:close/>
                  </a:path>
                </a:pathLst>
              </a:custGeom>
              <a:solidFill>
                <a:schemeClr val="accent1">
                  <a:lumMod val="60000"/>
                  <a:lumOff val="40000"/>
                </a:schemeClr>
              </a:solidFill>
              <a:ln w="3175" cap="flat">
                <a:solidFill>
                  <a:schemeClr val="accent1">
                    <a:lumMod val="50000"/>
                  </a:schemeClr>
                </a:solid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C5556476-0F0D-E69F-F1ED-6036DBEADACF}"/>
                  </a:ext>
                </a:extLst>
              </p:cNvPr>
              <p:cNvSpPr/>
              <p:nvPr/>
            </p:nvSpPr>
            <p:spPr>
              <a:xfrm>
                <a:off x="2453810" y="1224738"/>
                <a:ext cx="81333" cy="81336"/>
              </a:xfrm>
              <a:custGeom>
                <a:avLst/>
                <a:gdLst>
                  <a:gd name="connsiteX0" fmla="*/ 92627 w 92515"/>
                  <a:gd name="connsiteY0" fmla="*/ 46423 h 92519"/>
                  <a:gd name="connsiteX1" fmla="*/ 86383 w 92515"/>
                  <a:gd name="connsiteY1" fmla="*/ 23181 h 92519"/>
                  <a:gd name="connsiteX2" fmla="*/ 69609 w 92515"/>
                  <a:gd name="connsiteY2" fmla="*/ 6483 h 92519"/>
                  <a:gd name="connsiteX3" fmla="*/ 46295 w 92515"/>
                  <a:gd name="connsiteY3" fmla="*/ 235 h 92519"/>
                  <a:gd name="connsiteX4" fmla="*/ 23129 w 92515"/>
                  <a:gd name="connsiteY4" fmla="*/ 6483 h 92519"/>
                  <a:gd name="connsiteX5" fmla="*/ 6356 w 92515"/>
                  <a:gd name="connsiteY5" fmla="*/ 23181 h 92519"/>
                  <a:gd name="connsiteX6" fmla="*/ 111 w 92515"/>
                  <a:gd name="connsiteY6" fmla="*/ 46423 h 92519"/>
                  <a:gd name="connsiteX7" fmla="*/ 6356 w 92515"/>
                  <a:gd name="connsiteY7" fmla="*/ 69735 h 92519"/>
                  <a:gd name="connsiteX8" fmla="*/ 23129 w 92515"/>
                  <a:gd name="connsiteY8" fmla="*/ 86510 h 92519"/>
                  <a:gd name="connsiteX9" fmla="*/ 46295 w 92515"/>
                  <a:gd name="connsiteY9" fmla="*/ 92754 h 92519"/>
                  <a:gd name="connsiteX10" fmla="*/ 69609 w 92515"/>
                  <a:gd name="connsiteY10" fmla="*/ 86510 h 92519"/>
                  <a:gd name="connsiteX11" fmla="*/ 86383 w 92515"/>
                  <a:gd name="connsiteY11" fmla="*/ 69735 h 92519"/>
                  <a:gd name="connsiteX12" fmla="*/ 92627 w 92515"/>
                  <a:gd name="connsiteY12" fmla="*/ 46423 h 9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515" h="92519">
                    <a:moveTo>
                      <a:pt x="92627" y="46423"/>
                    </a:moveTo>
                    <a:cubicBezTo>
                      <a:pt x="92627" y="37901"/>
                      <a:pt x="90546" y="30153"/>
                      <a:pt x="86383" y="23181"/>
                    </a:cubicBezTo>
                    <a:cubicBezTo>
                      <a:pt x="82220" y="16208"/>
                      <a:pt x="76629" y="10646"/>
                      <a:pt x="69609" y="6483"/>
                    </a:cubicBezTo>
                    <a:cubicBezTo>
                      <a:pt x="62589" y="2321"/>
                      <a:pt x="54817" y="235"/>
                      <a:pt x="46295" y="235"/>
                    </a:cubicBezTo>
                    <a:cubicBezTo>
                      <a:pt x="37871" y="235"/>
                      <a:pt x="30149" y="2321"/>
                      <a:pt x="23129" y="6483"/>
                    </a:cubicBezTo>
                    <a:cubicBezTo>
                      <a:pt x="16110" y="10646"/>
                      <a:pt x="10518" y="16208"/>
                      <a:pt x="6356" y="23181"/>
                    </a:cubicBezTo>
                    <a:cubicBezTo>
                      <a:pt x="2193" y="30153"/>
                      <a:pt x="111" y="37901"/>
                      <a:pt x="111" y="46423"/>
                    </a:cubicBezTo>
                    <a:cubicBezTo>
                      <a:pt x="111" y="54945"/>
                      <a:pt x="2193" y="62715"/>
                      <a:pt x="6356" y="69735"/>
                    </a:cubicBezTo>
                    <a:cubicBezTo>
                      <a:pt x="10518" y="76755"/>
                      <a:pt x="16110" y="82347"/>
                      <a:pt x="23129" y="86510"/>
                    </a:cubicBezTo>
                    <a:cubicBezTo>
                      <a:pt x="30149" y="90673"/>
                      <a:pt x="37871" y="92754"/>
                      <a:pt x="46295" y="92754"/>
                    </a:cubicBezTo>
                    <a:cubicBezTo>
                      <a:pt x="54817" y="92754"/>
                      <a:pt x="62589" y="90673"/>
                      <a:pt x="69609" y="86510"/>
                    </a:cubicBezTo>
                    <a:cubicBezTo>
                      <a:pt x="76629" y="82347"/>
                      <a:pt x="82220" y="76755"/>
                      <a:pt x="86383" y="69735"/>
                    </a:cubicBezTo>
                    <a:cubicBezTo>
                      <a:pt x="90546" y="62715"/>
                      <a:pt x="92627" y="54945"/>
                      <a:pt x="92627" y="46423"/>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468EE83B-DD1E-E6B6-439B-21FCE91DEF1B}"/>
                  </a:ext>
                </a:extLst>
              </p:cNvPr>
              <p:cNvSpPr/>
              <p:nvPr/>
            </p:nvSpPr>
            <p:spPr>
              <a:xfrm>
                <a:off x="2237082" y="1279402"/>
                <a:ext cx="68461" cy="103820"/>
              </a:xfrm>
              <a:custGeom>
                <a:avLst/>
                <a:gdLst>
                  <a:gd name="connsiteX0" fmla="*/ 18938 w 77874"/>
                  <a:gd name="connsiteY0" fmla="*/ 235 h 118094"/>
                  <a:gd name="connsiteX1" fmla="*/ 111 w 77874"/>
                  <a:gd name="connsiteY1" fmla="*/ 54147 h 118094"/>
                  <a:gd name="connsiteX2" fmla="*/ 10380 w 77874"/>
                  <a:gd name="connsiteY2" fmla="*/ 117474 h 118094"/>
                  <a:gd name="connsiteX3" fmla="*/ 18938 w 77874"/>
                  <a:gd name="connsiteY3" fmla="*/ 118330 h 118094"/>
                  <a:gd name="connsiteX4" fmla="*/ 60443 w 77874"/>
                  <a:gd name="connsiteY4" fmla="*/ 100787 h 118094"/>
                  <a:gd name="connsiteX5" fmla="*/ 77986 w 77874"/>
                  <a:gd name="connsiteY5" fmla="*/ 59282 h 118094"/>
                  <a:gd name="connsiteX6" fmla="*/ 60870 w 77874"/>
                  <a:gd name="connsiteY6" fmla="*/ 17350 h 118094"/>
                  <a:gd name="connsiteX7" fmla="*/ 18938 w 77874"/>
                  <a:gd name="connsiteY7" fmla="*/ 235 h 11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74" h="118094">
                    <a:moveTo>
                      <a:pt x="18938" y="235"/>
                    </a:moveTo>
                    <a:cubicBezTo>
                      <a:pt x="6386" y="16208"/>
                      <a:pt x="111" y="34180"/>
                      <a:pt x="111" y="54147"/>
                    </a:cubicBezTo>
                    <a:cubicBezTo>
                      <a:pt x="111" y="76398"/>
                      <a:pt x="3534" y="97506"/>
                      <a:pt x="10380" y="117474"/>
                    </a:cubicBezTo>
                    <a:cubicBezTo>
                      <a:pt x="12662" y="118045"/>
                      <a:pt x="15515" y="118330"/>
                      <a:pt x="18938" y="118330"/>
                    </a:cubicBezTo>
                    <a:cubicBezTo>
                      <a:pt x="34912" y="118330"/>
                      <a:pt x="48747" y="112482"/>
                      <a:pt x="60443" y="100787"/>
                    </a:cubicBezTo>
                    <a:cubicBezTo>
                      <a:pt x="72138" y="89091"/>
                      <a:pt x="77986" y="75257"/>
                      <a:pt x="77986" y="59282"/>
                    </a:cubicBezTo>
                    <a:cubicBezTo>
                      <a:pt x="77986" y="42737"/>
                      <a:pt x="72280" y="28760"/>
                      <a:pt x="60870" y="17350"/>
                    </a:cubicBezTo>
                    <a:cubicBezTo>
                      <a:pt x="49460" y="5940"/>
                      <a:pt x="35482" y="235"/>
                      <a:pt x="18938" y="235"/>
                    </a:cubicBezTo>
                    <a:close/>
                  </a:path>
                </a:pathLst>
              </a:custGeom>
              <a:solidFill>
                <a:srgbClr val="1C1C1C"/>
              </a:solidFill>
              <a:ln w="3175" cap="flat">
                <a:solidFill>
                  <a:schemeClr val="accent1">
                    <a:lumMod val="50000"/>
                  </a:schemeClr>
                </a:solidFill>
                <a:prstDash val="solid"/>
                <a:miter/>
              </a:ln>
            </p:spPr>
            <p:txBody>
              <a:bodyPr rtlCol="0" anchor="ctr"/>
              <a:lstStyle/>
              <a:p>
                <a:endParaRPr lang="de-DE"/>
              </a:p>
            </p:txBody>
          </p:sp>
        </p:grpSp>
      </p:grpSp>
      <p:grpSp>
        <p:nvGrpSpPr>
          <p:cNvPr id="80" name="Gruppieren 79">
            <a:extLst>
              <a:ext uri="{FF2B5EF4-FFF2-40B4-BE49-F238E27FC236}">
                <a16:creationId xmlns:a16="http://schemas.microsoft.com/office/drawing/2014/main" id="{85BBDBA2-7A31-DFD9-895E-A8FD122EBEF7}"/>
              </a:ext>
            </a:extLst>
          </p:cNvPr>
          <p:cNvGrpSpPr>
            <a:grpSpLocks noChangeAspect="1"/>
          </p:cNvGrpSpPr>
          <p:nvPr/>
        </p:nvGrpSpPr>
        <p:grpSpPr>
          <a:xfrm>
            <a:off x="4302169" y="4642670"/>
            <a:ext cx="1949754" cy="1949752"/>
            <a:chOff x="8785057" y="498684"/>
            <a:chExt cx="2233014" cy="2233014"/>
          </a:xfrm>
        </p:grpSpPr>
        <p:sp>
          <p:nvSpPr>
            <p:cNvPr id="81" name="Ellipse 80">
              <a:extLst>
                <a:ext uri="{FF2B5EF4-FFF2-40B4-BE49-F238E27FC236}">
                  <a16:creationId xmlns:a16="http://schemas.microsoft.com/office/drawing/2014/main" id="{3AFF190E-3FA6-05FC-5197-2BC1499726E8}"/>
                </a:ext>
              </a:extLst>
            </p:cNvPr>
            <p:cNvSpPr>
              <a:spLocks noChangeAspect="1"/>
            </p:cNvSpPr>
            <p:nvPr/>
          </p:nvSpPr>
          <p:spPr>
            <a:xfrm>
              <a:off x="8785057" y="498684"/>
              <a:ext cx="2233014" cy="22330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2" name="Gruppieren 81">
              <a:extLst>
                <a:ext uri="{FF2B5EF4-FFF2-40B4-BE49-F238E27FC236}">
                  <a16:creationId xmlns:a16="http://schemas.microsoft.com/office/drawing/2014/main" id="{406EBB5D-DD4F-0C77-0EDB-63CFCF3E1232}"/>
                </a:ext>
              </a:extLst>
            </p:cNvPr>
            <p:cNvGrpSpPr/>
            <p:nvPr/>
          </p:nvGrpSpPr>
          <p:grpSpPr>
            <a:xfrm>
              <a:off x="9188902" y="864258"/>
              <a:ext cx="1383072" cy="1426044"/>
              <a:chOff x="9043801" y="713814"/>
              <a:chExt cx="1674893" cy="1726932"/>
            </a:xfrm>
          </p:grpSpPr>
          <p:sp>
            <p:nvSpPr>
              <p:cNvPr id="83" name="Freihandform: Form 82">
                <a:extLst>
                  <a:ext uri="{FF2B5EF4-FFF2-40B4-BE49-F238E27FC236}">
                    <a16:creationId xmlns:a16="http://schemas.microsoft.com/office/drawing/2014/main" id="{B137E79E-CDF4-07C2-4979-8E2129345090}"/>
                  </a:ext>
                </a:extLst>
              </p:cNvPr>
              <p:cNvSpPr/>
              <p:nvPr/>
            </p:nvSpPr>
            <p:spPr>
              <a:xfrm>
                <a:off x="9043801" y="900371"/>
                <a:ext cx="1674893" cy="1284502"/>
              </a:xfrm>
              <a:custGeom>
                <a:avLst/>
                <a:gdLst>
                  <a:gd name="connsiteX0" fmla="*/ 959795 w 1674893"/>
                  <a:gd name="connsiteY0" fmla="*/ 59290 h 1284502"/>
                  <a:gd name="connsiteX1" fmla="*/ 1175442 w 1674893"/>
                  <a:gd name="connsiteY1" fmla="*/ 235 h 1284502"/>
                  <a:gd name="connsiteX2" fmla="*/ 1395374 w 1674893"/>
                  <a:gd name="connsiteY2" fmla="*/ 60138 h 1284502"/>
                  <a:gd name="connsiteX3" fmla="*/ 1454419 w 1674893"/>
                  <a:gd name="connsiteY3" fmla="*/ 333134 h 1284502"/>
                  <a:gd name="connsiteX4" fmla="*/ 1454419 w 1674893"/>
                  <a:gd name="connsiteY4" fmla="*/ 812357 h 1284502"/>
                  <a:gd name="connsiteX5" fmla="*/ 1468973 w 1674893"/>
                  <a:gd name="connsiteY5" fmla="*/ 847443 h 1284502"/>
                  <a:gd name="connsiteX6" fmla="*/ 1504054 w 1674893"/>
                  <a:gd name="connsiteY6" fmla="*/ 861991 h 1284502"/>
                  <a:gd name="connsiteX7" fmla="*/ 1636699 w 1674893"/>
                  <a:gd name="connsiteY7" fmla="*/ 861991 h 1284502"/>
                  <a:gd name="connsiteX8" fmla="*/ 1667084 w 1674893"/>
                  <a:gd name="connsiteY8" fmla="*/ 877394 h 1284502"/>
                  <a:gd name="connsiteX9" fmla="*/ 1674351 w 1674893"/>
                  <a:gd name="connsiteY9" fmla="*/ 911625 h 1284502"/>
                  <a:gd name="connsiteX10" fmla="*/ 1649539 w 1674893"/>
                  <a:gd name="connsiteY10" fmla="*/ 986076 h 1284502"/>
                  <a:gd name="connsiteX11" fmla="*/ 838276 w 1674893"/>
                  <a:gd name="connsiteY11" fmla="*/ 1284737 h 1284502"/>
                  <a:gd name="connsiteX12" fmla="*/ 27013 w 1674893"/>
                  <a:gd name="connsiteY12" fmla="*/ 986076 h 1284502"/>
                  <a:gd name="connsiteX13" fmla="*/ 2197 w 1674893"/>
                  <a:gd name="connsiteY13" fmla="*/ 911625 h 1284502"/>
                  <a:gd name="connsiteX14" fmla="*/ 8615 w 1674893"/>
                  <a:gd name="connsiteY14" fmla="*/ 877394 h 1284502"/>
                  <a:gd name="connsiteX15" fmla="*/ 39850 w 1674893"/>
                  <a:gd name="connsiteY15" fmla="*/ 861991 h 1284502"/>
                  <a:gd name="connsiteX16" fmla="*/ 171637 w 1674893"/>
                  <a:gd name="connsiteY16" fmla="*/ 861991 h 1284502"/>
                  <a:gd name="connsiteX17" fmla="*/ 206723 w 1674893"/>
                  <a:gd name="connsiteY17" fmla="*/ 847443 h 1284502"/>
                  <a:gd name="connsiteX18" fmla="*/ 221272 w 1674893"/>
                  <a:gd name="connsiteY18" fmla="*/ 812357 h 1284502"/>
                  <a:gd name="connsiteX19" fmla="*/ 221272 w 1674893"/>
                  <a:gd name="connsiteY19" fmla="*/ 333134 h 1284502"/>
                  <a:gd name="connsiteX20" fmla="*/ 282031 w 1674893"/>
                  <a:gd name="connsiteY20" fmla="*/ 56718 h 1284502"/>
                  <a:gd name="connsiteX21" fmla="*/ 495971 w 1674893"/>
                  <a:gd name="connsiteY21" fmla="*/ 235 h 1284502"/>
                  <a:gd name="connsiteX22" fmla="*/ 714193 w 1674893"/>
                  <a:gd name="connsiteY22" fmla="*/ 56718 h 1284502"/>
                  <a:gd name="connsiteX23" fmla="*/ 757837 w 1674893"/>
                  <a:gd name="connsiteY23" fmla="*/ 183372 h 1284502"/>
                  <a:gd name="connsiteX24" fmla="*/ 917009 w 1674893"/>
                  <a:gd name="connsiteY24" fmla="*/ 183372 h 1284502"/>
                  <a:gd name="connsiteX25" fmla="*/ 959795 w 1674893"/>
                  <a:gd name="connsiteY25" fmla="*/ 59290 h 128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4893" h="1284502">
                    <a:moveTo>
                      <a:pt x="959795" y="59290"/>
                    </a:moveTo>
                    <a:lnTo>
                      <a:pt x="1175442" y="235"/>
                    </a:lnTo>
                    <a:lnTo>
                      <a:pt x="1395374" y="60138"/>
                    </a:lnTo>
                    <a:cubicBezTo>
                      <a:pt x="1434741" y="147996"/>
                      <a:pt x="1454419" y="238998"/>
                      <a:pt x="1454419" y="333134"/>
                    </a:cubicBezTo>
                    <a:lnTo>
                      <a:pt x="1454419" y="812357"/>
                    </a:lnTo>
                    <a:cubicBezTo>
                      <a:pt x="1454419" y="826049"/>
                      <a:pt x="1459277" y="837745"/>
                      <a:pt x="1468973" y="847443"/>
                    </a:cubicBezTo>
                    <a:cubicBezTo>
                      <a:pt x="1478670" y="857141"/>
                      <a:pt x="1490367" y="861991"/>
                      <a:pt x="1504054" y="861991"/>
                    </a:cubicBezTo>
                    <a:lnTo>
                      <a:pt x="1636699" y="861991"/>
                    </a:lnTo>
                    <a:cubicBezTo>
                      <a:pt x="1649253" y="861991"/>
                      <a:pt x="1659378" y="867125"/>
                      <a:pt x="1667084" y="877394"/>
                    </a:cubicBezTo>
                    <a:cubicBezTo>
                      <a:pt x="1674780" y="887664"/>
                      <a:pt x="1677209" y="899074"/>
                      <a:pt x="1674351" y="911625"/>
                    </a:cubicBezTo>
                    <a:cubicBezTo>
                      <a:pt x="1666941" y="936727"/>
                      <a:pt x="1658664" y="961545"/>
                      <a:pt x="1649539" y="986076"/>
                    </a:cubicBezTo>
                    <a:lnTo>
                      <a:pt x="838276" y="1284737"/>
                    </a:lnTo>
                    <a:lnTo>
                      <a:pt x="27013" y="986076"/>
                    </a:lnTo>
                    <a:cubicBezTo>
                      <a:pt x="17885" y="961545"/>
                      <a:pt x="9613" y="936727"/>
                      <a:pt x="2197" y="911625"/>
                    </a:cubicBezTo>
                    <a:cubicBezTo>
                      <a:pt x="-1227" y="899074"/>
                      <a:pt x="913" y="887664"/>
                      <a:pt x="8615" y="877394"/>
                    </a:cubicBezTo>
                    <a:cubicBezTo>
                      <a:pt x="16317" y="867125"/>
                      <a:pt x="26728" y="861991"/>
                      <a:pt x="39850" y="861991"/>
                    </a:cubicBezTo>
                    <a:lnTo>
                      <a:pt x="171637" y="861991"/>
                    </a:lnTo>
                    <a:cubicBezTo>
                      <a:pt x="185329" y="861991"/>
                      <a:pt x="197025" y="857141"/>
                      <a:pt x="206723" y="847443"/>
                    </a:cubicBezTo>
                    <a:cubicBezTo>
                      <a:pt x="216422" y="837745"/>
                      <a:pt x="221272" y="826049"/>
                      <a:pt x="221272" y="812357"/>
                    </a:cubicBezTo>
                    <a:lnTo>
                      <a:pt x="221272" y="333134"/>
                    </a:lnTo>
                    <a:cubicBezTo>
                      <a:pt x="221272" y="237855"/>
                      <a:pt x="241525" y="145720"/>
                      <a:pt x="282031" y="56718"/>
                    </a:cubicBezTo>
                    <a:lnTo>
                      <a:pt x="495971" y="235"/>
                    </a:lnTo>
                    <a:lnTo>
                      <a:pt x="714193" y="56718"/>
                    </a:lnTo>
                    <a:cubicBezTo>
                      <a:pt x="733015" y="98362"/>
                      <a:pt x="747569" y="140586"/>
                      <a:pt x="757837" y="183372"/>
                    </a:cubicBezTo>
                    <a:lnTo>
                      <a:pt x="917009" y="183372"/>
                    </a:lnTo>
                    <a:cubicBezTo>
                      <a:pt x="927277" y="141157"/>
                      <a:pt x="941536" y="99790"/>
                      <a:pt x="959795" y="59290"/>
                    </a:cubicBezTo>
                    <a:close/>
                  </a:path>
                </a:pathLst>
              </a:cu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a:ln w="3175" cap="flat">
                <a:solidFill>
                  <a:schemeClr val="bg2"/>
                </a:solid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9DF12292-B022-C1B5-57EB-B013D288E9A9}"/>
                  </a:ext>
                </a:extLst>
              </p:cNvPr>
              <p:cNvSpPr/>
              <p:nvPr/>
            </p:nvSpPr>
            <p:spPr>
              <a:xfrm>
                <a:off x="9356878" y="832770"/>
                <a:ext cx="355141" cy="543408"/>
              </a:xfrm>
              <a:custGeom>
                <a:avLst/>
                <a:gdLst>
                  <a:gd name="connsiteX0" fmla="*/ 192307 w 355141"/>
                  <a:gd name="connsiteY0" fmla="*/ 3657 h 543408"/>
                  <a:gd name="connsiteX1" fmla="*/ 176904 w 355141"/>
                  <a:gd name="connsiteY1" fmla="*/ 3657 h 543408"/>
                  <a:gd name="connsiteX2" fmla="*/ 47256 w 355141"/>
                  <a:gd name="connsiteY2" fmla="*/ 182089 h 543408"/>
                  <a:gd name="connsiteX3" fmla="*/ 617 w 355141"/>
                  <a:gd name="connsiteY3" fmla="*/ 399021 h 543408"/>
                  <a:gd name="connsiteX4" fmla="*/ 617 w 355141"/>
                  <a:gd name="connsiteY4" fmla="*/ 543643 h 543408"/>
                  <a:gd name="connsiteX5" fmla="*/ 152086 w 355141"/>
                  <a:gd name="connsiteY5" fmla="*/ 376770 h 543408"/>
                  <a:gd name="connsiteX6" fmla="*/ 355758 w 355141"/>
                  <a:gd name="connsiteY6" fmla="*/ 274938 h 543408"/>
                  <a:gd name="connsiteX7" fmla="*/ 192307 w 355141"/>
                  <a:gd name="connsiteY7" fmla="*/ 3657 h 5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141" h="543408">
                    <a:moveTo>
                      <a:pt x="192307" y="3657"/>
                    </a:moveTo>
                    <a:cubicBezTo>
                      <a:pt x="187172" y="-906"/>
                      <a:pt x="182038" y="-906"/>
                      <a:pt x="176904" y="3657"/>
                    </a:cubicBezTo>
                    <a:cubicBezTo>
                      <a:pt x="121564" y="53863"/>
                      <a:pt x="78348" y="113337"/>
                      <a:pt x="47256" y="182089"/>
                    </a:cubicBezTo>
                    <a:cubicBezTo>
                      <a:pt x="16162" y="250831"/>
                      <a:pt x="617" y="323144"/>
                      <a:pt x="617" y="399021"/>
                    </a:cubicBezTo>
                    <a:lnTo>
                      <a:pt x="617" y="543643"/>
                    </a:lnTo>
                    <a:cubicBezTo>
                      <a:pt x="40552" y="479176"/>
                      <a:pt x="91042" y="423552"/>
                      <a:pt x="152086" y="376770"/>
                    </a:cubicBezTo>
                    <a:cubicBezTo>
                      <a:pt x="213131" y="329993"/>
                      <a:pt x="281021" y="296046"/>
                      <a:pt x="355758" y="274938"/>
                    </a:cubicBezTo>
                    <a:cubicBezTo>
                      <a:pt x="329517" y="167677"/>
                      <a:pt x="275031" y="77256"/>
                      <a:pt x="192307" y="3657"/>
                    </a:cubicBezTo>
                    <a:close/>
                  </a:path>
                </a:pathLst>
              </a:custGeom>
              <a:solidFill>
                <a:schemeClr val="accent1"/>
              </a:solidFill>
              <a:ln w="317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6E6A2DA4-D5B7-1DDC-11C0-E231FEAEBDEA}"/>
                  </a:ext>
                </a:extLst>
              </p:cNvPr>
              <p:cNvSpPr/>
              <p:nvPr/>
            </p:nvSpPr>
            <p:spPr>
              <a:xfrm>
                <a:off x="10049186" y="833198"/>
                <a:ext cx="355996" cy="542124"/>
              </a:xfrm>
              <a:custGeom>
                <a:avLst/>
                <a:gdLst>
                  <a:gd name="connsiteX0" fmla="*/ 356614 w 355996"/>
                  <a:gd name="connsiteY0" fmla="*/ 400306 h 542124"/>
                  <a:gd name="connsiteX1" fmla="*/ 309551 w 355996"/>
                  <a:gd name="connsiteY1" fmla="*/ 182079 h 542124"/>
                  <a:gd name="connsiteX2" fmla="*/ 178620 w 355996"/>
                  <a:gd name="connsiteY2" fmla="*/ 3228 h 542124"/>
                  <a:gd name="connsiteX3" fmla="*/ 163218 w 355996"/>
                  <a:gd name="connsiteY3" fmla="*/ 3228 h 542124"/>
                  <a:gd name="connsiteX4" fmla="*/ 617 w 355996"/>
                  <a:gd name="connsiteY4" fmla="*/ 274510 h 542124"/>
                  <a:gd name="connsiteX5" fmla="*/ 204719 w 355996"/>
                  <a:gd name="connsiteY5" fmla="*/ 375913 h 542124"/>
                  <a:gd name="connsiteX6" fmla="*/ 356614 w 355996"/>
                  <a:gd name="connsiteY6" fmla="*/ 542359 h 54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96" h="542124">
                    <a:moveTo>
                      <a:pt x="356614" y="400306"/>
                    </a:moveTo>
                    <a:cubicBezTo>
                      <a:pt x="356614" y="323859"/>
                      <a:pt x="340926" y="251116"/>
                      <a:pt x="309551" y="182079"/>
                    </a:cubicBezTo>
                    <a:cubicBezTo>
                      <a:pt x="278175" y="113052"/>
                      <a:pt x="234532" y="53435"/>
                      <a:pt x="178620" y="3228"/>
                    </a:cubicBezTo>
                    <a:cubicBezTo>
                      <a:pt x="173486" y="-763"/>
                      <a:pt x="168352" y="-763"/>
                      <a:pt x="163218" y="3228"/>
                    </a:cubicBezTo>
                    <a:cubicBezTo>
                      <a:pt x="81065" y="76828"/>
                      <a:pt x="26868" y="167249"/>
                      <a:pt x="617" y="274510"/>
                    </a:cubicBezTo>
                    <a:cubicBezTo>
                      <a:pt x="75359" y="295617"/>
                      <a:pt x="143387" y="329421"/>
                      <a:pt x="204719" y="375913"/>
                    </a:cubicBezTo>
                    <a:cubicBezTo>
                      <a:pt x="266050" y="422410"/>
                      <a:pt x="316685" y="477892"/>
                      <a:pt x="356614" y="542359"/>
                    </a:cubicBezTo>
                    <a:close/>
                  </a:path>
                </a:pathLst>
              </a:custGeom>
              <a:solidFill>
                <a:schemeClr val="accent1"/>
              </a:solidFill>
              <a:ln w="317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17F9469F-9DB0-5019-F8E0-9FD8E4D08FFE}"/>
                  </a:ext>
                </a:extLst>
              </p:cNvPr>
              <p:cNvSpPr/>
              <p:nvPr/>
            </p:nvSpPr>
            <p:spPr>
              <a:xfrm>
                <a:off x="9069342" y="1885357"/>
                <a:ext cx="1623380" cy="555389"/>
              </a:xfrm>
              <a:custGeom>
                <a:avLst/>
                <a:gdLst>
                  <a:gd name="connsiteX0" fmla="*/ 1623998 w 1623380"/>
                  <a:gd name="connsiteY0" fmla="*/ 235 h 555389"/>
                  <a:gd name="connsiteX1" fmla="*/ 1441718 w 1623380"/>
                  <a:gd name="connsiteY1" fmla="*/ 287343 h 555389"/>
                  <a:gd name="connsiteX2" fmla="*/ 1161454 w 1623380"/>
                  <a:gd name="connsiteY2" fmla="*/ 484168 h 555389"/>
                  <a:gd name="connsiteX3" fmla="*/ 816154 w 1623380"/>
                  <a:gd name="connsiteY3" fmla="*/ 555624 h 555389"/>
                  <a:gd name="connsiteX4" fmla="*/ 814020 w 1623380"/>
                  <a:gd name="connsiteY4" fmla="*/ 555624 h 555389"/>
                  <a:gd name="connsiteX5" fmla="*/ 811877 w 1623380"/>
                  <a:gd name="connsiteY5" fmla="*/ 555624 h 555389"/>
                  <a:gd name="connsiteX6" fmla="*/ 809744 w 1623380"/>
                  <a:gd name="connsiteY6" fmla="*/ 555624 h 555389"/>
                  <a:gd name="connsiteX7" fmla="*/ 807600 w 1623380"/>
                  <a:gd name="connsiteY7" fmla="*/ 555624 h 555389"/>
                  <a:gd name="connsiteX8" fmla="*/ 463155 w 1623380"/>
                  <a:gd name="connsiteY8" fmla="*/ 484596 h 555389"/>
                  <a:gd name="connsiteX9" fmla="*/ 182894 w 1623380"/>
                  <a:gd name="connsiteY9" fmla="*/ 288198 h 555389"/>
                  <a:gd name="connsiteX10" fmla="*/ 617 w 1623380"/>
                  <a:gd name="connsiteY10" fmla="*/ 235 h 555389"/>
                  <a:gd name="connsiteX11" fmla="*/ 400257 w 1623380"/>
                  <a:gd name="connsiteY11" fmla="*/ 235 h 555389"/>
                  <a:gd name="connsiteX12" fmla="*/ 700625 w 1623380"/>
                  <a:gd name="connsiteY12" fmla="*/ 96936 h 555389"/>
                  <a:gd name="connsiteX13" fmla="*/ 812734 w 1623380"/>
                  <a:gd name="connsiteY13" fmla="*/ 176522 h 555389"/>
                  <a:gd name="connsiteX14" fmla="*/ 923986 w 1623380"/>
                  <a:gd name="connsiteY14" fmla="*/ 96936 h 555389"/>
                  <a:gd name="connsiteX15" fmla="*/ 1225215 w 1623380"/>
                  <a:gd name="connsiteY15" fmla="*/ 235 h 55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3380" h="555389">
                    <a:moveTo>
                      <a:pt x="1623998" y="235"/>
                    </a:moveTo>
                    <a:cubicBezTo>
                      <a:pt x="1582345" y="108061"/>
                      <a:pt x="1521595" y="203763"/>
                      <a:pt x="1441718" y="287343"/>
                    </a:cubicBezTo>
                    <a:cubicBezTo>
                      <a:pt x="1361851" y="370922"/>
                      <a:pt x="1268429" y="436530"/>
                      <a:pt x="1161454" y="484168"/>
                    </a:cubicBezTo>
                    <a:cubicBezTo>
                      <a:pt x="1054488" y="531805"/>
                      <a:pt x="939388" y="555624"/>
                      <a:pt x="816154" y="555624"/>
                    </a:cubicBezTo>
                    <a:cubicBezTo>
                      <a:pt x="815582" y="555624"/>
                      <a:pt x="814878" y="555624"/>
                      <a:pt x="814020" y="555624"/>
                    </a:cubicBezTo>
                    <a:cubicBezTo>
                      <a:pt x="813163" y="555624"/>
                      <a:pt x="812449" y="555624"/>
                      <a:pt x="811877" y="555624"/>
                    </a:cubicBezTo>
                    <a:cubicBezTo>
                      <a:pt x="811306" y="555624"/>
                      <a:pt x="810591" y="555624"/>
                      <a:pt x="809744" y="555624"/>
                    </a:cubicBezTo>
                    <a:cubicBezTo>
                      <a:pt x="808886" y="555624"/>
                      <a:pt x="808172" y="555624"/>
                      <a:pt x="807600" y="555624"/>
                    </a:cubicBezTo>
                    <a:cubicBezTo>
                      <a:pt x="684938" y="555624"/>
                      <a:pt x="570126" y="531948"/>
                      <a:pt x="463155" y="484596"/>
                    </a:cubicBezTo>
                    <a:cubicBezTo>
                      <a:pt x="356186" y="437244"/>
                      <a:pt x="262765" y="371778"/>
                      <a:pt x="182894" y="288198"/>
                    </a:cubicBezTo>
                    <a:cubicBezTo>
                      <a:pt x="103023" y="204619"/>
                      <a:pt x="42264" y="108631"/>
                      <a:pt x="617" y="235"/>
                    </a:cubicBezTo>
                    <a:lnTo>
                      <a:pt x="400257" y="235"/>
                    </a:lnTo>
                    <a:cubicBezTo>
                      <a:pt x="510936" y="235"/>
                      <a:pt x="611062" y="32469"/>
                      <a:pt x="700625" y="96936"/>
                    </a:cubicBezTo>
                    <a:lnTo>
                      <a:pt x="812734" y="176522"/>
                    </a:lnTo>
                    <a:lnTo>
                      <a:pt x="923986" y="96936"/>
                    </a:lnTo>
                    <a:cubicBezTo>
                      <a:pt x="1014122" y="32469"/>
                      <a:pt x="1114534" y="235"/>
                      <a:pt x="1225215" y="235"/>
                    </a:cubicBezTo>
                    <a:close/>
                  </a:path>
                </a:pathLst>
              </a:custGeom>
              <a:solidFill>
                <a:srgbClr val="FFDEA7"/>
              </a:solidFill>
              <a:ln w="3175" cap="flat">
                <a:solidFill>
                  <a:schemeClr val="bg2"/>
                </a:solid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BECA0D22-713C-E907-9972-BDFC8C30E0FA}"/>
                  </a:ext>
                </a:extLst>
              </p:cNvPr>
              <p:cNvSpPr/>
              <p:nvPr/>
            </p:nvSpPr>
            <p:spPr>
              <a:xfrm>
                <a:off x="9325215" y="713814"/>
                <a:ext cx="433019" cy="243897"/>
              </a:xfrm>
              <a:custGeom>
                <a:avLst/>
                <a:gdLst>
                  <a:gd name="connsiteX0" fmla="*/ 433637 w 433019"/>
                  <a:gd name="connsiteY0" fmla="*/ 244132 h 243897"/>
                  <a:gd name="connsiteX1" fmla="*/ 617 w 433019"/>
                  <a:gd name="connsiteY1" fmla="*/ 244132 h 243897"/>
                  <a:gd name="connsiteX2" fmla="*/ 175192 w 433019"/>
                  <a:gd name="connsiteY2" fmla="*/ 14789 h 243897"/>
                  <a:gd name="connsiteX3" fmla="*/ 217980 w 433019"/>
                  <a:gd name="connsiteY3" fmla="*/ 235 h 243897"/>
                  <a:gd name="connsiteX4" fmla="*/ 261624 w 433019"/>
                  <a:gd name="connsiteY4" fmla="*/ 14789 h 243897"/>
                  <a:gd name="connsiteX5" fmla="*/ 360037 w 433019"/>
                  <a:gd name="connsiteY5" fmla="*/ 118335 h 243897"/>
                  <a:gd name="connsiteX6" fmla="*/ 433637 w 433019"/>
                  <a:gd name="connsiteY6" fmla="*/ 244132 h 2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019" h="243897">
                    <a:moveTo>
                      <a:pt x="433637" y="244132"/>
                    </a:moveTo>
                    <a:lnTo>
                      <a:pt x="617" y="244132"/>
                    </a:lnTo>
                    <a:cubicBezTo>
                      <a:pt x="42264" y="151140"/>
                      <a:pt x="100455" y="74692"/>
                      <a:pt x="175192" y="14789"/>
                    </a:cubicBezTo>
                    <a:cubicBezTo>
                      <a:pt x="187172" y="5093"/>
                      <a:pt x="201435" y="235"/>
                      <a:pt x="217980" y="235"/>
                    </a:cubicBezTo>
                    <a:cubicBezTo>
                      <a:pt x="234525" y="235"/>
                      <a:pt x="249073" y="5093"/>
                      <a:pt x="261624" y="14789"/>
                    </a:cubicBezTo>
                    <a:cubicBezTo>
                      <a:pt x="298136" y="44450"/>
                      <a:pt x="330940" y="78969"/>
                      <a:pt x="360037" y="118335"/>
                    </a:cubicBezTo>
                    <a:cubicBezTo>
                      <a:pt x="389136" y="157702"/>
                      <a:pt x="413663" y="199631"/>
                      <a:pt x="433637" y="244132"/>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D4537184-D8F6-4FB9-CF07-DF63BBC8F035}"/>
                  </a:ext>
                </a:extLst>
              </p:cNvPr>
              <p:cNvSpPr/>
              <p:nvPr/>
            </p:nvSpPr>
            <p:spPr>
              <a:xfrm>
                <a:off x="10002980" y="713814"/>
                <a:ext cx="435578" cy="246459"/>
              </a:xfrm>
              <a:custGeom>
                <a:avLst/>
                <a:gdLst>
                  <a:gd name="connsiteX0" fmla="*/ 259906 w 435578"/>
                  <a:gd name="connsiteY0" fmla="*/ 14789 h 246459"/>
                  <a:gd name="connsiteX1" fmla="*/ 361748 w 435578"/>
                  <a:gd name="connsiteY1" fmla="*/ 119621 h 246459"/>
                  <a:gd name="connsiteX2" fmla="*/ 436195 w 435578"/>
                  <a:gd name="connsiteY2" fmla="*/ 246694 h 246459"/>
                  <a:gd name="connsiteX3" fmla="*/ 617 w 435578"/>
                  <a:gd name="connsiteY3" fmla="*/ 246694 h 246459"/>
                  <a:gd name="connsiteX4" fmla="*/ 74636 w 435578"/>
                  <a:gd name="connsiteY4" fmla="*/ 120050 h 246459"/>
                  <a:gd name="connsiteX5" fmla="*/ 173477 w 435578"/>
                  <a:gd name="connsiteY5" fmla="*/ 14789 h 246459"/>
                  <a:gd name="connsiteX6" fmla="*/ 217120 w 435578"/>
                  <a:gd name="connsiteY6" fmla="*/ 235 h 246459"/>
                  <a:gd name="connsiteX7" fmla="*/ 259906 w 435578"/>
                  <a:gd name="connsiteY7" fmla="*/ 14789 h 24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578" h="246459">
                    <a:moveTo>
                      <a:pt x="259906" y="14789"/>
                    </a:moveTo>
                    <a:cubicBezTo>
                      <a:pt x="298130" y="45022"/>
                      <a:pt x="332077" y="79969"/>
                      <a:pt x="361748" y="119621"/>
                    </a:cubicBezTo>
                    <a:cubicBezTo>
                      <a:pt x="391408" y="159264"/>
                      <a:pt x="416231" y="201632"/>
                      <a:pt x="436195" y="246694"/>
                    </a:cubicBezTo>
                    <a:lnTo>
                      <a:pt x="617" y="246694"/>
                    </a:lnTo>
                    <a:cubicBezTo>
                      <a:pt x="20581" y="202203"/>
                      <a:pt x="45261" y="159979"/>
                      <a:pt x="74636" y="120050"/>
                    </a:cubicBezTo>
                    <a:cubicBezTo>
                      <a:pt x="104020" y="80112"/>
                      <a:pt x="136967" y="45022"/>
                      <a:pt x="173477" y="14789"/>
                    </a:cubicBezTo>
                    <a:cubicBezTo>
                      <a:pt x="186030" y="5093"/>
                      <a:pt x="200575" y="235"/>
                      <a:pt x="217120" y="235"/>
                    </a:cubicBezTo>
                    <a:cubicBezTo>
                      <a:pt x="233665" y="235"/>
                      <a:pt x="247933" y="5093"/>
                      <a:pt x="259906" y="14789"/>
                    </a:cubicBezTo>
                    <a:close/>
                  </a:path>
                </a:pathLst>
              </a:custGeom>
              <a:solidFill>
                <a:schemeClr val="accent1">
                  <a:lumMod val="60000"/>
                  <a:lumOff val="40000"/>
                </a:schemeClr>
              </a:solidFill>
              <a:ln w="317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732ECC5A-6E67-35FE-1EDF-A444CC8A196E}"/>
                  </a:ext>
                </a:extLst>
              </p:cNvPr>
              <p:cNvSpPr/>
              <p:nvPr/>
            </p:nvSpPr>
            <p:spPr>
              <a:xfrm>
                <a:off x="9598751" y="1639191"/>
                <a:ext cx="123231" cy="185125"/>
              </a:xfrm>
              <a:custGeom>
                <a:avLst/>
                <a:gdLst>
                  <a:gd name="connsiteX0" fmla="*/ 617 w 123231"/>
                  <a:gd name="connsiteY0" fmla="*/ 61850 h 185125"/>
                  <a:gd name="connsiteX1" fmla="*/ 617 w 123231"/>
                  <a:gd name="connsiteY1" fmla="*/ 123746 h 185125"/>
                  <a:gd name="connsiteX2" fmla="*/ 18728 w 123231"/>
                  <a:gd name="connsiteY2" fmla="*/ 167243 h 185125"/>
                  <a:gd name="connsiteX3" fmla="*/ 62231 w 123231"/>
                  <a:gd name="connsiteY3" fmla="*/ 185361 h 185125"/>
                  <a:gd name="connsiteX4" fmla="*/ 105875 w 123231"/>
                  <a:gd name="connsiteY4" fmla="*/ 167243 h 185125"/>
                  <a:gd name="connsiteX5" fmla="*/ 123848 w 123231"/>
                  <a:gd name="connsiteY5" fmla="*/ 123746 h 185125"/>
                  <a:gd name="connsiteX6" fmla="*/ 123848 w 123231"/>
                  <a:gd name="connsiteY6" fmla="*/ 61850 h 185125"/>
                  <a:gd name="connsiteX7" fmla="*/ 105875 w 123231"/>
                  <a:gd name="connsiteY7" fmla="*/ 18347 h 185125"/>
                  <a:gd name="connsiteX8" fmla="*/ 62231 w 123231"/>
                  <a:gd name="connsiteY8" fmla="*/ 235 h 185125"/>
                  <a:gd name="connsiteX9" fmla="*/ 18728 w 123231"/>
                  <a:gd name="connsiteY9" fmla="*/ 18347 h 185125"/>
                  <a:gd name="connsiteX10" fmla="*/ 617 w 123231"/>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1" h="185125">
                    <a:moveTo>
                      <a:pt x="617" y="61850"/>
                    </a:moveTo>
                    <a:lnTo>
                      <a:pt x="617" y="123746"/>
                    </a:lnTo>
                    <a:cubicBezTo>
                      <a:pt x="617" y="140665"/>
                      <a:pt x="6654" y="155164"/>
                      <a:pt x="18728" y="167243"/>
                    </a:cubicBezTo>
                    <a:cubicBezTo>
                      <a:pt x="30802" y="179321"/>
                      <a:pt x="45303" y="185361"/>
                      <a:pt x="62231" y="185361"/>
                    </a:cubicBezTo>
                    <a:cubicBezTo>
                      <a:pt x="79348" y="185361"/>
                      <a:pt x="93892" y="179321"/>
                      <a:pt x="105875" y="167243"/>
                    </a:cubicBezTo>
                    <a:cubicBezTo>
                      <a:pt x="117857" y="155164"/>
                      <a:pt x="123848" y="140665"/>
                      <a:pt x="123848" y="123746"/>
                    </a:cubicBezTo>
                    <a:lnTo>
                      <a:pt x="123848" y="61850"/>
                    </a:lnTo>
                    <a:cubicBezTo>
                      <a:pt x="123848" y="44922"/>
                      <a:pt x="117857" y="30421"/>
                      <a:pt x="105875" y="18347"/>
                    </a:cubicBezTo>
                    <a:cubicBezTo>
                      <a:pt x="93892" y="6273"/>
                      <a:pt x="79348" y="235"/>
                      <a:pt x="62231" y="235"/>
                    </a:cubicBezTo>
                    <a:cubicBezTo>
                      <a:pt x="45303" y="235"/>
                      <a:pt x="30802" y="6273"/>
                      <a:pt x="18728" y="18347"/>
                    </a:cubicBezTo>
                    <a:cubicBezTo>
                      <a:pt x="6654"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0BDB0FF7-7196-985D-D0FC-FEFF7CF7F7F8}"/>
                  </a:ext>
                </a:extLst>
              </p:cNvPr>
              <p:cNvSpPr/>
              <p:nvPr/>
            </p:nvSpPr>
            <p:spPr>
              <a:xfrm>
                <a:off x="10030907" y="1639191"/>
                <a:ext cx="123234" cy="185125"/>
              </a:xfrm>
              <a:custGeom>
                <a:avLst/>
                <a:gdLst>
                  <a:gd name="connsiteX0" fmla="*/ 617 w 123234"/>
                  <a:gd name="connsiteY0" fmla="*/ 61850 h 185125"/>
                  <a:gd name="connsiteX1" fmla="*/ 617 w 123234"/>
                  <a:gd name="connsiteY1" fmla="*/ 123746 h 185125"/>
                  <a:gd name="connsiteX2" fmla="*/ 18733 w 123234"/>
                  <a:gd name="connsiteY2" fmla="*/ 167243 h 185125"/>
                  <a:gd name="connsiteX3" fmla="*/ 62234 w 123234"/>
                  <a:gd name="connsiteY3" fmla="*/ 185361 h 185125"/>
                  <a:gd name="connsiteX4" fmla="*/ 105877 w 123234"/>
                  <a:gd name="connsiteY4" fmla="*/ 167243 h 185125"/>
                  <a:gd name="connsiteX5" fmla="*/ 123851 w 123234"/>
                  <a:gd name="connsiteY5" fmla="*/ 123746 h 185125"/>
                  <a:gd name="connsiteX6" fmla="*/ 123851 w 123234"/>
                  <a:gd name="connsiteY6" fmla="*/ 61850 h 185125"/>
                  <a:gd name="connsiteX7" fmla="*/ 105877 w 123234"/>
                  <a:gd name="connsiteY7" fmla="*/ 18347 h 185125"/>
                  <a:gd name="connsiteX8" fmla="*/ 62234 w 123234"/>
                  <a:gd name="connsiteY8" fmla="*/ 235 h 185125"/>
                  <a:gd name="connsiteX9" fmla="*/ 18733 w 123234"/>
                  <a:gd name="connsiteY9" fmla="*/ 18347 h 185125"/>
                  <a:gd name="connsiteX10" fmla="*/ 617 w 123234"/>
                  <a:gd name="connsiteY10" fmla="*/ 61850 h 1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34" h="185125">
                    <a:moveTo>
                      <a:pt x="617" y="61850"/>
                    </a:moveTo>
                    <a:lnTo>
                      <a:pt x="617" y="123746"/>
                    </a:lnTo>
                    <a:cubicBezTo>
                      <a:pt x="617" y="140665"/>
                      <a:pt x="6656" y="155164"/>
                      <a:pt x="18733" y="167243"/>
                    </a:cubicBezTo>
                    <a:cubicBezTo>
                      <a:pt x="30801" y="179321"/>
                      <a:pt x="45308" y="185361"/>
                      <a:pt x="62234" y="185361"/>
                    </a:cubicBezTo>
                    <a:cubicBezTo>
                      <a:pt x="79350" y="185361"/>
                      <a:pt x="93895" y="179321"/>
                      <a:pt x="105877" y="167243"/>
                    </a:cubicBezTo>
                    <a:cubicBezTo>
                      <a:pt x="117860" y="155164"/>
                      <a:pt x="123851" y="140665"/>
                      <a:pt x="123851" y="123746"/>
                    </a:cubicBezTo>
                    <a:lnTo>
                      <a:pt x="123851" y="61850"/>
                    </a:lnTo>
                    <a:cubicBezTo>
                      <a:pt x="123851" y="44922"/>
                      <a:pt x="117860" y="30421"/>
                      <a:pt x="105877" y="18347"/>
                    </a:cubicBezTo>
                    <a:cubicBezTo>
                      <a:pt x="93895" y="6273"/>
                      <a:pt x="79350" y="235"/>
                      <a:pt x="62234" y="235"/>
                    </a:cubicBezTo>
                    <a:cubicBezTo>
                      <a:pt x="45308" y="235"/>
                      <a:pt x="30801" y="6273"/>
                      <a:pt x="18733" y="18347"/>
                    </a:cubicBezTo>
                    <a:cubicBezTo>
                      <a:pt x="6656" y="30421"/>
                      <a:pt x="617" y="44922"/>
                      <a:pt x="617" y="61850"/>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sp>
            <p:nvSpPr>
              <p:cNvPr id="91" name="Freihandform: Form 90">
                <a:extLst>
                  <a:ext uri="{FF2B5EF4-FFF2-40B4-BE49-F238E27FC236}">
                    <a16:creationId xmlns:a16="http://schemas.microsoft.com/office/drawing/2014/main" id="{BB5C2DEA-2575-7C30-DDC1-5424EE45177F}"/>
                  </a:ext>
                </a:extLst>
              </p:cNvPr>
              <p:cNvSpPr/>
              <p:nvPr/>
            </p:nvSpPr>
            <p:spPr>
              <a:xfrm>
                <a:off x="9693189" y="1885357"/>
                <a:ext cx="374827" cy="370544"/>
              </a:xfrm>
              <a:custGeom>
                <a:avLst/>
                <a:gdLst>
                  <a:gd name="connsiteX0" fmla="*/ 188888 w 374827"/>
                  <a:gd name="connsiteY0" fmla="*/ 286059 h 370544"/>
                  <a:gd name="connsiteX1" fmla="*/ 121708 w 374827"/>
                  <a:gd name="connsiteY1" fmla="*/ 347246 h 370544"/>
                  <a:gd name="connsiteX2" fmla="*/ 31430 w 374827"/>
                  <a:gd name="connsiteY2" fmla="*/ 370780 h 370544"/>
                  <a:gd name="connsiteX3" fmla="*/ 617 w 374827"/>
                  <a:gd name="connsiteY3" fmla="*/ 339972 h 370544"/>
                  <a:gd name="connsiteX4" fmla="*/ 31430 w 374827"/>
                  <a:gd name="connsiteY4" fmla="*/ 309165 h 370544"/>
                  <a:gd name="connsiteX5" fmla="*/ 120432 w 374827"/>
                  <a:gd name="connsiteY5" fmla="*/ 271939 h 370544"/>
                  <a:gd name="connsiteX6" fmla="*/ 157227 w 374827"/>
                  <a:gd name="connsiteY6" fmla="*/ 183367 h 370544"/>
                  <a:gd name="connsiteX7" fmla="*/ 160646 w 374827"/>
                  <a:gd name="connsiteY7" fmla="*/ 168820 h 370544"/>
                  <a:gd name="connsiteX8" fmla="*/ 150378 w 374827"/>
                  <a:gd name="connsiteY8" fmla="*/ 161118 h 370544"/>
                  <a:gd name="connsiteX9" fmla="*/ 81065 w 374827"/>
                  <a:gd name="connsiteY9" fmla="*/ 90945 h 370544"/>
                  <a:gd name="connsiteX10" fmla="*/ 69082 w 374827"/>
                  <a:gd name="connsiteY10" fmla="*/ 33181 h 370544"/>
                  <a:gd name="connsiteX11" fmla="*/ 118717 w 374827"/>
                  <a:gd name="connsiteY11" fmla="*/ 235 h 370544"/>
                  <a:gd name="connsiteX12" fmla="*/ 258201 w 374827"/>
                  <a:gd name="connsiteY12" fmla="*/ 235 h 370544"/>
                  <a:gd name="connsiteX13" fmla="*/ 307836 w 374827"/>
                  <a:gd name="connsiteY13" fmla="*/ 33181 h 370544"/>
                  <a:gd name="connsiteX14" fmla="*/ 295854 w 374827"/>
                  <a:gd name="connsiteY14" fmla="*/ 90945 h 370544"/>
                  <a:gd name="connsiteX15" fmla="*/ 226540 w 374827"/>
                  <a:gd name="connsiteY15" fmla="*/ 161118 h 370544"/>
                  <a:gd name="connsiteX16" fmla="*/ 215415 w 374827"/>
                  <a:gd name="connsiteY16" fmla="*/ 168820 h 370544"/>
                  <a:gd name="connsiteX17" fmla="*/ 218844 w 374827"/>
                  <a:gd name="connsiteY17" fmla="*/ 183367 h 370544"/>
                  <a:gd name="connsiteX18" fmla="*/ 256068 w 374827"/>
                  <a:gd name="connsiteY18" fmla="*/ 272367 h 370544"/>
                  <a:gd name="connsiteX19" fmla="*/ 344641 w 374827"/>
                  <a:gd name="connsiteY19" fmla="*/ 309165 h 370544"/>
                  <a:gd name="connsiteX20" fmla="*/ 375445 w 374827"/>
                  <a:gd name="connsiteY20" fmla="*/ 339972 h 370544"/>
                  <a:gd name="connsiteX21" fmla="*/ 366882 w 374827"/>
                  <a:gd name="connsiteY21" fmla="*/ 361794 h 370544"/>
                  <a:gd name="connsiteX22" fmla="*/ 345488 w 374827"/>
                  <a:gd name="connsiteY22" fmla="*/ 370780 h 370544"/>
                  <a:gd name="connsiteX23" fmla="*/ 255210 w 374827"/>
                  <a:gd name="connsiteY23" fmla="*/ 347246 h 370544"/>
                  <a:gd name="connsiteX24" fmla="*/ 188888 w 374827"/>
                  <a:gd name="connsiteY24" fmla="*/ 286059 h 37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4827" h="370544">
                    <a:moveTo>
                      <a:pt x="188888" y="286059"/>
                    </a:moveTo>
                    <a:cubicBezTo>
                      <a:pt x="171771" y="311161"/>
                      <a:pt x="149378" y="331557"/>
                      <a:pt x="121708" y="347246"/>
                    </a:cubicBezTo>
                    <a:cubicBezTo>
                      <a:pt x="94038" y="362935"/>
                      <a:pt x="63948" y="370780"/>
                      <a:pt x="31430" y="370780"/>
                    </a:cubicBezTo>
                    <a:cubicBezTo>
                      <a:pt x="10894" y="370780"/>
                      <a:pt x="617" y="360510"/>
                      <a:pt x="617" y="339972"/>
                    </a:cubicBezTo>
                    <a:cubicBezTo>
                      <a:pt x="617" y="319434"/>
                      <a:pt x="10894" y="309165"/>
                      <a:pt x="31430" y="309165"/>
                    </a:cubicBezTo>
                    <a:cubicBezTo>
                      <a:pt x="66225" y="309165"/>
                      <a:pt x="95895" y="296756"/>
                      <a:pt x="120432" y="271939"/>
                    </a:cubicBezTo>
                    <a:cubicBezTo>
                      <a:pt x="144959" y="247122"/>
                      <a:pt x="157227" y="217598"/>
                      <a:pt x="157227" y="183367"/>
                    </a:cubicBezTo>
                    <a:cubicBezTo>
                      <a:pt x="157227" y="178233"/>
                      <a:pt x="158370" y="173383"/>
                      <a:pt x="160646" y="168820"/>
                    </a:cubicBezTo>
                    <a:cubicBezTo>
                      <a:pt x="157227" y="166538"/>
                      <a:pt x="153798" y="163971"/>
                      <a:pt x="150378" y="161118"/>
                    </a:cubicBezTo>
                    <a:lnTo>
                      <a:pt x="81065" y="90945"/>
                    </a:lnTo>
                    <a:cubicBezTo>
                      <a:pt x="63948" y="74400"/>
                      <a:pt x="59957" y="55146"/>
                      <a:pt x="69082" y="33181"/>
                    </a:cubicBezTo>
                    <a:cubicBezTo>
                      <a:pt x="78207" y="11217"/>
                      <a:pt x="94752" y="235"/>
                      <a:pt x="118717" y="235"/>
                    </a:cubicBezTo>
                    <a:lnTo>
                      <a:pt x="258201" y="235"/>
                    </a:lnTo>
                    <a:cubicBezTo>
                      <a:pt x="282166" y="235"/>
                      <a:pt x="298711" y="11217"/>
                      <a:pt x="307836" y="33181"/>
                    </a:cubicBezTo>
                    <a:cubicBezTo>
                      <a:pt x="316971" y="55146"/>
                      <a:pt x="312970" y="74400"/>
                      <a:pt x="295854" y="90945"/>
                    </a:cubicBezTo>
                    <a:lnTo>
                      <a:pt x="226540" y="161118"/>
                    </a:lnTo>
                    <a:cubicBezTo>
                      <a:pt x="223121" y="163971"/>
                      <a:pt x="219406" y="166538"/>
                      <a:pt x="215415" y="168820"/>
                    </a:cubicBezTo>
                    <a:cubicBezTo>
                      <a:pt x="217701" y="173383"/>
                      <a:pt x="218844" y="178233"/>
                      <a:pt x="218844" y="183367"/>
                    </a:cubicBezTo>
                    <a:cubicBezTo>
                      <a:pt x="218844" y="218169"/>
                      <a:pt x="231246" y="247835"/>
                      <a:pt x="256068" y="272367"/>
                    </a:cubicBezTo>
                    <a:cubicBezTo>
                      <a:pt x="280880" y="296899"/>
                      <a:pt x="310408" y="309165"/>
                      <a:pt x="344641" y="309165"/>
                    </a:cubicBezTo>
                    <a:cubicBezTo>
                      <a:pt x="365177" y="309165"/>
                      <a:pt x="375445" y="319434"/>
                      <a:pt x="375445" y="339972"/>
                    </a:cubicBezTo>
                    <a:cubicBezTo>
                      <a:pt x="375445" y="348530"/>
                      <a:pt x="372587" y="355804"/>
                      <a:pt x="366882" y="361794"/>
                    </a:cubicBezTo>
                    <a:cubicBezTo>
                      <a:pt x="361186" y="367784"/>
                      <a:pt x="354051" y="370780"/>
                      <a:pt x="345488" y="370780"/>
                    </a:cubicBezTo>
                    <a:cubicBezTo>
                      <a:pt x="312970" y="370780"/>
                      <a:pt x="282881" y="362935"/>
                      <a:pt x="255210" y="347246"/>
                    </a:cubicBezTo>
                    <a:cubicBezTo>
                      <a:pt x="227540" y="331557"/>
                      <a:pt x="205433" y="311161"/>
                      <a:pt x="188888" y="286059"/>
                    </a:cubicBezTo>
                    <a:close/>
                  </a:path>
                </a:pathLst>
              </a:custGeom>
              <a:solidFill>
                <a:srgbClr val="212121"/>
              </a:solidFill>
              <a:ln w="3175" cap="flat">
                <a:solidFill>
                  <a:schemeClr val="accent1">
                    <a:lumMod val="50000"/>
                  </a:schemeClr>
                </a:solidFill>
                <a:prstDash val="solid"/>
                <a:miter/>
              </a:ln>
            </p:spPr>
            <p:txBody>
              <a:bodyPr rtlCol="0" anchor="ctr"/>
              <a:lstStyle/>
              <a:p>
                <a:endParaRPr lang="de-DE"/>
              </a:p>
            </p:txBody>
          </p:sp>
        </p:grpSp>
      </p:grpSp>
    </p:spTree>
    <p:custDataLst>
      <p:tags r:id="rId1"/>
    </p:custDataLst>
    <p:extLst>
      <p:ext uri="{BB962C8B-B14F-4D97-AF65-F5344CB8AC3E}">
        <p14:creationId xmlns:p14="http://schemas.microsoft.com/office/powerpoint/2010/main" val="1725781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F4B606D-3F7D-CCD9-738F-2E0886A23752}"/>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B1DDAD8F-11E6-2AA4-5CF9-31ECC586D176}"/>
              </a:ext>
            </a:extLst>
          </p:cNvPr>
          <p:cNvSpPr txBox="1"/>
          <p:nvPr/>
        </p:nvSpPr>
        <p:spPr>
          <a:xfrm>
            <a:off x="619856" y="306555"/>
            <a:ext cx="10661181" cy="646331"/>
          </a:xfrm>
          <a:prstGeom prst="rect">
            <a:avLst/>
          </a:prstGeom>
          <a:noFill/>
        </p:spPr>
        <p:txBody>
          <a:bodyPr wrap="square" rtlCol="0">
            <a:spAutoFit/>
          </a:bodyPr>
          <a:lstStyle/>
          <a:p>
            <a:r>
              <a:rPr lang="de-DE" sz="3600" dirty="0">
                <a:solidFill>
                  <a:schemeClr val="bg1"/>
                </a:solidFill>
                <a:latin typeface="Montserrat Bold" panose="00000800000000000000" pitchFamily="2" charset="0"/>
              </a:rPr>
              <a:t>Der Weg zum Delfin</a:t>
            </a:r>
          </a:p>
        </p:txBody>
      </p:sp>
      <p:sp>
        <p:nvSpPr>
          <p:cNvPr id="4" name="Textfeld 3">
            <a:extLst>
              <a:ext uri="{FF2B5EF4-FFF2-40B4-BE49-F238E27FC236}">
                <a16:creationId xmlns:a16="http://schemas.microsoft.com/office/drawing/2014/main" id="{24DD08FB-115B-CF77-8C55-BB37F8E8D651}"/>
              </a:ext>
            </a:extLst>
          </p:cNvPr>
          <p:cNvSpPr txBox="1"/>
          <p:nvPr/>
        </p:nvSpPr>
        <p:spPr>
          <a:xfrm>
            <a:off x="619856" y="1871404"/>
            <a:ext cx="11305051" cy="3631763"/>
          </a:xfrm>
          <a:prstGeom prst="rect">
            <a:avLst/>
          </a:prstGeom>
          <a:noFill/>
        </p:spPr>
        <p:txBody>
          <a:bodyPr wrap="square" rtlCol="0">
            <a:spAutoFit/>
          </a:bodyPr>
          <a:lstStyle/>
          <a:p>
            <a:pPr marL="442913" indent="-442913">
              <a:spcBef>
                <a:spcPts val="3000"/>
              </a:spcBef>
              <a:buClr>
                <a:schemeClr val="accent4"/>
              </a:buClr>
              <a:buFont typeface="Wingdings" panose="05000000000000000000" pitchFamily="2" charset="2"/>
              <a:buChar char="§"/>
            </a:pPr>
            <a:r>
              <a:rPr lang="de-DE" sz="2600" b="1" dirty="0">
                <a:solidFill>
                  <a:schemeClr val="bg1"/>
                </a:solidFill>
                <a:latin typeface="+mj-lt"/>
              </a:rPr>
              <a:t>Vom Thema her denken</a:t>
            </a:r>
            <a:r>
              <a:rPr lang="de-DE" sz="2600" dirty="0">
                <a:solidFill>
                  <a:schemeClr val="bg1"/>
                </a:solidFill>
                <a:latin typeface="+mj-lt"/>
              </a:rPr>
              <a:t>: nicht vom Kanal oder vom Format</a:t>
            </a:r>
          </a:p>
          <a:p>
            <a:pPr marL="442913" indent="-442913">
              <a:spcBef>
                <a:spcPts val="3000"/>
              </a:spcBef>
              <a:buClr>
                <a:schemeClr val="accent4"/>
              </a:buClr>
              <a:buFont typeface="Wingdings" panose="05000000000000000000" pitchFamily="2" charset="2"/>
              <a:buChar char="§"/>
            </a:pPr>
            <a:r>
              <a:rPr lang="de-DE" sz="2600" b="1" dirty="0">
                <a:solidFill>
                  <a:schemeClr val="bg1"/>
                </a:solidFill>
                <a:latin typeface="+mj-lt"/>
              </a:rPr>
              <a:t>Die Dualität von Content verstehen</a:t>
            </a:r>
            <a:r>
              <a:rPr lang="de-DE" sz="2600" dirty="0">
                <a:solidFill>
                  <a:schemeClr val="bg1"/>
                </a:solidFill>
                <a:latin typeface="+mj-lt"/>
              </a:rPr>
              <a:t>: Gestalt und Gehalt!</a:t>
            </a:r>
          </a:p>
          <a:p>
            <a:pPr marL="442913" indent="-442913">
              <a:spcBef>
                <a:spcPts val="3000"/>
              </a:spcBef>
              <a:buClr>
                <a:schemeClr val="accent4"/>
              </a:buClr>
              <a:buFont typeface="Wingdings" panose="05000000000000000000" pitchFamily="2" charset="2"/>
              <a:buChar char="§"/>
            </a:pPr>
            <a:r>
              <a:rPr lang="de-DE" sz="2600" b="1" dirty="0">
                <a:solidFill>
                  <a:schemeClr val="bg1"/>
                </a:solidFill>
                <a:latin typeface="+mj-lt"/>
              </a:rPr>
              <a:t>Silos abbauen: </a:t>
            </a:r>
            <a:r>
              <a:rPr lang="de-DE" sz="2600" dirty="0">
                <a:solidFill>
                  <a:schemeClr val="bg1"/>
                </a:solidFill>
                <a:latin typeface="+mj-lt"/>
              </a:rPr>
              <a:t>Content als zentrales Asset verstehen.</a:t>
            </a:r>
          </a:p>
          <a:p>
            <a:pPr marL="442913" indent="-442913">
              <a:spcBef>
                <a:spcPts val="3000"/>
              </a:spcBef>
              <a:buClr>
                <a:schemeClr val="accent4"/>
              </a:buClr>
              <a:buFont typeface="Wingdings" panose="05000000000000000000" pitchFamily="2" charset="2"/>
              <a:buChar char="§"/>
            </a:pPr>
            <a:r>
              <a:rPr lang="de-DE" sz="2600" b="1" dirty="0">
                <a:solidFill>
                  <a:schemeClr val="bg1"/>
                </a:solidFill>
                <a:latin typeface="+mj-lt"/>
              </a:rPr>
              <a:t>Eine Content-Strategie erarbeiten </a:t>
            </a:r>
            <a:r>
              <a:rPr lang="de-DE" sz="2600" dirty="0">
                <a:solidFill>
                  <a:schemeClr val="bg1"/>
                </a:solidFill>
                <a:latin typeface="+mj-lt"/>
              </a:rPr>
              <a:t>und im Alltag umsetzen. </a:t>
            </a:r>
          </a:p>
          <a:p>
            <a:pPr marL="442913" indent="-442913">
              <a:spcBef>
                <a:spcPts val="3000"/>
              </a:spcBef>
              <a:buClr>
                <a:schemeClr val="accent4"/>
              </a:buClr>
              <a:buFont typeface="Wingdings" panose="05000000000000000000" pitchFamily="2" charset="2"/>
              <a:buChar char="§"/>
            </a:pPr>
            <a:r>
              <a:rPr lang="de-DE" sz="2600" b="1" dirty="0">
                <a:solidFill>
                  <a:schemeClr val="bg1"/>
                </a:solidFill>
                <a:latin typeface="+mj-lt"/>
              </a:rPr>
              <a:t>Nicht nur auf Kommunikations-Effekte</a:t>
            </a:r>
            <a:r>
              <a:rPr lang="de-DE" sz="2600" dirty="0">
                <a:solidFill>
                  <a:schemeClr val="bg1"/>
                </a:solidFill>
                <a:latin typeface="+mj-lt"/>
              </a:rPr>
              <a:t> auch auf Wirkung</a:t>
            </a:r>
          </a:p>
        </p:txBody>
      </p:sp>
    </p:spTree>
    <p:custDataLst>
      <p:tags r:id="rId1"/>
    </p:custDataLst>
    <p:extLst>
      <p:ext uri="{BB962C8B-B14F-4D97-AF65-F5344CB8AC3E}">
        <p14:creationId xmlns:p14="http://schemas.microsoft.com/office/powerpoint/2010/main" val="238570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726A443D-3793-D9B1-7807-66869F2564D1}"/>
              </a:ext>
            </a:extLst>
          </p:cNvPr>
          <p:cNvSpPr/>
          <p:nvPr/>
        </p:nvSpPr>
        <p:spPr>
          <a:xfrm>
            <a:off x="1597101" y="3099062"/>
            <a:ext cx="1299688" cy="329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F276E7A2-9228-5223-3490-FBFAC0277712}"/>
              </a:ext>
            </a:extLst>
          </p:cNvPr>
          <p:cNvSpPr/>
          <p:nvPr/>
        </p:nvSpPr>
        <p:spPr>
          <a:xfrm>
            <a:off x="3161950" y="3099062"/>
            <a:ext cx="1299688" cy="329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D3A85504-83AC-3D41-D48F-CCFE88A95AAE}"/>
              </a:ext>
            </a:extLst>
          </p:cNvPr>
          <p:cNvSpPr/>
          <p:nvPr/>
        </p:nvSpPr>
        <p:spPr>
          <a:xfrm>
            <a:off x="5584638" y="3099062"/>
            <a:ext cx="1299688" cy="329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5D25598A-9AB6-7EAF-4507-16FB2CFEAD54}"/>
              </a:ext>
            </a:extLst>
          </p:cNvPr>
          <p:cNvSpPr/>
          <p:nvPr/>
        </p:nvSpPr>
        <p:spPr>
          <a:xfrm>
            <a:off x="7884778" y="3099062"/>
            <a:ext cx="1299688" cy="329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8E07A649-752D-8988-EDF9-D71CFBCF64C4}"/>
              </a:ext>
            </a:extLst>
          </p:cNvPr>
          <p:cNvSpPr/>
          <p:nvPr/>
        </p:nvSpPr>
        <p:spPr>
          <a:xfrm>
            <a:off x="9411921" y="3099062"/>
            <a:ext cx="1299688" cy="329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E81BEEA7-727F-6671-A0BD-D8AE37A38732}"/>
              </a:ext>
            </a:extLst>
          </p:cNvPr>
          <p:cNvSpPr/>
          <p:nvPr/>
        </p:nvSpPr>
        <p:spPr>
          <a:xfrm>
            <a:off x="5376037" y="2468661"/>
            <a:ext cx="1791093" cy="329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C2EEF166-E46B-7B2A-DD96-BCD455B02954}"/>
              </a:ext>
            </a:extLst>
          </p:cNvPr>
          <p:cNvSpPr/>
          <p:nvPr/>
        </p:nvSpPr>
        <p:spPr>
          <a:xfrm>
            <a:off x="5376037" y="1696825"/>
            <a:ext cx="1791093" cy="329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BF4B606D-3F7D-CCD9-738F-2E0886A23752}"/>
              </a:ext>
            </a:extLst>
          </p:cNvPr>
          <p:cNvPicPr>
            <a:picLocks noChangeAspect="1"/>
          </p:cNvPicPr>
          <p:nvPr/>
        </p:nvPicPr>
        <p:blipFill rotWithShape="1">
          <a:blip r:embed="rId4" cstate="screen">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B1DDAD8F-11E6-2AA4-5CF9-31ECC586D176}"/>
              </a:ext>
            </a:extLst>
          </p:cNvPr>
          <p:cNvSpPr txBox="1"/>
          <p:nvPr/>
        </p:nvSpPr>
        <p:spPr>
          <a:xfrm>
            <a:off x="619856" y="306555"/>
            <a:ext cx="10661181" cy="646331"/>
          </a:xfrm>
          <a:prstGeom prst="rect">
            <a:avLst/>
          </a:prstGeom>
          <a:noFill/>
        </p:spPr>
        <p:txBody>
          <a:bodyPr wrap="square" rtlCol="0">
            <a:spAutoFit/>
          </a:bodyPr>
          <a:lstStyle/>
          <a:p>
            <a:r>
              <a:rPr lang="de-DE" sz="3600" dirty="0">
                <a:solidFill>
                  <a:schemeClr val="bg1"/>
                </a:solidFill>
                <a:latin typeface="Montserrat Bold" panose="00000800000000000000" pitchFamily="2" charset="0"/>
              </a:rPr>
              <a:t>Von der Themenstrategie in Power Point</a:t>
            </a:r>
          </a:p>
        </p:txBody>
      </p:sp>
      <p:pic>
        <p:nvPicPr>
          <p:cNvPr id="19" name="Grafik 18">
            <a:extLst>
              <a:ext uri="{FF2B5EF4-FFF2-40B4-BE49-F238E27FC236}">
                <a16:creationId xmlns:a16="http://schemas.microsoft.com/office/drawing/2014/main" id="{475AB5F3-301E-6AB3-E2D6-8AB7C691CE4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32293" y="1210935"/>
            <a:ext cx="9727413" cy="5475592"/>
          </a:xfrm>
          <a:prstGeom prst="rect">
            <a:avLst/>
          </a:prstGeom>
        </p:spPr>
      </p:pic>
    </p:spTree>
    <p:custDataLst>
      <p:tags r:id="rId1"/>
    </p:custDataLst>
    <p:extLst>
      <p:ext uri="{BB962C8B-B14F-4D97-AF65-F5344CB8AC3E}">
        <p14:creationId xmlns:p14="http://schemas.microsoft.com/office/powerpoint/2010/main" val="45865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F4B606D-3F7D-CCD9-738F-2E0886A23752}"/>
              </a:ext>
            </a:extLst>
          </p:cNvPr>
          <p:cNvPicPr>
            <a:picLocks noChangeAspect="1"/>
          </p:cNvPicPr>
          <p:nvPr/>
        </p:nvPicPr>
        <p:blipFill rotWithShape="1">
          <a:blip r:embed="rId4" cstate="screen">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B1DDAD8F-11E6-2AA4-5CF9-31ECC586D176}"/>
              </a:ext>
            </a:extLst>
          </p:cNvPr>
          <p:cNvSpPr txBox="1"/>
          <p:nvPr/>
        </p:nvSpPr>
        <p:spPr>
          <a:xfrm>
            <a:off x="619856" y="306555"/>
            <a:ext cx="10661181" cy="646331"/>
          </a:xfrm>
          <a:prstGeom prst="rect">
            <a:avLst/>
          </a:prstGeom>
          <a:noFill/>
        </p:spPr>
        <p:txBody>
          <a:bodyPr wrap="square" rtlCol="0">
            <a:spAutoFit/>
          </a:bodyPr>
          <a:lstStyle/>
          <a:p>
            <a:r>
              <a:rPr lang="de-DE" sz="3600" dirty="0">
                <a:solidFill>
                  <a:schemeClr val="bg1"/>
                </a:solidFill>
                <a:latin typeface="Montserrat Bold" panose="00000800000000000000" pitchFamily="2" charset="0"/>
              </a:rPr>
              <a:t>Zum Content Command Center</a:t>
            </a:r>
          </a:p>
        </p:txBody>
      </p:sp>
      <p:pic>
        <p:nvPicPr>
          <p:cNvPr id="29" name="Grafik 28">
            <a:extLst>
              <a:ext uri="{FF2B5EF4-FFF2-40B4-BE49-F238E27FC236}">
                <a16:creationId xmlns:a16="http://schemas.microsoft.com/office/drawing/2014/main" id="{352A0656-E1E4-083C-8B82-2B76F11A2C8C}"/>
              </a:ext>
            </a:extLst>
          </p:cNvPr>
          <p:cNvPicPr>
            <a:picLocks noChangeAspect="1"/>
          </p:cNvPicPr>
          <p:nvPr/>
        </p:nvPicPr>
        <p:blipFill>
          <a:blip r:embed="rId5"/>
          <a:stretch>
            <a:fillRect/>
          </a:stretch>
        </p:blipFill>
        <p:spPr>
          <a:xfrm>
            <a:off x="1305480" y="1162112"/>
            <a:ext cx="9581037" cy="5389333"/>
          </a:xfrm>
          <a:prstGeom prst="rect">
            <a:avLst/>
          </a:prstGeom>
        </p:spPr>
      </p:pic>
    </p:spTree>
    <p:custDataLst>
      <p:tags r:id="rId1"/>
    </p:custDataLst>
    <p:extLst>
      <p:ext uri="{BB962C8B-B14F-4D97-AF65-F5344CB8AC3E}">
        <p14:creationId xmlns:p14="http://schemas.microsoft.com/office/powerpoint/2010/main" val="396608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F4B606D-3F7D-CCD9-738F-2E0886A23752}"/>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B1DDAD8F-11E6-2AA4-5CF9-31ECC586D176}"/>
              </a:ext>
            </a:extLst>
          </p:cNvPr>
          <p:cNvSpPr txBox="1"/>
          <p:nvPr/>
        </p:nvSpPr>
        <p:spPr>
          <a:xfrm>
            <a:off x="619856" y="306555"/>
            <a:ext cx="10661181" cy="646331"/>
          </a:xfrm>
          <a:prstGeom prst="rect">
            <a:avLst/>
          </a:prstGeom>
          <a:noFill/>
        </p:spPr>
        <p:txBody>
          <a:bodyPr wrap="square" rtlCol="0">
            <a:spAutoFit/>
          </a:bodyPr>
          <a:lstStyle/>
          <a:p>
            <a:r>
              <a:rPr lang="de-DE" sz="3600" dirty="0">
                <a:solidFill>
                  <a:schemeClr val="bg1"/>
                </a:solidFill>
                <a:latin typeface="Montserrat Bold" panose="00000800000000000000" pitchFamily="2" charset="0"/>
              </a:rPr>
              <a:t>Das Content Command Center</a:t>
            </a:r>
          </a:p>
        </p:txBody>
      </p:sp>
      <p:pic>
        <p:nvPicPr>
          <p:cNvPr id="5" name="Grafik 4">
            <a:extLst>
              <a:ext uri="{FF2B5EF4-FFF2-40B4-BE49-F238E27FC236}">
                <a16:creationId xmlns:a16="http://schemas.microsoft.com/office/drawing/2014/main" id="{AD031CC8-32CE-A7BC-07B2-34A01AE15BEE}"/>
              </a:ext>
            </a:extLst>
          </p:cNvPr>
          <p:cNvPicPr>
            <a:picLocks noChangeAspect="1"/>
          </p:cNvPicPr>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389196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F4B606D-3F7D-CCD9-738F-2E0886A23752}"/>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B1DDAD8F-11E6-2AA4-5CF9-31ECC586D176}"/>
              </a:ext>
            </a:extLst>
          </p:cNvPr>
          <p:cNvSpPr txBox="1"/>
          <p:nvPr/>
        </p:nvSpPr>
        <p:spPr>
          <a:xfrm>
            <a:off x="619856" y="306555"/>
            <a:ext cx="10661181" cy="646331"/>
          </a:xfrm>
          <a:prstGeom prst="rect">
            <a:avLst/>
          </a:prstGeom>
          <a:noFill/>
        </p:spPr>
        <p:txBody>
          <a:bodyPr wrap="square" rtlCol="0">
            <a:spAutoFit/>
          </a:bodyPr>
          <a:lstStyle/>
          <a:p>
            <a:r>
              <a:rPr lang="de-DE" sz="3600" dirty="0">
                <a:solidFill>
                  <a:schemeClr val="bg1"/>
                </a:solidFill>
                <a:latin typeface="Montserrat Bold" panose="00000800000000000000" pitchFamily="2" charset="0"/>
              </a:rPr>
              <a:t>Das Content Command Center</a:t>
            </a:r>
          </a:p>
        </p:txBody>
      </p:sp>
      <p:pic>
        <p:nvPicPr>
          <p:cNvPr id="4" name="Grafik 3">
            <a:extLst>
              <a:ext uri="{FF2B5EF4-FFF2-40B4-BE49-F238E27FC236}">
                <a16:creationId xmlns:a16="http://schemas.microsoft.com/office/drawing/2014/main" id="{2338555C-7833-74DC-F522-81EBA387D874}"/>
              </a:ext>
            </a:extLst>
          </p:cNvPr>
          <p:cNvPicPr>
            <a:picLocks noChangeAspect="1"/>
          </p:cNvPicPr>
          <p:nvPr/>
        </p:nvPicPr>
        <p:blipFill>
          <a:blip r:embed="rId5"/>
          <a:stretch>
            <a:fillRect/>
          </a:stretch>
        </p:blipFill>
        <p:spPr>
          <a:xfrm>
            <a:off x="762" y="428"/>
            <a:ext cx="12190476" cy="6857143"/>
          </a:xfrm>
          <a:prstGeom prst="rect">
            <a:avLst/>
          </a:prstGeom>
        </p:spPr>
      </p:pic>
    </p:spTree>
    <p:custDataLst>
      <p:tags r:id="rId1"/>
    </p:custDataLst>
    <p:extLst>
      <p:ext uri="{BB962C8B-B14F-4D97-AF65-F5344CB8AC3E}">
        <p14:creationId xmlns:p14="http://schemas.microsoft.com/office/powerpoint/2010/main" val="385506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F4B606D-3F7D-CCD9-738F-2E0886A23752}"/>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B1DDAD8F-11E6-2AA4-5CF9-31ECC586D176}"/>
              </a:ext>
            </a:extLst>
          </p:cNvPr>
          <p:cNvSpPr txBox="1"/>
          <p:nvPr/>
        </p:nvSpPr>
        <p:spPr>
          <a:xfrm>
            <a:off x="619856" y="306555"/>
            <a:ext cx="10661181" cy="646331"/>
          </a:xfrm>
          <a:prstGeom prst="rect">
            <a:avLst/>
          </a:prstGeom>
          <a:noFill/>
        </p:spPr>
        <p:txBody>
          <a:bodyPr wrap="square" rtlCol="0">
            <a:spAutoFit/>
          </a:bodyPr>
          <a:lstStyle/>
          <a:p>
            <a:r>
              <a:rPr lang="de-DE" sz="3600" dirty="0">
                <a:solidFill>
                  <a:schemeClr val="bg1"/>
                </a:solidFill>
                <a:latin typeface="Montserrat Bold" panose="00000800000000000000" pitchFamily="2" charset="0"/>
              </a:rPr>
              <a:t>Das Content Command Center</a:t>
            </a:r>
          </a:p>
        </p:txBody>
      </p:sp>
      <p:pic>
        <p:nvPicPr>
          <p:cNvPr id="4" name="Grafik 3">
            <a:extLst>
              <a:ext uri="{FF2B5EF4-FFF2-40B4-BE49-F238E27FC236}">
                <a16:creationId xmlns:a16="http://schemas.microsoft.com/office/drawing/2014/main" id="{2338555C-7833-74DC-F522-81EBA387D874}"/>
              </a:ext>
            </a:extLst>
          </p:cNvPr>
          <p:cNvPicPr>
            <a:picLocks noChangeAspect="1"/>
          </p:cNvPicPr>
          <p:nvPr/>
        </p:nvPicPr>
        <p:blipFill>
          <a:blip r:embed="rId5"/>
          <a:stretch>
            <a:fillRect/>
          </a:stretch>
        </p:blipFill>
        <p:spPr>
          <a:xfrm>
            <a:off x="762" y="428"/>
            <a:ext cx="12190476" cy="6857143"/>
          </a:xfrm>
          <a:prstGeom prst="rect">
            <a:avLst/>
          </a:prstGeom>
        </p:spPr>
      </p:pic>
    </p:spTree>
    <p:custDataLst>
      <p:tags r:id="rId1"/>
    </p:custDataLst>
    <p:extLst>
      <p:ext uri="{BB962C8B-B14F-4D97-AF65-F5344CB8AC3E}">
        <p14:creationId xmlns:p14="http://schemas.microsoft.com/office/powerpoint/2010/main" val="319801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0F8B583-E950-6842-4BAE-F3568BF2A70B}"/>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t="24597" r="24598" b="1198"/>
          <a:stretch/>
        </p:blipFill>
        <p:spPr>
          <a:xfrm>
            <a:off x="-1" y="-1"/>
            <a:ext cx="12195209" cy="6858001"/>
          </a:xfrm>
          <a:prstGeom prst="rect">
            <a:avLst/>
          </a:prstGeom>
        </p:spPr>
      </p:pic>
      <p:sp>
        <p:nvSpPr>
          <p:cNvPr id="2" name="Rechteck 1">
            <a:extLst>
              <a:ext uri="{FF2B5EF4-FFF2-40B4-BE49-F238E27FC236}">
                <a16:creationId xmlns:a16="http://schemas.microsoft.com/office/drawing/2014/main" id="{FCA1E938-B710-8D41-88D7-F73C128AF151}"/>
              </a:ext>
            </a:extLst>
          </p:cNvPr>
          <p:cNvSpPr/>
          <p:nvPr/>
        </p:nvSpPr>
        <p:spPr>
          <a:xfrm>
            <a:off x="958727" y="1527358"/>
            <a:ext cx="6971402" cy="1825242"/>
          </a:xfrm>
          <a:prstGeom prst="rect">
            <a:avLst/>
          </a:prstGeom>
          <a:noFill/>
        </p:spPr>
        <p:txBody>
          <a:bodyPr wrap="none" lIns="36000">
            <a:noAutofit/>
          </a:bodyPr>
          <a:lstStyle/>
          <a:p>
            <a:pPr>
              <a:lnSpc>
                <a:spcPct val="80000"/>
              </a:lnSpc>
            </a:pPr>
            <a:r>
              <a:rPr lang="de-DE" sz="6000" b="1" dirty="0">
                <a:solidFill>
                  <a:schemeClr val="bg1"/>
                </a:solidFill>
                <a:latin typeface="Montserrat" panose="00000500000000000000" pitchFamily="2" charset="0"/>
                <a:cs typeface="Calibri Light" panose="020F0302020204030204" pitchFamily="34" charset="0"/>
              </a:rPr>
              <a:t>Oder müssen wir </a:t>
            </a:r>
          </a:p>
          <a:p>
            <a:pPr>
              <a:lnSpc>
                <a:spcPct val="80000"/>
              </a:lnSpc>
            </a:pPr>
            <a:r>
              <a:rPr lang="de-DE" sz="6000" b="1" dirty="0">
                <a:solidFill>
                  <a:schemeClr val="bg1"/>
                </a:solidFill>
                <a:latin typeface="Montserrat" panose="00000500000000000000" pitchFamily="2" charset="0"/>
                <a:cs typeface="Calibri Light" panose="020F0302020204030204" pitchFamily="34" charset="0"/>
              </a:rPr>
              <a:t>anfangen, </a:t>
            </a:r>
            <a:r>
              <a:rPr lang="de-DE" sz="6000" b="1" dirty="0">
                <a:solidFill>
                  <a:srgbClr val="B5F74C"/>
                </a:solidFill>
                <a:latin typeface="Montserrat" panose="00000500000000000000" pitchFamily="2" charset="0"/>
                <a:cs typeface="Calibri Light" panose="020F0302020204030204" pitchFamily="34" charset="0"/>
              </a:rPr>
              <a:t>die Dinge </a:t>
            </a:r>
          </a:p>
          <a:p>
            <a:pPr>
              <a:lnSpc>
                <a:spcPct val="80000"/>
              </a:lnSpc>
            </a:pPr>
            <a:r>
              <a:rPr lang="de-DE" sz="6000" b="1" dirty="0">
                <a:solidFill>
                  <a:srgbClr val="B5F74C"/>
                </a:solidFill>
                <a:latin typeface="Montserrat" panose="00000500000000000000" pitchFamily="2" charset="0"/>
                <a:cs typeface="Calibri Light" panose="020F0302020204030204" pitchFamily="34" charset="0"/>
              </a:rPr>
              <a:t>anders</a:t>
            </a:r>
            <a:r>
              <a:rPr lang="de-DE" sz="6000" b="1" dirty="0">
                <a:solidFill>
                  <a:schemeClr val="accent4"/>
                </a:solidFill>
                <a:latin typeface="Montserrat" panose="00000500000000000000" pitchFamily="2" charset="0"/>
                <a:cs typeface="Calibri Light" panose="020F0302020204030204" pitchFamily="34" charset="0"/>
              </a:rPr>
              <a:t> </a:t>
            </a:r>
            <a:r>
              <a:rPr lang="de-DE" sz="6000" b="1" dirty="0">
                <a:solidFill>
                  <a:schemeClr val="bg1"/>
                </a:solidFill>
                <a:latin typeface="Montserrat" panose="00000500000000000000" pitchFamily="2" charset="0"/>
                <a:cs typeface="Calibri Light" panose="020F0302020204030204" pitchFamily="34" charset="0"/>
              </a:rPr>
              <a:t>zu tun?</a:t>
            </a:r>
          </a:p>
        </p:txBody>
      </p:sp>
    </p:spTree>
    <p:custDataLst>
      <p:tags r:id="rId1"/>
    </p:custDataLst>
    <p:extLst>
      <p:ext uri="{BB962C8B-B14F-4D97-AF65-F5344CB8AC3E}">
        <p14:creationId xmlns:p14="http://schemas.microsoft.com/office/powerpoint/2010/main" val="345528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BA1C6D9-ABA9-51CF-3F6C-7AD82E1EB3B0}"/>
              </a:ext>
            </a:extLst>
          </p:cNvPr>
          <p:cNvPicPr>
            <a:picLocks noChangeAspect="1"/>
          </p:cNvPicPr>
          <p:nvPr/>
        </p:nvPicPr>
        <p:blipFill>
          <a:blip r:embed="rId4"/>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15908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2E62B9B-2995-D75E-59E8-3448076AEEA7}"/>
              </a:ext>
            </a:extLst>
          </p:cNvPr>
          <p:cNvPicPr>
            <a:picLocks noChangeAspect="1"/>
          </p:cNvPicPr>
          <p:nvPr/>
        </p:nvPicPr>
        <p:blipFill>
          <a:blip r:embed="rId4"/>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37483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Säugetier, Aquatische Säugetiere, Delphin, Meeressäuger enthält.&#10;&#10;Automatisch generierte Beschreibung">
            <a:extLst>
              <a:ext uri="{FF2B5EF4-FFF2-40B4-BE49-F238E27FC236}">
                <a16:creationId xmlns:a16="http://schemas.microsoft.com/office/drawing/2014/main" id="{9377924E-A509-723E-0D8A-3F740110A89E}"/>
              </a:ext>
            </a:extLst>
          </p:cNvPr>
          <p:cNvPicPr>
            <a:picLocks noChangeAspect="1"/>
          </p:cNvPicPr>
          <p:nvPr/>
        </p:nvPicPr>
        <p:blipFill>
          <a:blip r:embed="rId2">
            <a:alphaModFix amt="70000"/>
          </a:blip>
          <a:stretch>
            <a:fillRect/>
          </a:stretch>
        </p:blipFill>
        <p:spPr>
          <a:xfrm>
            <a:off x="0" y="0"/>
            <a:ext cx="12192000" cy="6858000"/>
          </a:xfrm>
          <a:prstGeom prst="rect">
            <a:avLst/>
          </a:prstGeom>
        </p:spPr>
      </p:pic>
      <p:sp>
        <p:nvSpPr>
          <p:cNvPr id="5" name="Textfeld 4">
            <a:extLst>
              <a:ext uri="{FF2B5EF4-FFF2-40B4-BE49-F238E27FC236}">
                <a16:creationId xmlns:a16="http://schemas.microsoft.com/office/drawing/2014/main" id="{BE605826-75E9-E12C-1433-82AF6EDFE0DA}"/>
              </a:ext>
            </a:extLst>
          </p:cNvPr>
          <p:cNvSpPr txBox="1"/>
          <p:nvPr/>
        </p:nvSpPr>
        <p:spPr>
          <a:xfrm>
            <a:off x="560221" y="3325436"/>
            <a:ext cx="11524941" cy="1754326"/>
          </a:xfrm>
          <a:prstGeom prst="rect">
            <a:avLst/>
          </a:prstGeom>
          <a:noFill/>
        </p:spPr>
        <p:txBody>
          <a:bodyPr wrap="square" rtlCol="0">
            <a:spAutoFit/>
          </a:bodyPr>
          <a:lstStyle>
            <a:defPPr>
              <a:defRPr lang="de-DE"/>
            </a:defPPr>
            <a:lvl1pPr marL="0" marR="0" lvl="0" indent="0" defTabSz="914400" eaLnBrk="1" latinLnBrk="0" hangingPunct="1">
              <a:lnSpc>
                <a:spcPct val="100000"/>
              </a:lnSpc>
              <a:buClrTx/>
              <a:buSzTx/>
              <a:buFontTx/>
              <a:buNone/>
              <a:tabLst/>
              <a:defRPr kumimoji="0" sz="2400" b="1" i="0" u="none" strike="noStrike" cap="none" spc="0" normalizeH="0" baseline="0">
                <a:ln>
                  <a:noFill/>
                </a:ln>
                <a:solidFill>
                  <a:prstClr val="white"/>
                </a:solidFill>
                <a:effectLst/>
                <a:uLnTx/>
                <a:uFillTx/>
                <a:latin typeface="Montserrat" panose="00000500000000000000" pitchFamily="2" charset="0"/>
                <a:cs typeface="Calibri" panose="020F0502020204030204" pitchFamily="34" charset="0"/>
              </a:defRPr>
            </a:lvl1pPr>
          </a:lstStyle>
          <a:p>
            <a:r>
              <a:rPr lang="de-DE" sz="5400" dirty="0">
                <a:solidFill>
                  <a:schemeClr val="bg1"/>
                </a:solidFill>
              </a:rPr>
              <a:t>dem Content, den Kanälen</a:t>
            </a:r>
          </a:p>
          <a:p>
            <a:r>
              <a:rPr lang="de-DE" sz="5400" dirty="0">
                <a:solidFill>
                  <a:schemeClr val="bg1"/>
                </a:solidFill>
              </a:rPr>
              <a:t>und dem </a:t>
            </a:r>
            <a:r>
              <a:rPr lang="de-DE" sz="5400">
                <a:solidFill>
                  <a:schemeClr val="bg1"/>
                </a:solidFill>
              </a:rPr>
              <a:t>ganzen Rest …</a:t>
            </a:r>
            <a:endParaRPr lang="de-DE" sz="5400" dirty="0">
              <a:solidFill>
                <a:schemeClr val="bg1"/>
              </a:solidFill>
            </a:endParaRPr>
          </a:p>
        </p:txBody>
      </p:sp>
      <p:grpSp>
        <p:nvGrpSpPr>
          <p:cNvPr id="6" name="Gruppieren 5">
            <a:extLst>
              <a:ext uri="{FF2B5EF4-FFF2-40B4-BE49-F238E27FC236}">
                <a16:creationId xmlns:a16="http://schemas.microsoft.com/office/drawing/2014/main" id="{874EECEB-86C9-13F7-4162-BACFCEE240A2}"/>
              </a:ext>
            </a:extLst>
          </p:cNvPr>
          <p:cNvGrpSpPr/>
          <p:nvPr/>
        </p:nvGrpSpPr>
        <p:grpSpPr>
          <a:xfrm>
            <a:off x="619856" y="6075200"/>
            <a:ext cx="2283335" cy="484926"/>
            <a:chOff x="1355146" y="5904320"/>
            <a:chExt cx="2283335" cy="484926"/>
          </a:xfrm>
        </p:grpSpPr>
        <p:pic>
          <p:nvPicPr>
            <p:cNvPr id="7" name="Grafik 6" descr="Ein Bild, das Zeichnung enthält.&#10;&#10;Automatisch generierte Beschreibung">
              <a:extLst>
                <a:ext uri="{FF2B5EF4-FFF2-40B4-BE49-F238E27FC236}">
                  <a16:creationId xmlns:a16="http://schemas.microsoft.com/office/drawing/2014/main" id="{8AF3B96F-4152-0362-9D56-281461F4FB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8" name="Textfeld 7">
              <a:extLst>
                <a:ext uri="{FF2B5EF4-FFF2-40B4-BE49-F238E27FC236}">
                  <a16:creationId xmlns:a16="http://schemas.microsoft.com/office/drawing/2014/main" id="{AD9A680D-5F8B-1B5C-D008-DF1DB1112CAB}"/>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
        <p:nvSpPr>
          <p:cNvPr id="3" name="Textfeld 2">
            <a:extLst>
              <a:ext uri="{FF2B5EF4-FFF2-40B4-BE49-F238E27FC236}">
                <a16:creationId xmlns:a16="http://schemas.microsoft.com/office/drawing/2014/main" id="{D0980093-D60F-46DD-E826-11CB0208820A}"/>
              </a:ext>
            </a:extLst>
          </p:cNvPr>
          <p:cNvSpPr txBox="1"/>
          <p:nvPr/>
        </p:nvSpPr>
        <p:spPr>
          <a:xfrm>
            <a:off x="560221" y="2563335"/>
            <a:ext cx="11524941" cy="584775"/>
          </a:xfrm>
          <a:prstGeom prst="rect">
            <a:avLst/>
          </a:prstGeom>
          <a:noFill/>
        </p:spPr>
        <p:txBody>
          <a:bodyPr wrap="square" rtlCol="0">
            <a:spAutoFit/>
          </a:bodyPr>
          <a:lstStyle>
            <a:defPPr>
              <a:defRPr lang="de-DE"/>
            </a:defPPr>
            <a:lvl1pPr marL="0" marR="0" lvl="0" indent="0" defTabSz="914400" eaLnBrk="1" latinLnBrk="0" hangingPunct="1">
              <a:lnSpc>
                <a:spcPct val="100000"/>
              </a:lnSpc>
              <a:buClrTx/>
              <a:buSzTx/>
              <a:buFontTx/>
              <a:buNone/>
              <a:tabLst/>
              <a:defRPr kumimoji="0" sz="2400" b="1" i="0" u="none" strike="noStrike" cap="none" spc="0" normalizeH="0" baseline="0">
                <a:ln>
                  <a:noFill/>
                </a:ln>
                <a:solidFill>
                  <a:prstClr val="white"/>
                </a:solidFill>
                <a:effectLst/>
                <a:uLnTx/>
                <a:uFillTx/>
                <a:latin typeface="Montserrat" panose="00000500000000000000" pitchFamily="2" charset="0"/>
                <a:cs typeface="Calibri" panose="020F0502020204030204" pitchFamily="34" charset="0"/>
              </a:defRPr>
            </a:lvl1pPr>
          </a:lstStyle>
          <a:p>
            <a:r>
              <a:rPr lang="de-DE" sz="3200" b="0" dirty="0">
                <a:solidFill>
                  <a:schemeClr val="bg1"/>
                </a:solidFill>
              </a:rPr>
              <a:t>Was bleibt ist die Frage nach</a:t>
            </a:r>
          </a:p>
        </p:txBody>
      </p:sp>
    </p:spTree>
    <p:extLst>
      <p:ext uri="{BB962C8B-B14F-4D97-AF65-F5344CB8AC3E}">
        <p14:creationId xmlns:p14="http://schemas.microsoft.com/office/powerpoint/2010/main" val="357508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Säugetier, Aquatische Säugetiere, Delphin, Meeressäuger enthält.&#10;&#10;Automatisch generierte Beschreibung">
            <a:extLst>
              <a:ext uri="{FF2B5EF4-FFF2-40B4-BE49-F238E27FC236}">
                <a16:creationId xmlns:a16="http://schemas.microsoft.com/office/drawing/2014/main" id="{9377924E-A509-723E-0D8A-3F740110A89E}"/>
              </a:ext>
            </a:extLst>
          </p:cNvPr>
          <p:cNvPicPr>
            <a:picLocks noChangeAspect="1"/>
          </p:cNvPicPr>
          <p:nvPr/>
        </p:nvPicPr>
        <p:blipFill>
          <a:blip r:embed="rId4">
            <a:alphaModFix amt="70000"/>
          </a:blip>
          <a:stretch>
            <a:fillRect/>
          </a:stretch>
        </p:blipFill>
        <p:spPr>
          <a:xfrm>
            <a:off x="0" y="0"/>
            <a:ext cx="12192000" cy="6858000"/>
          </a:xfrm>
          <a:prstGeom prst="rect">
            <a:avLst/>
          </a:prstGeom>
        </p:spPr>
      </p:pic>
      <p:sp>
        <p:nvSpPr>
          <p:cNvPr id="5" name="Textfeld 4">
            <a:extLst>
              <a:ext uri="{FF2B5EF4-FFF2-40B4-BE49-F238E27FC236}">
                <a16:creationId xmlns:a16="http://schemas.microsoft.com/office/drawing/2014/main" id="{BE605826-75E9-E12C-1433-82AF6EDFE0DA}"/>
              </a:ext>
            </a:extLst>
          </p:cNvPr>
          <p:cNvSpPr txBox="1"/>
          <p:nvPr/>
        </p:nvSpPr>
        <p:spPr>
          <a:xfrm>
            <a:off x="560221" y="3325436"/>
            <a:ext cx="11524941" cy="1754326"/>
          </a:xfrm>
          <a:prstGeom prst="rect">
            <a:avLst/>
          </a:prstGeom>
          <a:noFill/>
        </p:spPr>
        <p:txBody>
          <a:bodyPr wrap="square" rtlCol="0">
            <a:spAutoFit/>
          </a:bodyPr>
          <a:lstStyle>
            <a:defPPr>
              <a:defRPr lang="de-DE"/>
            </a:defPPr>
            <a:lvl1pPr marL="0" marR="0" lvl="0" indent="0" defTabSz="914400" eaLnBrk="1" latinLnBrk="0" hangingPunct="1">
              <a:lnSpc>
                <a:spcPct val="100000"/>
              </a:lnSpc>
              <a:buClrTx/>
              <a:buSzTx/>
              <a:buFontTx/>
              <a:buNone/>
              <a:tabLst/>
              <a:defRPr kumimoji="0" sz="2400" b="1" i="0" u="none" strike="noStrike" cap="none" spc="0" normalizeH="0" baseline="0">
                <a:ln>
                  <a:noFill/>
                </a:ln>
                <a:solidFill>
                  <a:prstClr val="white"/>
                </a:solidFill>
                <a:effectLst/>
                <a:uLnTx/>
                <a:uFillTx/>
                <a:latin typeface="Montserrat" panose="00000500000000000000" pitchFamily="2" charset="0"/>
                <a:cs typeface="Calibri" panose="020F0502020204030204" pitchFamily="34" charset="0"/>
              </a:defRPr>
            </a:lvl1pPr>
          </a:lstStyle>
          <a:p>
            <a:r>
              <a:rPr lang="en-US" sz="5400" dirty="0">
                <a:solidFill>
                  <a:schemeClr val="bg1"/>
                </a:solidFill>
              </a:rPr>
              <a:t>So long, and </a:t>
            </a:r>
          </a:p>
          <a:p>
            <a:r>
              <a:rPr lang="en-US" sz="5400" dirty="0">
                <a:solidFill>
                  <a:schemeClr val="bg1"/>
                </a:solidFill>
              </a:rPr>
              <a:t>thanks for all the fish!</a:t>
            </a:r>
            <a:endParaRPr lang="de-DE" sz="5400" dirty="0">
              <a:solidFill>
                <a:schemeClr val="bg1"/>
              </a:solidFill>
            </a:endParaRPr>
          </a:p>
        </p:txBody>
      </p:sp>
      <p:grpSp>
        <p:nvGrpSpPr>
          <p:cNvPr id="6" name="Gruppieren 5">
            <a:extLst>
              <a:ext uri="{FF2B5EF4-FFF2-40B4-BE49-F238E27FC236}">
                <a16:creationId xmlns:a16="http://schemas.microsoft.com/office/drawing/2014/main" id="{874EECEB-86C9-13F7-4162-BACFCEE240A2}"/>
              </a:ext>
            </a:extLst>
          </p:cNvPr>
          <p:cNvGrpSpPr/>
          <p:nvPr/>
        </p:nvGrpSpPr>
        <p:grpSpPr>
          <a:xfrm>
            <a:off x="619856" y="6075200"/>
            <a:ext cx="2283335" cy="484926"/>
            <a:chOff x="1355146" y="5904320"/>
            <a:chExt cx="2283335" cy="484926"/>
          </a:xfrm>
        </p:grpSpPr>
        <p:pic>
          <p:nvPicPr>
            <p:cNvPr id="7" name="Grafik 6" descr="Ein Bild, das Zeichnung enthält.&#10;&#10;Automatisch generierte Beschreibung">
              <a:extLst>
                <a:ext uri="{FF2B5EF4-FFF2-40B4-BE49-F238E27FC236}">
                  <a16:creationId xmlns:a16="http://schemas.microsoft.com/office/drawing/2014/main" id="{8AF3B96F-4152-0362-9D56-281461F4FB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8" name="Textfeld 7">
              <a:extLst>
                <a:ext uri="{FF2B5EF4-FFF2-40B4-BE49-F238E27FC236}">
                  <a16:creationId xmlns:a16="http://schemas.microsoft.com/office/drawing/2014/main" id="{AD9A680D-5F8B-1B5C-D008-DF1DB1112CAB}"/>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pic>
        <p:nvPicPr>
          <p:cNvPr id="13" name="So long and thanks for all the fish - Hitchhiker's Guide (HD) (1)">
            <a:hlinkClick r:id="" action="ppaction://media"/>
            <a:extLst>
              <a:ext uri="{FF2B5EF4-FFF2-40B4-BE49-F238E27FC236}">
                <a16:creationId xmlns:a16="http://schemas.microsoft.com/office/drawing/2014/main" id="{4DF09126-DC73-D309-0CC5-3EF2D85A36F7}"/>
              </a:ext>
            </a:extLst>
          </p:cNvPr>
          <p:cNvPicPr>
            <a:picLocks noChangeAspect="1"/>
          </p:cNvPicPr>
          <p:nvPr>
            <a:videoFile r:link="rId1"/>
            <p:extLst>
              <p:ext uri="{DAA4B4D4-6D71-4841-9C94-3DE7FCFB9230}">
                <p14:media xmlns:p14="http://schemas.microsoft.com/office/powerpoint/2010/main" r:embed="rId2">
                  <p14:trim st="111500" end="98542.6764"/>
                  <p14:fade in="1000" out="2000"/>
                </p14:media>
              </p:ext>
            </p:extLst>
          </p:nvPr>
        </p:nvPicPr>
        <p:blipFill rotWithShape="1">
          <a:blip r:embed="rId6"/>
          <a:srcRect t="14619" b="16435"/>
          <a:stretch/>
        </p:blipFill>
        <p:spPr>
          <a:xfrm>
            <a:off x="6221692" y="795130"/>
            <a:ext cx="5646054" cy="2189697"/>
          </a:xfrm>
          <a:prstGeom prst="rect">
            <a:avLst/>
          </a:prstGeom>
        </p:spPr>
      </p:pic>
      <p:sp>
        <p:nvSpPr>
          <p:cNvPr id="15" name="Textfeld 14">
            <a:extLst>
              <a:ext uri="{FF2B5EF4-FFF2-40B4-BE49-F238E27FC236}">
                <a16:creationId xmlns:a16="http://schemas.microsoft.com/office/drawing/2014/main" id="{AB40E8B8-64A7-8E05-43AE-689F900E4794}"/>
              </a:ext>
            </a:extLst>
          </p:cNvPr>
          <p:cNvSpPr txBox="1"/>
          <p:nvPr/>
        </p:nvSpPr>
        <p:spPr>
          <a:xfrm>
            <a:off x="6856798" y="2984827"/>
            <a:ext cx="5048655" cy="276999"/>
          </a:xfrm>
          <a:prstGeom prst="rect">
            <a:avLst/>
          </a:prstGeom>
          <a:noFill/>
        </p:spPr>
        <p:txBody>
          <a:bodyPr wrap="square" rtlCol="0">
            <a:spAutoFit/>
          </a:bodyPr>
          <a:lstStyle/>
          <a:p>
            <a:pPr algn="r"/>
            <a:r>
              <a:rPr lang="de-DE" sz="1200" dirty="0">
                <a:solidFill>
                  <a:schemeClr val="bg1"/>
                </a:solidFill>
                <a:latin typeface="Calibri" panose="020F0502020204030204" pitchFamily="34" charset="0"/>
                <a:cs typeface="Calibri" panose="020F0502020204030204" pitchFamily="34" charset="0"/>
              </a:rPr>
              <a:t>Aus: „Per Anhalter durch die Galaxis“ von Douglas Adams</a:t>
            </a:r>
          </a:p>
        </p:txBody>
      </p:sp>
      <p:sp>
        <p:nvSpPr>
          <p:cNvPr id="16" name="Textfeld 15">
            <a:extLst>
              <a:ext uri="{FF2B5EF4-FFF2-40B4-BE49-F238E27FC236}">
                <a16:creationId xmlns:a16="http://schemas.microsoft.com/office/drawing/2014/main" id="{66219557-3111-CD43-E5D8-2C106E477472}"/>
              </a:ext>
            </a:extLst>
          </p:cNvPr>
          <p:cNvSpPr txBox="1"/>
          <p:nvPr/>
        </p:nvSpPr>
        <p:spPr>
          <a:xfrm>
            <a:off x="560221" y="562357"/>
            <a:ext cx="3644031" cy="2646878"/>
          </a:xfrm>
          <a:prstGeom prst="rect">
            <a:avLst/>
          </a:prstGeom>
          <a:noFill/>
        </p:spPr>
        <p:txBody>
          <a:bodyPr wrap="square" rtlCol="0">
            <a:spAutoFit/>
          </a:bodyPr>
          <a:lstStyle>
            <a:defPPr>
              <a:defRPr lang="de-DE"/>
            </a:defPPr>
            <a:lvl1pPr marL="0" marR="0" lvl="0" indent="0" defTabSz="914400" eaLnBrk="1" latinLnBrk="0" hangingPunct="1">
              <a:lnSpc>
                <a:spcPct val="100000"/>
              </a:lnSpc>
              <a:buClrTx/>
              <a:buSzTx/>
              <a:buFontTx/>
              <a:buNone/>
              <a:tabLst/>
              <a:defRPr kumimoji="0" sz="2400" b="1" i="0" u="none" strike="noStrike" cap="none" spc="0" normalizeH="0" baseline="0">
                <a:ln>
                  <a:noFill/>
                </a:ln>
                <a:solidFill>
                  <a:prstClr val="white"/>
                </a:solidFill>
                <a:effectLst/>
                <a:uLnTx/>
                <a:uFillTx/>
                <a:latin typeface="Montserrat" panose="00000500000000000000" pitchFamily="2" charset="0"/>
                <a:cs typeface="Calibri" panose="020F0502020204030204" pitchFamily="34" charset="0"/>
              </a:defRPr>
            </a:lvl1pPr>
          </a:lstStyle>
          <a:p>
            <a:r>
              <a:rPr lang="de-DE" sz="16600" dirty="0">
                <a:solidFill>
                  <a:schemeClr val="bg1"/>
                </a:solidFill>
              </a:rPr>
              <a:t>42</a:t>
            </a:r>
          </a:p>
        </p:txBody>
      </p:sp>
    </p:spTree>
    <p:extLst>
      <p:ext uri="{BB962C8B-B14F-4D97-AF65-F5344CB8AC3E}">
        <p14:creationId xmlns:p14="http://schemas.microsoft.com/office/powerpoint/2010/main" val="41864457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 presetClass="mediacall" presetSubtype="0" fill="hold" nodeType="withEffect">
                                  <p:stCondLst>
                                    <p:cond delay="0"/>
                                  </p:stCondLst>
                                  <p:childTnLst>
                                    <p:cmd type="call" cmd="playFrom(0.0)">
                                      <p:cBhvr>
                                        <p:cTn id="9" dur="23759" fill="hold"/>
                                        <p:tgtEl>
                                          <p:spTgt spid="13"/>
                                        </p:tgtEl>
                                      </p:cBhvr>
                                    </p:cmd>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23759"/>
                            </p:stCondLst>
                            <p:childTnLst>
                              <p:par>
                                <p:cTn id="17" presetID="10" presetClass="exit" presetSubtype="0" fill="hold" nodeType="after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md type="call" cmd="stop">
                                      <p:cBhvr>
                                        <p:cTn id="20" dur="1">
                                          <p:stCondLst>
                                            <p:cond delay="499"/>
                                          </p:stCondLst>
                                        </p:cTn>
                                        <p:tgtEl>
                                          <p:spTgt spid="13"/>
                                        </p:tgtEl>
                                      </p:cBhvr>
                                    </p:cmd>
                                  </p:childTnLst>
                                </p:cTn>
                              </p:par>
                              <p:par>
                                <p:cTn id="21" presetID="10" presetClass="exit" presetSubtype="0" fill="hold" grpId="1" nodeType="with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3"/>
                </p:tgtEl>
              </p:cMediaNode>
            </p:video>
          </p:childTnLst>
        </p:cTn>
      </p:par>
    </p:tnLst>
    <p:bldLst>
      <p:bldP spid="15" grpId="0"/>
      <p:bldP spid="15" grpId="1"/>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Säugetier, Aquatische Säugetiere, Delphin, Meeressäuger enthält.&#10;&#10;Automatisch generierte Beschreibung">
            <a:extLst>
              <a:ext uri="{FF2B5EF4-FFF2-40B4-BE49-F238E27FC236}">
                <a16:creationId xmlns:a16="http://schemas.microsoft.com/office/drawing/2014/main" id="{83D56D91-E976-B8DF-4D81-38E5F0783B9A}"/>
              </a:ext>
            </a:extLst>
          </p:cNvPr>
          <p:cNvPicPr>
            <a:picLocks noChangeAspect="1"/>
          </p:cNvPicPr>
          <p:nvPr/>
        </p:nvPicPr>
        <p:blipFill>
          <a:blip r:embed="rId2">
            <a:alphaModFix amt="35000"/>
          </a:blip>
          <a:stretch>
            <a:fillRect/>
          </a:stretch>
        </p:blipFill>
        <p:spPr>
          <a:xfrm>
            <a:off x="0" y="0"/>
            <a:ext cx="12192000" cy="6858000"/>
          </a:xfrm>
          <a:prstGeom prst="rect">
            <a:avLst/>
          </a:prstGeom>
        </p:spPr>
      </p:pic>
      <p:sp>
        <p:nvSpPr>
          <p:cNvPr id="5" name="Textfeld 4">
            <a:extLst>
              <a:ext uri="{FF2B5EF4-FFF2-40B4-BE49-F238E27FC236}">
                <a16:creationId xmlns:a16="http://schemas.microsoft.com/office/drawing/2014/main" id="{BE605826-75E9-E12C-1433-82AF6EDFE0DA}"/>
              </a:ext>
            </a:extLst>
          </p:cNvPr>
          <p:cNvSpPr txBox="1"/>
          <p:nvPr/>
        </p:nvSpPr>
        <p:spPr>
          <a:xfrm>
            <a:off x="560222" y="778399"/>
            <a:ext cx="8839272" cy="830997"/>
          </a:xfrm>
          <a:prstGeom prst="rect">
            <a:avLst/>
          </a:prstGeom>
          <a:noFill/>
        </p:spPr>
        <p:txBody>
          <a:bodyPr wrap="square" rtlCol="0">
            <a:spAutoFit/>
          </a:bodyPr>
          <a:lstStyle>
            <a:defPPr>
              <a:defRPr lang="de-DE"/>
            </a:defPPr>
            <a:lvl1pPr marL="0" marR="0" lvl="0" indent="0" defTabSz="914400" eaLnBrk="1" latinLnBrk="0" hangingPunct="1">
              <a:lnSpc>
                <a:spcPct val="100000"/>
              </a:lnSpc>
              <a:buClrTx/>
              <a:buSzTx/>
              <a:buFontTx/>
              <a:buNone/>
              <a:tabLst/>
              <a:defRPr kumimoji="0" sz="2400" b="1" i="0" u="none" strike="noStrike" cap="none" spc="0" normalizeH="0" baseline="0">
                <a:ln>
                  <a:noFill/>
                </a:ln>
                <a:solidFill>
                  <a:prstClr val="white"/>
                </a:solidFill>
                <a:effectLst/>
                <a:uLnTx/>
                <a:uFillTx/>
                <a:latin typeface="Montserrat" panose="00000500000000000000" pitchFamily="2" charset="0"/>
                <a:cs typeface="Calibri" panose="020F0502020204030204" pitchFamily="34" charset="0"/>
              </a:defRPr>
            </a:lvl1pPr>
          </a:lstStyle>
          <a:p>
            <a:r>
              <a:rPr lang="de-DE" sz="4800" dirty="0">
                <a:solidFill>
                  <a:schemeClr val="bg1"/>
                </a:solidFill>
              </a:rPr>
              <a:t>www.delfin-prinzip.de</a:t>
            </a:r>
          </a:p>
        </p:txBody>
      </p:sp>
      <p:grpSp>
        <p:nvGrpSpPr>
          <p:cNvPr id="6" name="Gruppieren 5">
            <a:extLst>
              <a:ext uri="{FF2B5EF4-FFF2-40B4-BE49-F238E27FC236}">
                <a16:creationId xmlns:a16="http://schemas.microsoft.com/office/drawing/2014/main" id="{874EECEB-86C9-13F7-4162-BACFCEE240A2}"/>
              </a:ext>
            </a:extLst>
          </p:cNvPr>
          <p:cNvGrpSpPr/>
          <p:nvPr/>
        </p:nvGrpSpPr>
        <p:grpSpPr>
          <a:xfrm>
            <a:off x="619856" y="6075200"/>
            <a:ext cx="2283335" cy="484926"/>
            <a:chOff x="1355146" y="5904320"/>
            <a:chExt cx="2283335" cy="484926"/>
          </a:xfrm>
        </p:grpSpPr>
        <p:pic>
          <p:nvPicPr>
            <p:cNvPr id="7" name="Grafik 6" descr="Ein Bild, das Zeichnung enthält.&#10;&#10;Automatisch generierte Beschreibung">
              <a:extLst>
                <a:ext uri="{FF2B5EF4-FFF2-40B4-BE49-F238E27FC236}">
                  <a16:creationId xmlns:a16="http://schemas.microsoft.com/office/drawing/2014/main" id="{8AF3B96F-4152-0362-9D56-281461F4FB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8" name="Textfeld 7">
              <a:extLst>
                <a:ext uri="{FF2B5EF4-FFF2-40B4-BE49-F238E27FC236}">
                  <a16:creationId xmlns:a16="http://schemas.microsoft.com/office/drawing/2014/main" id="{AD9A680D-5F8B-1B5C-D008-DF1DB1112CAB}"/>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pic>
        <p:nvPicPr>
          <p:cNvPr id="1026" name="Picture 2">
            <a:extLst>
              <a:ext uri="{FF2B5EF4-FFF2-40B4-BE49-F238E27FC236}">
                <a16:creationId xmlns:a16="http://schemas.microsoft.com/office/drawing/2014/main" id="{CD6FA94D-AD48-825E-9029-F21484EDA62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64234" y="1074392"/>
            <a:ext cx="5630810" cy="3753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B22267-F84A-0B1D-6D97-56889092D0B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6988" y="1333374"/>
            <a:ext cx="5418523" cy="5029656"/>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F63E56A5-EF16-16A8-F8B6-7C95C70BD11F}"/>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3930431" y="4009601"/>
            <a:ext cx="5053324" cy="257551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270708169"/>
      </p:ext>
    </p:extLst>
  </p:cSld>
  <p:clrMapOvr>
    <a:masterClrMapping/>
  </p:clrMapOvr>
  <mc:AlternateContent xmlns:mc="http://schemas.openxmlformats.org/markup-compatibility/2006" xmlns:p159="http://schemas.microsoft.com/office/powerpoint/2015/09/main">
    <mc:Choice Requires="p159">
      <p:transition spd="slow" advClick="0" advTm="5000">
        <p159:morph option="byObject"/>
      </p:transition>
    </mc:Choice>
    <mc:Fallback xmlns="">
      <p:transition spd="slow" advClick="0"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0F8B583-E950-6842-4BAE-F3568BF2A70B}"/>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t="24597" r="24598" b="1198"/>
          <a:stretch/>
        </p:blipFill>
        <p:spPr>
          <a:xfrm>
            <a:off x="-1" y="-1"/>
            <a:ext cx="12195209" cy="6858001"/>
          </a:xfrm>
          <a:prstGeom prst="rect">
            <a:avLst/>
          </a:prstGeom>
        </p:spPr>
      </p:pic>
      <p:pic>
        <p:nvPicPr>
          <p:cNvPr id="5" name="Grafik 4">
            <a:extLst>
              <a:ext uri="{FF2B5EF4-FFF2-40B4-BE49-F238E27FC236}">
                <a16:creationId xmlns:a16="http://schemas.microsoft.com/office/drawing/2014/main" id="{85964A6E-4417-FD7C-8B02-42C152CCF9F9}"/>
              </a:ext>
            </a:extLst>
          </p:cNvPr>
          <p:cNvPicPr>
            <a:picLocks noChangeAspect="1"/>
          </p:cNvPicPr>
          <p:nvPr/>
        </p:nvPicPr>
        <p:blipFill>
          <a:blip r:embed="rId5"/>
          <a:stretch>
            <a:fillRect/>
          </a:stretch>
        </p:blipFill>
        <p:spPr>
          <a:xfrm>
            <a:off x="828041" y="469183"/>
            <a:ext cx="5040000" cy="2880000"/>
          </a:xfrm>
          <a:prstGeom prst="rect">
            <a:avLst/>
          </a:prstGeom>
        </p:spPr>
      </p:pic>
      <p:pic>
        <p:nvPicPr>
          <p:cNvPr id="8" name="Grafik 7">
            <a:extLst>
              <a:ext uri="{FF2B5EF4-FFF2-40B4-BE49-F238E27FC236}">
                <a16:creationId xmlns:a16="http://schemas.microsoft.com/office/drawing/2014/main" id="{541B822A-7CA1-81F5-BB0C-A830831589FE}"/>
              </a:ext>
            </a:extLst>
          </p:cNvPr>
          <p:cNvPicPr>
            <a:picLocks noChangeAspect="1"/>
          </p:cNvPicPr>
          <p:nvPr/>
        </p:nvPicPr>
        <p:blipFill>
          <a:blip r:embed="rId6"/>
          <a:stretch>
            <a:fillRect/>
          </a:stretch>
        </p:blipFill>
        <p:spPr>
          <a:xfrm>
            <a:off x="6096000" y="469183"/>
            <a:ext cx="5040001" cy="2880000"/>
          </a:xfrm>
          <a:prstGeom prst="rect">
            <a:avLst/>
          </a:prstGeom>
        </p:spPr>
      </p:pic>
      <p:pic>
        <p:nvPicPr>
          <p:cNvPr id="10" name="Grafik 9">
            <a:extLst>
              <a:ext uri="{FF2B5EF4-FFF2-40B4-BE49-F238E27FC236}">
                <a16:creationId xmlns:a16="http://schemas.microsoft.com/office/drawing/2014/main" id="{0393BD99-2B3B-1100-3316-5C57F888A73C}"/>
              </a:ext>
            </a:extLst>
          </p:cNvPr>
          <p:cNvPicPr>
            <a:picLocks noChangeAspect="1"/>
          </p:cNvPicPr>
          <p:nvPr/>
        </p:nvPicPr>
        <p:blipFill>
          <a:blip r:embed="rId7"/>
          <a:stretch>
            <a:fillRect/>
          </a:stretch>
        </p:blipFill>
        <p:spPr>
          <a:xfrm>
            <a:off x="828041" y="3585215"/>
            <a:ext cx="5040000" cy="2880000"/>
          </a:xfrm>
          <a:prstGeom prst="rect">
            <a:avLst/>
          </a:prstGeom>
        </p:spPr>
      </p:pic>
      <p:pic>
        <p:nvPicPr>
          <p:cNvPr id="12" name="Grafik 11">
            <a:extLst>
              <a:ext uri="{FF2B5EF4-FFF2-40B4-BE49-F238E27FC236}">
                <a16:creationId xmlns:a16="http://schemas.microsoft.com/office/drawing/2014/main" id="{4F8EF746-7E69-1F22-FF29-C87EC2F93744}"/>
              </a:ext>
            </a:extLst>
          </p:cNvPr>
          <p:cNvPicPr>
            <a:picLocks noChangeAspect="1"/>
          </p:cNvPicPr>
          <p:nvPr/>
        </p:nvPicPr>
        <p:blipFill>
          <a:blip r:embed="rId8"/>
          <a:stretch>
            <a:fillRect/>
          </a:stretch>
        </p:blipFill>
        <p:spPr>
          <a:xfrm>
            <a:off x="4275667" y="2545024"/>
            <a:ext cx="6860334" cy="3920191"/>
          </a:xfrm>
          <a:prstGeom prst="rect">
            <a:avLst/>
          </a:prstGeom>
        </p:spPr>
      </p:pic>
      <p:sp>
        <p:nvSpPr>
          <p:cNvPr id="16" name="Textfeld 15">
            <a:extLst>
              <a:ext uri="{FF2B5EF4-FFF2-40B4-BE49-F238E27FC236}">
                <a16:creationId xmlns:a16="http://schemas.microsoft.com/office/drawing/2014/main" id="{31A783B0-DC82-6E89-A392-896BA5817542}"/>
              </a:ext>
            </a:extLst>
          </p:cNvPr>
          <p:cNvSpPr txBox="1"/>
          <p:nvPr/>
        </p:nvSpPr>
        <p:spPr>
          <a:xfrm>
            <a:off x="5460412" y="5571042"/>
            <a:ext cx="4842933" cy="646331"/>
          </a:xfrm>
          <a:prstGeom prst="rect">
            <a:avLst/>
          </a:prstGeom>
          <a:noFill/>
        </p:spPr>
        <p:txBody>
          <a:bodyPr wrap="square" rtlCol="0">
            <a:spAutoFit/>
          </a:bodyPr>
          <a:lstStyle/>
          <a:p>
            <a:pPr algn="l"/>
            <a:r>
              <a:rPr lang="de-DE" sz="3600" b="1" dirty="0">
                <a:solidFill>
                  <a:schemeClr val="bg1">
                    <a:alpha val="71000"/>
                  </a:schemeClr>
                </a:solidFill>
                <a:latin typeface="+mj-lt"/>
                <a:cs typeface="Calibri" panose="020F0502020204030204" pitchFamily="34" charset="0"/>
              </a:rPr>
              <a:t>TRANSFORMATION</a:t>
            </a:r>
          </a:p>
        </p:txBody>
      </p:sp>
    </p:spTree>
    <p:custDataLst>
      <p:tags r:id="rId1"/>
    </p:custDataLst>
    <p:extLst>
      <p:ext uri="{BB962C8B-B14F-4D97-AF65-F5344CB8AC3E}">
        <p14:creationId xmlns:p14="http://schemas.microsoft.com/office/powerpoint/2010/main" val="260580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900" decel="100000" fill="hold"/>
                                        <p:tgtEl>
                                          <p:spTgt spid="12"/>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Säugetier, Aquatische Säugetiere, Delphin, Meeressäuger enthält.&#10;&#10;Automatisch generierte Beschreibung">
            <a:extLst>
              <a:ext uri="{FF2B5EF4-FFF2-40B4-BE49-F238E27FC236}">
                <a16:creationId xmlns:a16="http://schemas.microsoft.com/office/drawing/2014/main" id="{DE63D9CA-40BA-F79F-4E7A-A43082406AE2}"/>
              </a:ext>
            </a:extLst>
          </p:cNvPr>
          <p:cNvPicPr>
            <a:picLocks noChangeAspect="1"/>
          </p:cNvPicPr>
          <p:nvPr/>
        </p:nvPicPr>
        <p:blipFill rotWithShape="1">
          <a:blip r:embed="rId4" cstate="screen">
            <a:alphaModFix amt="35000"/>
            <a:extLst>
              <a:ext uri="{28A0092B-C50C-407E-A947-70E740481C1C}">
                <a14:useLocalDpi xmlns:a14="http://schemas.microsoft.com/office/drawing/2010/main"/>
              </a:ext>
            </a:extLst>
          </a:blip>
          <a:srcRect b="1863"/>
          <a:stretch/>
        </p:blipFill>
        <p:spPr>
          <a:xfrm>
            <a:off x="7336" y="0"/>
            <a:ext cx="12206672" cy="6845300"/>
          </a:xfrm>
          <a:prstGeom prst="rect">
            <a:avLst/>
          </a:prstGeom>
        </p:spPr>
      </p:pic>
      <p:sp>
        <p:nvSpPr>
          <p:cNvPr id="2" name="Rechteck 1">
            <a:extLst>
              <a:ext uri="{FF2B5EF4-FFF2-40B4-BE49-F238E27FC236}">
                <a16:creationId xmlns:a16="http://schemas.microsoft.com/office/drawing/2014/main" id="{FCA1E938-B710-8D41-88D7-F73C128AF151}"/>
              </a:ext>
            </a:extLst>
          </p:cNvPr>
          <p:cNvSpPr/>
          <p:nvPr/>
        </p:nvSpPr>
        <p:spPr>
          <a:xfrm>
            <a:off x="957263" y="784090"/>
            <a:ext cx="6971402" cy="1825242"/>
          </a:xfrm>
          <a:prstGeom prst="rect">
            <a:avLst/>
          </a:prstGeom>
          <a:noFill/>
        </p:spPr>
        <p:txBody>
          <a:bodyPr wrap="none" lIns="36000">
            <a:noAutofit/>
          </a:bodyPr>
          <a:lstStyle/>
          <a:p>
            <a:pPr>
              <a:lnSpc>
                <a:spcPct val="80000"/>
              </a:lnSpc>
            </a:pPr>
            <a:r>
              <a:rPr lang="de-DE" sz="7200" b="1" dirty="0" err="1">
                <a:solidFill>
                  <a:schemeClr val="bg1"/>
                </a:solidFill>
                <a:latin typeface="Montserrat" panose="00000500000000000000" pitchFamily="2" charset="0"/>
                <a:cs typeface="Calibri Light" panose="020F0302020204030204" pitchFamily="34" charset="0"/>
              </a:rPr>
              <a:t>It's</a:t>
            </a:r>
            <a:r>
              <a:rPr lang="de-DE" sz="7200" b="1" dirty="0">
                <a:solidFill>
                  <a:schemeClr val="bg1"/>
                </a:solidFill>
                <a:latin typeface="Montserrat" panose="00000500000000000000" pitchFamily="2" charset="0"/>
                <a:cs typeface="Calibri Light" panose="020F0302020204030204" pitchFamily="34" charset="0"/>
              </a:rPr>
              <a:t> </a:t>
            </a:r>
            <a:r>
              <a:rPr lang="de-DE" sz="7200" b="1" dirty="0" err="1">
                <a:solidFill>
                  <a:schemeClr val="bg1"/>
                </a:solidFill>
                <a:latin typeface="Montserrat" panose="00000500000000000000" pitchFamily="2" charset="0"/>
                <a:cs typeface="Calibri Light" panose="020F0302020204030204" pitchFamily="34" charset="0"/>
              </a:rPr>
              <a:t>the</a:t>
            </a:r>
            <a:r>
              <a:rPr lang="de-DE" sz="7200" b="1" dirty="0">
                <a:solidFill>
                  <a:schemeClr val="bg1"/>
                </a:solidFill>
                <a:latin typeface="Montserrat" panose="00000500000000000000" pitchFamily="2" charset="0"/>
                <a:cs typeface="Calibri Light" panose="020F0302020204030204" pitchFamily="34" charset="0"/>
              </a:rPr>
              <a:t> </a:t>
            </a:r>
            <a:br>
              <a:rPr lang="de-DE" sz="7200" b="1" dirty="0">
                <a:solidFill>
                  <a:schemeClr val="bg1"/>
                </a:solidFill>
                <a:latin typeface="Montserrat" panose="00000500000000000000" pitchFamily="2" charset="0"/>
                <a:cs typeface="Calibri Light" panose="020F0302020204030204" pitchFamily="34" charset="0"/>
              </a:rPr>
            </a:br>
            <a:r>
              <a:rPr lang="de-DE" sz="7200" b="1" dirty="0" err="1">
                <a:solidFill>
                  <a:schemeClr val="accent4"/>
                </a:solidFill>
                <a:latin typeface="Montserrat" panose="00000500000000000000" pitchFamily="2" charset="0"/>
                <a:cs typeface="Calibri Light" panose="020F0302020204030204" pitchFamily="34" charset="0"/>
              </a:rPr>
              <a:t>mindset</a:t>
            </a:r>
            <a:r>
              <a:rPr lang="de-DE" sz="7200" b="1" dirty="0">
                <a:solidFill>
                  <a:schemeClr val="bg1"/>
                </a:solidFill>
                <a:latin typeface="Montserrat" panose="00000500000000000000" pitchFamily="2" charset="0"/>
                <a:cs typeface="Calibri Light" panose="020F0302020204030204" pitchFamily="34" charset="0"/>
              </a:rPr>
              <a:t>, </a:t>
            </a:r>
          </a:p>
          <a:p>
            <a:pPr>
              <a:lnSpc>
                <a:spcPct val="80000"/>
              </a:lnSpc>
            </a:pPr>
            <a:r>
              <a:rPr lang="de-DE" sz="7200" b="1" dirty="0">
                <a:solidFill>
                  <a:schemeClr val="bg1"/>
                </a:solidFill>
                <a:latin typeface="Montserrat" panose="00000500000000000000" pitchFamily="2" charset="0"/>
                <a:cs typeface="Calibri Light" panose="020F0302020204030204" pitchFamily="34" charset="0"/>
              </a:rPr>
              <a:t>stupid!</a:t>
            </a:r>
          </a:p>
        </p:txBody>
      </p:sp>
      <p:sp>
        <p:nvSpPr>
          <p:cNvPr id="7" name="Rechteck: abgerundete Ecken 6">
            <a:extLst>
              <a:ext uri="{FF2B5EF4-FFF2-40B4-BE49-F238E27FC236}">
                <a16:creationId xmlns:a16="http://schemas.microsoft.com/office/drawing/2014/main" id="{03ACA472-4CCF-58D2-19B9-7B4D9E4D38DA}"/>
              </a:ext>
            </a:extLst>
          </p:cNvPr>
          <p:cNvSpPr/>
          <p:nvPr/>
        </p:nvSpPr>
        <p:spPr>
          <a:xfrm>
            <a:off x="6029325" y="1987693"/>
            <a:ext cx="5785512"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accent1"/>
                </a:solidFill>
                <a:latin typeface="+mj-lt"/>
              </a:rPr>
              <a:t>Was sind die richtigen Ziele?</a:t>
            </a:r>
            <a:endParaRPr lang="de-DE" dirty="0">
              <a:solidFill>
                <a:schemeClr val="accent1"/>
              </a:solidFill>
              <a:latin typeface="+mj-lt"/>
            </a:endParaRPr>
          </a:p>
        </p:txBody>
      </p:sp>
      <p:sp>
        <p:nvSpPr>
          <p:cNvPr id="10" name="Rechteck: abgerundete Ecken 9">
            <a:extLst>
              <a:ext uri="{FF2B5EF4-FFF2-40B4-BE49-F238E27FC236}">
                <a16:creationId xmlns:a16="http://schemas.microsoft.com/office/drawing/2014/main" id="{C19FDD33-771B-8257-4F69-1E1BEB3BAA5B}"/>
              </a:ext>
            </a:extLst>
          </p:cNvPr>
          <p:cNvSpPr/>
          <p:nvPr/>
        </p:nvSpPr>
        <p:spPr>
          <a:xfrm>
            <a:off x="6029325" y="3463263"/>
            <a:ext cx="5785512"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accent1"/>
                </a:solidFill>
                <a:latin typeface="+mj-lt"/>
              </a:rPr>
              <a:t>Wie kann KI bei der Arbeit helfen?</a:t>
            </a:r>
            <a:endParaRPr lang="de-DE" dirty="0">
              <a:solidFill>
                <a:schemeClr val="accent1"/>
              </a:solidFill>
              <a:latin typeface="+mj-lt"/>
            </a:endParaRPr>
          </a:p>
        </p:txBody>
      </p:sp>
      <p:sp>
        <p:nvSpPr>
          <p:cNvPr id="12" name="Rechteck: abgerundete Ecken 11">
            <a:extLst>
              <a:ext uri="{FF2B5EF4-FFF2-40B4-BE49-F238E27FC236}">
                <a16:creationId xmlns:a16="http://schemas.microsoft.com/office/drawing/2014/main" id="{9E5225BA-9D44-39AF-FAA1-ADE5584B2166}"/>
              </a:ext>
            </a:extLst>
          </p:cNvPr>
          <p:cNvSpPr/>
          <p:nvPr/>
        </p:nvSpPr>
        <p:spPr>
          <a:xfrm>
            <a:off x="6029325" y="4201048"/>
            <a:ext cx="5785512"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accent1"/>
                </a:solidFill>
                <a:latin typeface="+mj-lt"/>
              </a:rPr>
              <a:t>Was sind die richtigen KPIs?</a:t>
            </a:r>
            <a:endParaRPr lang="de-DE" dirty="0">
              <a:solidFill>
                <a:schemeClr val="accent1"/>
              </a:solidFill>
              <a:latin typeface="+mj-lt"/>
            </a:endParaRPr>
          </a:p>
        </p:txBody>
      </p:sp>
      <p:sp>
        <p:nvSpPr>
          <p:cNvPr id="13" name="Rechteck: abgerundete Ecken 12">
            <a:extLst>
              <a:ext uri="{FF2B5EF4-FFF2-40B4-BE49-F238E27FC236}">
                <a16:creationId xmlns:a16="http://schemas.microsoft.com/office/drawing/2014/main" id="{D1866FF3-88C9-D132-F06B-7CE0CD9BEA8C}"/>
              </a:ext>
            </a:extLst>
          </p:cNvPr>
          <p:cNvSpPr/>
          <p:nvPr/>
        </p:nvSpPr>
        <p:spPr>
          <a:xfrm>
            <a:off x="6029325" y="4938833"/>
            <a:ext cx="5785512"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accent1"/>
                </a:solidFill>
                <a:latin typeface="+mj-lt"/>
              </a:rPr>
              <a:t>Welche Strategien sind geeignet?</a:t>
            </a:r>
            <a:endParaRPr lang="de-DE" dirty="0">
              <a:solidFill>
                <a:schemeClr val="accent1"/>
              </a:solidFill>
              <a:latin typeface="+mj-lt"/>
            </a:endParaRPr>
          </a:p>
        </p:txBody>
      </p:sp>
      <p:sp>
        <p:nvSpPr>
          <p:cNvPr id="14" name="Rechteck: abgerundete Ecken 13">
            <a:extLst>
              <a:ext uri="{FF2B5EF4-FFF2-40B4-BE49-F238E27FC236}">
                <a16:creationId xmlns:a16="http://schemas.microsoft.com/office/drawing/2014/main" id="{FADDD51C-7E02-C955-A3BD-344E1EABF605}"/>
              </a:ext>
            </a:extLst>
          </p:cNvPr>
          <p:cNvSpPr/>
          <p:nvPr/>
        </p:nvSpPr>
        <p:spPr>
          <a:xfrm>
            <a:off x="6029325" y="5676617"/>
            <a:ext cx="5785512"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accent1"/>
                </a:solidFill>
                <a:latin typeface="+mj-lt"/>
              </a:rPr>
              <a:t>Welche Rolle spielt Teamarbeit?</a:t>
            </a:r>
            <a:endParaRPr lang="de-DE" dirty="0">
              <a:solidFill>
                <a:schemeClr val="accent1"/>
              </a:solidFill>
              <a:latin typeface="+mj-lt"/>
            </a:endParaRPr>
          </a:p>
        </p:txBody>
      </p:sp>
      <p:sp>
        <p:nvSpPr>
          <p:cNvPr id="4" name="Rechteck: abgerundete Ecken 3">
            <a:extLst>
              <a:ext uri="{FF2B5EF4-FFF2-40B4-BE49-F238E27FC236}">
                <a16:creationId xmlns:a16="http://schemas.microsoft.com/office/drawing/2014/main" id="{EBBA1B71-6539-CC6C-5950-8D635A0B556D}"/>
              </a:ext>
            </a:extLst>
          </p:cNvPr>
          <p:cNvSpPr/>
          <p:nvPr/>
        </p:nvSpPr>
        <p:spPr>
          <a:xfrm>
            <a:off x="6029325" y="2725478"/>
            <a:ext cx="5785512"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accent1"/>
                </a:solidFill>
                <a:latin typeface="+mj-lt"/>
              </a:rPr>
              <a:t>Welche Tools können am besten helfen?</a:t>
            </a:r>
            <a:endParaRPr lang="de-DE" dirty="0">
              <a:solidFill>
                <a:schemeClr val="accent1"/>
              </a:solidFill>
              <a:latin typeface="+mj-lt"/>
            </a:endParaRPr>
          </a:p>
        </p:txBody>
      </p:sp>
      <p:sp>
        <p:nvSpPr>
          <p:cNvPr id="5" name="Textfeld 4">
            <a:extLst>
              <a:ext uri="{FF2B5EF4-FFF2-40B4-BE49-F238E27FC236}">
                <a16:creationId xmlns:a16="http://schemas.microsoft.com/office/drawing/2014/main" id="{FF3AC5DD-BE59-862F-9AB4-A22332919481}"/>
              </a:ext>
            </a:extLst>
          </p:cNvPr>
          <p:cNvSpPr txBox="1"/>
          <p:nvPr/>
        </p:nvSpPr>
        <p:spPr>
          <a:xfrm>
            <a:off x="957263" y="4142997"/>
            <a:ext cx="4182004" cy="646331"/>
          </a:xfrm>
          <a:prstGeom prst="rect">
            <a:avLst/>
          </a:prstGeom>
          <a:noFill/>
        </p:spPr>
        <p:txBody>
          <a:bodyPr wrap="square">
            <a:spAutoFit/>
          </a:bodyPr>
          <a:lstStyle/>
          <a:p>
            <a:pPr algn="l">
              <a:tabLst>
                <a:tab pos="4038600" algn="l"/>
              </a:tabLst>
            </a:pPr>
            <a:r>
              <a:rPr lang="de-DE" b="1" i="0" u="none" strike="noStrike" baseline="0" dirty="0">
                <a:solidFill>
                  <a:srgbClr val="FFFFFF"/>
                </a:solidFill>
                <a:latin typeface="+mj-lt"/>
              </a:rPr>
              <a:t>… sowohl auf der persönlichen</a:t>
            </a:r>
            <a:br>
              <a:rPr lang="de-DE" b="1" i="0" u="none" strike="noStrike" baseline="0" dirty="0">
                <a:solidFill>
                  <a:srgbClr val="FFFFFF"/>
                </a:solidFill>
                <a:latin typeface="+mj-lt"/>
              </a:rPr>
            </a:br>
            <a:r>
              <a:rPr lang="de-DE" b="1" i="0" u="none" strike="noStrike" baseline="0" dirty="0">
                <a:solidFill>
                  <a:srgbClr val="FFFFFF"/>
                </a:solidFill>
                <a:latin typeface="+mj-lt"/>
              </a:rPr>
              <a:t>als auch auf Abteilungsebene</a:t>
            </a:r>
            <a:endParaRPr lang="de-DE" b="1" dirty="0">
              <a:latin typeface="+mj-lt"/>
            </a:endParaRPr>
          </a:p>
        </p:txBody>
      </p:sp>
      <p:sp>
        <p:nvSpPr>
          <p:cNvPr id="6" name="Rechteck: abgerundete Ecken 5">
            <a:extLst>
              <a:ext uri="{FF2B5EF4-FFF2-40B4-BE49-F238E27FC236}">
                <a16:creationId xmlns:a16="http://schemas.microsoft.com/office/drawing/2014/main" id="{A8ABBABD-D8F5-A974-D960-CFB5E8275098}"/>
              </a:ext>
            </a:extLst>
          </p:cNvPr>
          <p:cNvSpPr/>
          <p:nvPr/>
        </p:nvSpPr>
        <p:spPr>
          <a:xfrm>
            <a:off x="6029325" y="1249908"/>
            <a:ext cx="5785512"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accent1"/>
                </a:solidFill>
                <a:latin typeface="+mj-lt"/>
              </a:rPr>
              <a:t>Wie stellt sich Eure Abteilung auf?</a:t>
            </a:r>
            <a:endParaRPr lang="de-DE" dirty="0">
              <a:solidFill>
                <a:schemeClr val="accent1"/>
              </a:solidFill>
              <a:latin typeface="+mj-lt"/>
            </a:endParaRPr>
          </a:p>
        </p:txBody>
      </p:sp>
      <p:sp>
        <p:nvSpPr>
          <p:cNvPr id="3" name="Rechteck: abgerundete Ecken 2">
            <a:extLst>
              <a:ext uri="{FF2B5EF4-FFF2-40B4-BE49-F238E27FC236}">
                <a16:creationId xmlns:a16="http://schemas.microsoft.com/office/drawing/2014/main" id="{0BC3C51E-FF1D-F24B-9380-B83738BC1932}"/>
              </a:ext>
            </a:extLst>
          </p:cNvPr>
          <p:cNvSpPr/>
          <p:nvPr/>
        </p:nvSpPr>
        <p:spPr>
          <a:xfrm>
            <a:off x="6029325" y="550305"/>
            <a:ext cx="5785512"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accent1"/>
                </a:solidFill>
                <a:latin typeface="+mj-lt"/>
              </a:rPr>
              <a:t>Was ist „Content“ für Euch?</a:t>
            </a:r>
            <a:endParaRPr lang="de-DE" dirty="0">
              <a:solidFill>
                <a:schemeClr val="accent1"/>
              </a:solidFill>
              <a:latin typeface="+mj-lt"/>
            </a:endParaRPr>
          </a:p>
        </p:txBody>
      </p:sp>
    </p:spTree>
    <p:custDataLst>
      <p:tags r:id="rId1"/>
    </p:custDataLst>
    <p:extLst>
      <p:ext uri="{BB962C8B-B14F-4D97-AF65-F5344CB8AC3E}">
        <p14:creationId xmlns:p14="http://schemas.microsoft.com/office/powerpoint/2010/main" val="156157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P spid="14" grpId="0" animBg="1"/>
      <p:bldP spid="4" grpId="0" animBg="1"/>
      <p:bldP spid="6"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Säugetier, Aquatische Säugetiere, Delphin, Meeressäuger enthält.&#10;&#10;Automatisch generierte Beschreibung">
            <a:extLst>
              <a:ext uri="{FF2B5EF4-FFF2-40B4-BE49-F238E27FC236}">
                <a16:creationId xmlns:a16="http://schemas.microsoft.com/office/drawing/2014/main" id="{DE63D9CA-40BA-F79F-4E7A-A43082406AE2}"/>
              </a:ext>
            </a:extLst>
          </p:cNvPr>
          <p:cNvPicPr>
            <a:picLocks noChangeAspect="1"/>
          </p:cNvPicPr>
          <p:nvPr/>
        </p:nvPicPr>
        <p:blipFill rotWithShape="1">
          <a:blip r:embed="rId4" cstate="screen">
            <a:alphaModFix amt="35000"/>
            <a:extLst>
              <a:ext uri="{28A0092B-C50C-407E-A947-70E740481C1C}">
                <a14:useLocalDpi xmlns:a14="http://schemas.microsoft.com/office/drawing/2010/main"/>
              </a:ext>
            </a:extLst>
          </a:blip>
          <a:srcRect b="1863"/>
          <a:stretch/>
        </p:blipFill>
        <p:spPr>
          <a:xfrm>
            <a:off x="7336" y="0"/>
            <a:ext cx="12206672" cy="6845300"/>
          </a:xfrm>
          <a:prstGeom prst="rect">
            <a:avLst/>
          </a:prstGeom>
        </p:spPr>
      </p:pic>
      <p:sp>
        <p:nvSpPr>
          <p:cNvPr id="2" name="Rechteck 1">
            <a:extLst>
              <a:ext uri="{FF2B5EF4-FFF2-40B4-BE49-F238E27FC236}">
                <a16:creationId xmlns:a16="http://schemas.microsoft.com/office/drawing/2014/main" id="{FCA1E938-B710-8D41-88D7-F73C128AF151}"/>
              </a:ext>
            </a:extLst>
          </p:cNvPr>
          <p:cNvSpPr/>
          <p:nvPr/>
        </p:nvSpPr>
        <p:spPr>
          <a:xfrm>
            <a:off x="957263" y="784090"/>
            <a:ext cx="6971402" cy="1825242"/>
          </a:xfrm>
          <a:prstGeom prst="rect">
            <a:avLst/>
          </a:prstGeom>
          <a:noFill/>
        </p:spPr>
        <p:txBody>
          <a:bodyPr wrap="none" lIns="36000">
            <a:noAutofit/>
          </a:bodyPr>
          <a:lstStyle/>
          <a:p>
            <a:pPr>
              <a:lnSpc>
                <a:spcPct val="80000"/>
              </a:lnSpc>
            </a:pPr>
            <a:r>
              <a:rPr lang="de-DE" sz="7200" b="1" dirty="0" err="1">
                <a:solidFill>
                  <a:schemeClr val="bg1"/>
                </a:solidFill>
                <a:latin typeface="Montserrat" panose="00000500000000000000" pitchFamily="2" charset="0"/>
                <a:cs typeface="Calibri Light" panose="020F0302020204030204" pitchFamily="34" charset="0"/>
              </a:rPr>
              <a:t>It's</a:t>
            </a:r>
            <a:r>
              <a:rPr lang="de-DE" sz="7200" b="1" dirty="0">
                <a:solidFill>
                  <a:schemeClr val="bg1"/>
                </a:solidFill>
                <a:latin typeface="Montserrat" panose="00000500000000000000" pitchFamily="2" charset="0"/>
                <a:cs typeface="Calibri Light" panose="020F0302020204030204" pitchFamily="34" charset="0"/>
              </a:rPr>
              <a:t> </a:t>
            </a:r>
            <a:r>
              <a:rPr lang="de-DE" sz="7200" b="1" dirty="0" err="1">
                <a:solidFill>
                  <a:schemeClr val="bg1"/>
                </a:solidFill>
                <a:latin typeface="Montserrat" panose="00000500000000000000" pitchFamily="2" charset="0"/>
                <a:cs typeface="Calibri Light" panose="020F0302020204030204" pitchFamily="34" charset="0"/>
              </a:rPr>
              <a:t>the</a:t>
            </a:r>
            <a:r>
              <a:rPr lang="de-DE" sz="7200" b="1" dirty="0">
                <a:solidFill>
                  <a:schemeClr val="bg1"/>
                </a:solidFill>
                <a:latin typeface="Montserrat" panose="00000500000000000000" pitchFamily="2" charset="0"/>
                <a:cs typeface="Calibri Light" panose="020F0302020204030204" pitchFamily="34" charset="0"/>
              </a:rPr>
              <a:t> </a:t>
            </a:r>
            <a:br>
              <a:rPr lang="de-DE" sz="7200" b="1" dirty="0">
                <a:solidFill>
                  <a:schemeClr val="bg1"/>
                </a:solidFill>
                <a:latin typeface="Montserrat" panose="00000500000000000000" pitchFamily="2" charset="0"/>
                <a:cs typeface="Calibri Light" panose="020F0302020204030204" pitchFamily="34" charset="0"/>
              </a:rPr>
            </a:br>
            <a:r>
              <a:rPr lang="de-DE" sz="7200" b="1" dirty="0" err="1">
                <a:solidFill>
                  <a:schemeClr val="accent4"/>
                </a:solidFill>
                <a:latin typeface="Montserrat" panose="00000500000000000000" pitchFamily="2" charset="0"/>
                <a:cs typeface="Calibri Light" panose="020F0302020204030204" pitchFamily="34" charset="0"/>
              </a:rPr>
              <a:t>mindset</a:t>
            </a:r>
            <a:r>
              <a:rPr lang="de-DE" sz="7200" b="1" dirty="0">
                <a:solidFill>
                  <a:schemeClr val="bg1"/>
                </a:solidFill>
                <a:latin typeface="Montserrat" panose="00000500000000000000" pitchFamily="2" charset="0"/>
                <a:cs typeface="Calibri Light" panose="020F0302020204030204" pitchFamily="34" charset="0"/>
              </a:rPr>
              <a:t>, </a:t>
            </a:r>
          </a:p>
          <a:p>
            <a:pPr>
              <a:lnSpc>
                <a:spcPct val="80000"/>
              </a:lnSpc>
            </a:pPr>
            <a:r>
              <a:rPr lang="de-DE" sz="7200" b="1" dirty="0">
                <a:solidFill>
                  <a:schemeClr val="bg1"/>
                </a:solidFill>
                <a:latin typeface="Montserrat" panose="00000500000000000000" pitchFamily="2" charset="0"/>
                <a:cs typeface="Calibri Light" panose="020F0302020204030204" pitchFamily="34" charset="0"/>
              </a:rPr>
              <a:t>stupid!</a:t>
            </a:r>
          </a:p>
        </p:txBody>
      </p:sp>
      <p:sp>
        <p:nvSpPr>
          <p:cNvPr id="24" name="Textfeld 23">
            <a:extLst>
              <a:ext uri="{FF2B5EF4-FFF2-40B4-BE49-F238E27FC236}">
                <a16:creationId xmlns:a16="http://schemas.microsoft.com/office/drawing/2014/main" id="{142711D0-718A-39C6-AB99-DDC4AF02C874}"/>
              </a:ext>
            </a:extLst>
          </p:cNvPr>
          <p:cNvSpPr txBox="1"/>
          <p:nvPr/>
        </p:nvSpPr>
        <p:spPr>
          <a:xfrm>
            <a:off x="957263" y="4142997"/>
            <a:ext cx="4995862" cy="646331"/>
          </a:xfrm>
          <a:prstGeom prst="rect">
            <a:avLst/>
          </a:prstGeom>
          <a:noFill/>
        </p:spPr>
        <p:txBody>
          <a:bodyPr wrap="square">
            <a:spAutoFit/>
          </a:bodyPr>
          <a:lstStyle/>
          <a:p>
            <a:pPr algn="l">
              <a:tabLst>
                <a:tab pos="4038600" algn="l"/>
              </a:tabLst>
            </a:pPr>
            <a:r>
              <a:rPr lang="de-DE" i="0" u="none" strike="noStrike" baseline="0" dirty="0">
                <a:solidFill>
                  <a:srgbClr val="FFFFFF"/>
                </a:solidFill>
                <a:latin typeface="+mj-lt"/>
              </a:rPr>
              <a:t>Wir haben sechs</a:t>
            </a:r>
            <a:r>
              <a:rPr lang="de-DE" i="0" u="none" strike="noStrike" dirty="0">
                <a:solidFill>
                  <a:srgbClr val="FFFFFF"/>
                </a:solidFill>
                <a:latin typeface="+mj-lt"/>
              </a:rPr>
              <a:t> Arbeitsweisen identifiziert, wie Abteilungen arbeiten.</a:t>
            </a:r>
            <a:endParaRPr lang="de-DE" dirty="0">
              <a:latin typeface="+mj-lt"/>
            </a:endParaRPr>
          </a:p>
        </p:txBody>
      </p:sp>
      <p:pic>
        <p:nvPicPr>
          <p:cNvPr id="4" name="Picture 4">
            <a:extLst>
              <a:ext uri="{FF2B5EF4-FFF2-40B4-BE49-F238E27FC236}">
                <a16:creationId xmlns:a16="http://schemas.microsoft.com/office/drawing/2014/main" id="{E01735E6-6EE4-2C65-EEA9-12F3D952826B}"/>
              </a:ext>
            </a:extLst>
          </p:cNvPr>
          <p:cNvPicPr>
            <a:picLocks noChangeAspect="1" noChangeArrowheads="1"/>
          </p:cNvPicPr>
          <p:nvPr/>
        </p:nvPicPr>
        <p:blipFill rotWithShape="1">
          <a:blip r:embed="rId5" cstate="screen">
            <a:duotone>
              <a:prstClr val="black"/>
              <a:schemeClr val="tx2">
                <a:tint val="45000"/>
                <a:satMod val="400000"/>
              </a:schemeClr>
            </a:duotone>
            <a:alphaModFix amt="50000"/>
            <a:extLst>
              <a:ext uri="{28A0092B-C50C-407E-A947-70E740481C1C}">
                <a14:useLocalDpi xmlns:a14="http://schemas.microsoft.com/office/drawing/2010/main"/>
              </a:ext>
            </a:extLst>
          </a:blip>
          <a:srcRect/>
          <a:stretch/>
        </p:blipFill>
        <p:spPr bwMode="auto">
          <a:xfrm>
            <a:off x="6029325" y="375702"/>
            <a:ext cx="2673633" cy="1791115"/>
          </a:xfrm>
          <a:prstGeom prst="roundRect">
            <a:avLst/>
          </a:prstGeom>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7B784E3-0468-6248-0909-D01FA22A2FD6}"/>
              </a:ext>
            </a:extLst>
          </p:cNvPr>
          <p:cNvPicPr>
            <a:picLocks noChangeAspect="1" noChangeArrowheads="1"/>
          </p:cNvPicPr>
          <p:nvPr/>
        </p:nvPicPr>
        <p:blipFill rotWithShape="1">
          <a:blip r:embed="rId6" cstate="screen">
            <a:duotone>
              <a:prstClr val="black"/>
              <a:schemeClr val="tx2">
                <a:tint val="45000"/>
                <a:satMod val="400000"/>
              </a:schemeClr>
            </a:duotone>
            <a:alphaModFix amt="50000"/>
            <a:extLst>
              <a:ext uri="{28A0092B-C50C-407E-A947-70E740481C1C}">
                <a14:useLocalDpi xmlns:a14="http://schemas.microsoft.com/office/drawing/2010/main"/>
              </a:ext>
            </a:extLst>
          </a:blip>
          <a:srcRect b="-670"/>
          <a:stretch/>
        </p:blipFill>
        <p:spPr bwMode="auto">
          <a:xfrm>
            <a:off x="9134180" y="375861"/>
            <a:ext cx="2673050" cy="1791115"/>
          </a:xfrm>
          <a:prstGeom prst="roundRect">
            <a:avLst/>
          </a:prstGeom>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F5A78FB3-4591-BDCD-036F-580ACD9D771B}"/>
              </a:ext>
            </a:extLst>
          </p:cNvPr>
          <p:cNvPicPr>
            <a:picLocks noChangeAspect="1" noChangeArrowheads="1"/>
          </p:cNvPicPr>
          <p:nvPr/>
        </p:nvPicPr>
        <p:blipFill rotWithShape="1">
          <a:blip r:embed="rId7" cstate="screen">
            <a:duotone>
              <a:prstClr val="black"/>
              <a:schemeClr val="tx2">
                <a:tint val="45000"/>
                <a:satMod val="400000"/>
              </a:schemeClr>
            </a:duotone>
            <a:alphaModFix amt="50000"/>
            <a:extLst>
              <a:ext uri="{28A0092B-C50C-407E-A947-70E740481C1C}">
                <a14:useLocalDpi xmlns:a14="http://schemas.microsoft.com/office/drawing/2010/main"/>
              </a:ext>
            </a:extLst>
          </a:blip>
          <a:srcRect/>
          <a:stretch/>
        </p:blipFill>
        <p:spPr bwMode="auto">
          <a:xfrm>
            <a:off x="6029283" y="2488522"/>
            <a:ext cx="2673048" cy="1791115"/>
          </a:xfrm>
          <a:prstGeom prst="roundRect">
            <a:avLst/>
          </a:prstGeom>
          <a:ln>
            <a:noFill/>
          </a:ln>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BF6CDBC-572A-1FA6-704D-1743B5C212E1}"/>
              </a:ext>
            </a:extLst>
          </p:cNvPr>
          <p:cNvPicPr>
            <a:picLocks noChangeAspect="1" noChangeArrowheads="1"/>
          </p:cNvPicPr>
          <p:nvPr/>
        </p:nvPicPr>
        <p:blipFill rotWithShape="1">
          <a:blip r:embed="rId8" cstate="screen">
            <a:duotone>
              <a:prstClr val="black"/>
              <a:schemeClr val="tx2">
                <a:tint val="45000"/>
                <a:satMod val="400000"/>
              </a:schemeClr>
            </a:duotone>
            <a:alphaModFix amt="50000"/>
            <a:extLst>
              <a:ext uri="{28A0092B-C50C-407E-A947-70E740481C1C}">
                <a14:useLocalDpi xmlns:a14="http://schemas.microsoft.com/office/drawing/2010/main"/>
              </a:ext>
            </a:extLst>
          </a:blip>
          <a:srcRect/>
          <a:stretch/>
        </p:blipFill>
        <p:spPr bwMode="auto">
          <a:xfrm>
            <a:off x="9133509" y="2488522"/>
            <a:ext cx="2673048" cy="1791115"/>
          </a:xfrm>
          <a:prstGeom prst="roundRect">
            <a:avLst/>
          </a:prstGeom>
          <a:ln>
            <a:noFill/>
          </a:ln>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C8BE6864-4E7F-6DB0-F51F-55CE2717ED7E}"/>
              </a:ext>
            </a:extLst>
          </p:cNvPr>
          <p:cNvPicPr>
            <a:picLocks noChangeAspect="1" noChangeArrowheads="1"/>
          </p:cNvPicPr>
          <p:nvPr/>
        </p:nvPicPr>
        <p:blipFill rotWithShape="1">
          <a:blip r:embed="rId9" cstate="screen">
            <a:duotone>
              <a:prstClr val="black"/>
              <a:schemeClr val="tx2">
                <a:tint val="45000"/>
                <a:satMod val="400000"/>
              </a:schemeClr>
            </a:duotone>
            <a:alphaModFix amt="50000"/>
            <a:extLst>
              <a:ext uri="{28A0092B-C50C-407E-A947-70E740481C1C}">
                <a14:useLocalDpi xmlns:a14="http://schemas.microsoft.com/office/drawing/2010/main"/>
              </a:ext>
            </a:extLst>
          </a:blip>
          <a:srcRect/>
          <a:stretch/>
        </p:blipFill>
        <p:spPr bwMode="auto">
          <a:xfrm>
            <a:off x="6029241" y="4610341"/>
            <a:ext cx="2672458" cy="1769564"/>
          </a:xfrm>
          <a:prstGeom prst="roundRect">
            <a:avLst/>
          </a:prstGeom>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9BC313E-0821-3123-DB62-CD7BD228EA9F}"/>
              </a:ext>
            </a:extLst>
          </p:cNvPr>
          <p:cNvPicPr>
            <a:picLocks noChangeAspect="1" noChangeArrowheads="1"/>
          </p:cNvPicPr>
          <p:nvPr/>
        </p:nvPicPr>
        <p:blipFill rotWithShape="1">
          <a:blip r:embed="rId10" cstate="screen">
            <a:duotone>
              <a:prstClr val="black"/>
              <a:schemeClr val="tx2">
                <a:tint val="45000"/>
                <a:satMod val="400000"/>
              </a:schemeClr>
            </a:duotone>
            <a:alphaModFix amt="50000"/>
            <a:extLst>
              <a:ext uri="{28A0092B-C50C-407E-A947-70E740481C1C}">
                <a14:useLocalDpi xmlns:a14="http://schemas.microsoft.com/office/drawing/2010/main"/>
              </a:ext>
            </a:extLst>
          </a:blip>
          <a:srcRect/>
          <a:stretch/>
        </p:blipFill>
        <p:spPr bwMode="auto">
          <a:xfrm>
            <a:off x="9132794" y="4605841"/>
            <a:ext cx="2672458" cy="1773769"/>
          </a:xfrm>
          <a:prstGeom prst="roundRect">
            <a:avLst/>
          </a:prstGeom>
          <a:extLst>
            <a:ext uri="{909E8E84-426E-40DD-AFC4-6F175D3DCCD1}">
              <a14:hiddenFill xmlns:a14="http://schemas.microsoft.com/office/drawing/2010/main">
                <a:solidFill>
                  <a:srgbClr val="FFFFFF"/>
                </a:solidFill>
              </a14:hiddenFill>
            </a:ext>
          </a:extLst>
        </p:spPr>
      </p:pic>
      <p:sp>
        <p:nvSpPr>
          <p:cNvPr id="30" name="Textfeld 29">
            <a:extLst>
              <a:ext uri="{FF2B5EF4-FFF2-40B4-BE49-F238E27FC236}">
                <a16:creationId xmlns:a16="http://schemas.microsoft.com/office/drawing/2014/main" id="{4051B477-7C2F-8645-FD2E-7AA450BF6D12}"/>
              </a:ext>
            </a:extLst>
          </p:cNvPr>
          <p:cNvSpPr txBox="1"/>
          <p:nvPr/>
        </p:nvSpPr>
        <p:spPr>
          <a:xfrm>
            <a:off x="9159381" y="1605854"/>
            <a:ext cx="2672457" cy="318924"/>
          </a:xfrm>
          <a:prstGeom prst="rect">
            <a:avLst/>
          </a:prstGeom>
          <a:solidFill>
            <a:schemeClr val="accent1">
              <a:lumMod val="50000"/>
            </a:schemeClr>
          </a:solidFill>
        </p:spPr>
        <p:txBody>
          <a:bodyPr wrap="square" tIns="36000" bIns="36000" rtlCol="0" anchor="ctr" anchorCtr="0">
            <a:spAutoFit/>
          </a:bodyPr>
          <a:lstStyle/>
          <a:p>
            <a:r>
              <a:rPr lang="de-DE" sz="1600" b="1" dirty="0">
                <a:solidFill>
                  <a:schemeClr val="bg1"/>
                </a:solidFill>
                <a:latin typeface="+mj-lt"/>
                <a:cs typeface="Calibri" panose="020F0502020204030204" pitchFamily="34" charset="0"/>
              </a:rPr>
              <a:t>2. Die Umtriebigen</a:t>
            </a:r>
          </a:p>
        </p:txBody>
      </p:sp>
      <p:sp>
        <p:nvSpPr>
          <p:cNvPr id="31" name="Textfeld 30">
            <a:extLst>
              <a:ext uri="{FF2B5EF4-FFF2-40B4-BE49-F238E27FC236}">
                <a16:creationId xmlns:a16="http://schemas.microsoft.com/office/drawing/2014/main" id="{918FA27B-55F7-4A7F-2930-75ADEA631D27}"/>
              </a:ext>
            </a:extLst>
          </p:cNvPr>
          <p:cNvSpPr txBox="1"/>
          <p:nvPr/>
        </p:nvSpPr>
        <p:spPr>
          <a:xfrm>
            <a:off x="6018054" y="1605854"/>
            <a:ext cx="2699183" cy="318924"/>
          </a:xfrm>
          <a:prstGeom prst="rect">
            <a:avLst/>
          </a:prstGeom>
          <a:solidFill>
            <a:schemeClr val="accent1">
              <a:lumMod val="50000"/>
            </a:schemeClr>
          </a:solidFill>
        </p:spPr>
        <p:txBody>
          <a:bodyPr wrap="square" tIns="36000" bIns="36000" rtlCol="0" anchor="ctr" anchorCtr="0">
            <a:spAutoFit/>
          </a:bodyPr>
          <a:lstStyle/>
          <a:p>
            <a:r>
              <a:rPr lang="de-DE" sz="1600" b="1" dirty="0">
                <a:solidFill>
                  <a:schemeClr val="bg1"/>
                </a:solidFill>
                <a:latin typeface="+mj-lt"/>
                <a:cs typeface="Calibri" panose="020F0502020204030204" pitchFamily="34" charset="0"/>
              </a:rPr>
              <a:t>1. Die Fleißigen</a:t>
            </a:r>
          </a:p>
        </p:txBody>
      </p:sp>
      <p:sp>
        <p:nvSpPr>
          <p:cNvPr id="32" name="Textfeld 31">
            <a:extLst>
              <a:ext uri="{FF2B5EF4-FFF2-40B4-BE49-F238E27FC236}">
                <a16:creationId xmlns:a16="http://schemas.microsoft.com/office/drawing/2014/main" id="{E5418647-C7E4-97C8-83BC-334E0B970195}"/>
              </a:ext>
            </a:extLst>
          </p:cNvPr>
          <p:cNvSpPr txBox="1"/>
          <p:nvPr/>
        </p:nvSpPr>
        <p:spPr>
          <a:xfrm>
            <a:off x="6029240" y="3757488"/>
            <a:ext cx="2672457" cy="318924"/>
          </a:xfrm>
          <a:prstGeom prst="rect">
            <a:avLst/>
          </a:prstGeom>
          <a:solidFill>
            <a:schemeClr val="accent1">
              <a:lumMod val="50000"/>
            </a:schemeClr>
          </a:solidFill>
        </p:spPr>
        <p:txBody>
          <a:bodyPr wrap="square" tIns="36000" bIns="36000" rtlCol="0" anchor="ctr" anchorCtr="0">
            <a:spAutoFit/>
          </a:bodyPr>
          <a:lstStyle/>
          <a:p>
            <a:r>
              <a:rPr lang="de-DE" sz="1600" b="1" dirty="0">
                <a:solidFill>
                  <a:schemeClr val="bg1"/>
                </a:solidFill>
                <a:latin typeface="+mj-lt"/>
                <a:cs typeface="Calibri" panose="020F0502020204030204" pitchFamily="34" charset="0"/>
              </a:rPr>
              <a:t>3. Die Taktiker</a:t>
            </a:r>
          </a:p>
        </p:txBody>
      </p:sp>
      <p:sp>
        <p:nvSpPr>
          <p:cNvPr id="33" name="Textfeld 32">
            <a:extLst>
              <a:ext uri="{FF2B5EF4-FFF2-40B4-BE49-F238E27FC236}">
                <a16:creationId xmlns:a16="http://schemas.microsoft.com/office/drawing/2014/main" id="{17DB4DCC-9D04-DBA4-5283-50CF56C5446C}"/>
              </a:ext>
            </a:extLst>
          </p:cNvPr>
          <p:cNvSpPr txBox="1"/>
          <p:nvPr/>
        </p:nvSpPr>
        <p:spPr>
          <a:xfrm>
            <a:off x="9132794" y="3757488"/>
            <a:ext cx="2672458" cy="318924"/>
          </a:xfrm>
          <a:prstGeom prst="rect">
            <a:avLst/>
          </a:prstGeom>
          <a:solidFill>
            <a:srgbClr val="B5F74C"/>
          </a:solidFill>
        </p:spPr>
        <p:txBody>
          <a:bodyPr wrap="square" tIns="36000" bIns="36000" rtlCol="0" anchor="ctr" anchorCtr="0">
            <a:spAutoFit/>
          </a:bodyPr>
          <a:lstStyle/>
          <a:p>
            <a:r>
              <a:rPr lang="de-DE" sz="1600" b="1" dirty="0">
                <a:latin typeface="+mj-lt"/>
                <a:cs typeface="Calibri" panose="020F0502020204030204" pitchFamily="34" charset="0"/>
              </a:rPr>
              <a:t>4. Die Strategen</a:t>
            </a:r>
          </a:p>
        </p:txBody>
      </p:sp>
      <p:sp>
        <p:nvSpPr>
          <p:cNvPr id="34" name="Textfeld 33">
            <a:extLst>
              <a:ext uri="{FF2B5EF4-FFF2-40B4-BE49-F238E27FC236}">
                <a16:creationId xmlns:a16="http://schemas.microsoft.com/office/drawing/2014/main" id="{A28DA214-4942-276C-F364-6DA38C071757}"/>
              </a:ext>
            </a:extLst>
          </p:cNvPr>
          <p:cNvSpPr txBox="1"/>
          <p:nvPr/>
        </p:nvSpPr>
        <p:spPr>
          <a:xfrm>
            <a:off x="6029240" y="5850202"/>
            <a:ext cx="2672457" cy="318924"/>
          </a:xfrm>
          <a:prstGeom prst="rect">
            <a:avLst/>
          </a:prstGeom>
          <a:solidFill>
            <a:srgbClr val="B5F74C"/>
          </a:solidFill>
        </p:spPr>
        <p:txBody>
          <a:bodyPr wrap="square" tIns="36000" bIns="36000" rtlCol="0" anchor="ctr" anchorCtr="0">
            <a:spAutoFit/>
          </a:bodyPr>
          <a:lstStyle>
            <a:defPPr>
              <a:defRPr lang="de-DE"/>
            </a:defPPr>
            <a:lvl1pPr>
              <a:defRPr b="1">
                <a:latin typeface="+mj-lt"/>
                <a:cs typeface="Calibri" panose="020F0502020204030204" pitchFamily="34" charset="0"/>
              </a:defRPr>
            </a:lvl1pPr>
          </a:lstStyle>
          <a:p>
            <a:r>
              <a:rPr lang="de-DE" sz="1600" dirty="0"/>
              <a:t>5. Die Narrativen</a:t>
            </a:r>
          </a:p>
        </p:txBody>
      </p:sp>
      <p:sp>
        <p:nvSpPr>
          <p:cNvPr id="35" name="Textfeld 34">
            <a:extLst>
              <a:ext uri="{FF2B5EF4-FFF2-40B4-BE49-F238E27FC236}">
                <a16:creationId xmlns:a16="http://schemas.microsoft.com/office/drawing/2014/main" id="{C0AF1CBF-7874-4CC7-C4A6-C289735CF98E}"/>
              </a:ext>
            </a:extLst>
          </p:cNvPr>
          <p:cNvSpPr txBox="1"/>
          <p:nvPr/>
        </p:nvSpPr>
        <p:spPr>
          <a:xfrm>
            <a:off x="9132794" y="5850201"/>
            <a:ext cx="2672458" cy="318924"/>
          </a:xfrm>
          <a:prstGeom prst="rect">
            <a:avLst/>
          </a:prstGeom>
          <a:solidFill>
            <a:srgbClr val="B5F74C"/>
          </a:solidFill>
        </p:spPr>
        <p:txBody>
          <a:bodyPr wrap="square" tIns="36000" bIns="36000" rtlCol="0" anchor="ctr" anchorCtr="0">
            <a:spAutoFit/>
          </a:bodyPr>
          <a:lstStyle>
            <a:defPPr>
              <a:defRPr lang="de-DE"/>
            </a:defPPr>
            <a:lvl1pPr>
              <a:defRPr b="1">
                <a:latin typeface="+mj-lt"/>
                <a:cs typeface="Calibri" panose="020F0502020204030204" pitchFamily="34" charset="0"/>
              </a:defRPr>
            </a:lvl1pPr>
          </a:lstStyle>
          <a:p>
            <a:r>
              <a:rPr lang="de-DE" sz="1600" dirty="0"/>
              <a:t>5. Die Transformativen</a:t>
            </a:r>
          </a:p>
        </p:txBody>
      </p:sp>
    </p:spTree>
    <p:custDataLst>
      <p:tags r:id="rId1"/>
    </p:custDataLst>
    <p:extLst>
      <p:ext uri="{BB962C8B-B14F-4D97-AF65-F5344CB8AC3E}">
        <p14:creationId xmlns:p14="http://schemas.microsoft.com/office/powerpoint/2010/main" val="79755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Mobiliar, Im Haus, Tisch, Fenster enthält.&#10;&#10;Automatisch generierte Beschreibung">
            <a:extLst>
              <a:ext uri="{FF2B5EF4-FFF2-40B4-BE49-F238E27FC236}">
                <a16:creationId xmlns:a16="http://schemas.microsoft.com/office/drawing/2014/main" id="{C2587763-A263-C73D-5302-339E1E7670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hteck 13">
            <a:extLst>
              <a:ext uri="{FF2B5EF4-FFF2-40B4-BE49-F238E27FC236}">
                <a16:creationId xmlns:a16="http://schemas.microsoft.com/office/drawing/2014/main" id="{8E52BEFA-B3E7-6C47-F144-ECD057E6F93E}"/>
              </a:ext>
            </a:extLst>
          </p:cNvPr>
          <p:cNvSpPr/>
          <p:nvPr/>
        </p:nvSpPr>
        <p:spPr>
          <a:xfrm>
            <a:off x="537328" y="1339497"/>
            <a:ext cx="5040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b="1" cap="all" dirty="0">
                <a:latin typeface="+mj-lt"/>
              </a:rPr>
              <a:t>Das Arbeitsbienen-MINDSET</a:t>
            </a:r>
          </a:p>
        </p:txBody>
      </p:sp>
      <p:sp>
        <p:nvSpPr>
          <p:cNvPr id="15" name="Rechteck 14">
            <a:extLst>
              <a:ext uri="{FF2B5EF4-FFF2-40B4-BE49-F238E27FC236}">
                <a16:creationId xmlns:a16="http://schemas.microsoft.com/office/drawing/2014/main" id="{D2D99E11-480D-72AC-B752-07799C372D9A}"/>
              </a:ext>
            </a:extLst>
          </p:cNvPr>
          <p:cNvSpPr/>
          <p:nvPr/>
        </p:nvSpPr>
        <p:spPr>
          <a:xfrm>
            <a:off x="537327" y="478095"/>
            <a:ext cx="5039999" cy="720000"/>
          </a:xfrm>
          <a:prstGeom prst="rect">
            <a:avLst/>
          </a:prstGeom>
          <a:solidFill>
            <a:srgbClr val="6E009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sz="3200" b="1" cap="all" dirty="0">
                <a:latin typeface="+mj-lt"/>
              </a:rPr>
              <a:t>1. Die FLEIßIGEN</a:t>
            </a:r>
          </a:p>
        </p:txBody>
      </p:sp>
      <p:grpSp>
        <p:nvGrpSpPr>
          <p:cNvPr id="4" name="Gruppieren 3">
            <a:extLst>
              <a:ext uri="{FF2B5EF4-FFF2-40B4-BE49-F238E27FC236}">
                <a16:creationId xmlns:a16="http://schemas.microsoft.com/office/drawing/2014/main" id="{1D3081EE-E139-EA63-A9B5-EB760DB4705A}"/>
              </a:ext>
            </a:extLst>
          </p:cNvPr>
          <p:cNvGrpSpPr/>
          <p:nvPr/>
        </p:nvGrpSpPr>
        <p:grpSpPr>
          <a:xfrm>
            <a:off x="1033463" y="5987251"/>
            <a:ext cx="2283335" cy="484926"/>
            <a:chOff x="1355146" y="5904320"/>
            <a:chExt cx="2283335" cy="484926"/>
          </a:xfrm>
        </p:grpSpPr>
        <p:pic>
          <p:nvPicPr>
            <p:cNvPr id="5" name="Grafik 4" descr="Ein Bild, das Zeichnung enthält.&#10;&#10;Automatisch generierte Beschreibung">
              <a:extLst>
                <a:ext uri="{FF2B5EF4-FFF2-40B4-BE49-F238E27FC236}">
                  <a16:creationId xmlns:a16="http://schemas.microsoft.com/office/drawing/2014/main" id="{EE6DF50F-7655-90BD-4A08-3CCAF74205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6" name="Textfeld 5">
              <a:extLst>
                <a:ext uri="{FF2B5EF4-FFF2-40B4-BE49-F238E27FC236}">
                  <a16:creationId xmlns:a16="http://schemas.microsoft.com/office/drawing/2014/main" id="{CBCD313C-D589-04E2-D537-895BBF59011A}"/>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
        <p:nvSpPr>
          <p:cNvPr id="2" name="Rechteck 1">
            <a:extLst>
              <a:ext uri="{FF2B5EF4-FFF2-40B4-BE49-F238E27FC236}">
                <a16:creationId xmlns:a16="http://schemas.microsoft.com/office/drawing/2014/main" id="{3FB1227C-9649-D414-E479-8502F7C4BE56}"/>
              </a:ext>
            </a:extLst>
          </p:cNvPr>
          <p:cNvSpPr/>
          <p:nvPr/>
        </p:nvSpPr>
        <p:spPr>
          <a:xfrm>
            <a:off x="5711553" y="5939663"/>
            <a:ext cx="5943118" cy="756000"/>
          </a:xfrm>
          <a:prstGeom prst="rect">
            <a:avLst/>
          </a:prstGeom>
          <a:solidFill>
            <a:srgbClr val="21140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0" rIns="72000" bIns="0" rtlCol="0" anchor="ctr" anchorCtr="0"/>
          <a:lstStyle/>
          <a:p>
            <a:r>
              <a:rPr lang="de-DE"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Arbeitsbienen </a:t>
            </a: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sind bekannt dafür, dass sie unermüdlich arbeiten, oft bis zur Erschöpfung. Sie reagieren auf die Anforderungen des Bienenstocks und führen Aufgaben aus, die ihnen zugewiesen werden.</a:t>
            </a:r>
          </a:p>
        </p:txBody>
      </p:sp>
    </p:spTree>
    <p:extLst>
      <p:ext uri="{BB962C8B-B14F-4D97-AF65-F5344CB8AC3E}">
        <p14:creationId xmlns:p14="http://schemas.microsoft.com/office/powerpoint/2010/main" val="6137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Mobiliar, Im Haus, Tisch, Fenster enthält.&#10;&#10;Automatisch generierte Beschreibung">
            <a:extLst>
              <a:ext uri="{FF2B5EF4-FFF2-40B4-BE49-F238E27FC236}">
                <a16:creationId xmlns:a16="http://schemas.microsoft.com/office/drawing/2014/main" id="{C2587763-A263-C73D-5302-339E1E76705A}"/>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hteck 13">
            <a:extLst>
              <a:ext uri="{FF2B5EF4-FFF2-40B4-BE49-F238E27FC236}">
                <a16:creationId xmlns:a16="http://schemas.microsoft.com/office/drawing/2014/main" id="{8E52BEFA-B3E7-6C47-F144-ECD057E6F93E}"/>
              </a:ext>
            </a:extLst>
          </p:cNvPr>
          <p:cNvSpPr/>
          <p:nvPr/>
        </p:nvSpPr>
        <p:spPr>
          <a:xfrm>
            <a:off x="537328" y="1339497"/>
            <a:ext cx="5040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b="1" cap="all" dirty="0">
                <a:latin typeface="+mj-lt"/>
              </a:rPr>
              <a:t>Das ArbeitsbieneN-MINDSET</a:t>
            </a:r>
          </a:p>
        </p:txBody>
      </p:sp>
      <p:sp>
        <p:nvSpPr>
          <p:cNvPr id="15" name="Rechteck 14">
            <a:extLst>
              <a:ext uri="{FF2B5EF4-FFF2-40B4-BE49-F238E27FC236}">
                <a16:creationId xmlns:a16="http://schemas.microsoft.com/office/drawing/2014/main" id="{D2D99E11-480D-72AC-B752-07799C372D9A}"/>
              </a:ext>
            </a:extLst>
          </p:cNvPr>
          <p:cNvSpPr/>
          <p:nvPr/>
        </p:nvSpPr>
        <p:spPr>
          <a:xfrm>
            <a:off x="537327" y="478095"/>
            <a:ext cx="5039999" cy="720000"/>
          </a:xfrm>
          <a:prstGeom prst="rect">
            <a:avLst/>
          </a:prstGeom>
          <a:solidFill>
            <a:srgbClr val="6E009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de-DE" sz="3200" b="1" cap="all" dirty="0">
                <a:latin typeface="+mj-lt"/>
              </a:rPr>
              <a:t>1. Die FLEIßIGEN</a:t>
            </a:r>
          </a:p>
        </p:txBody>
      </p:sp>
      <p:grpSp>
        <p:nvGrpSpPr>
          <p:cNvPr id="4" name="Gruppieren 3">
            <a:extLst>
              <a:ext uri="{FF2B5EF4-FFF2-40B4-BE49-F238E27FC236}">
                <a16:creationId xmlns:a16="http://schemas.microsoft.com/office/drawing/2014/main" id="{1D3081EE-E139-EA63-A9B5-EB760DB4705A}"/>
              </a:ext>
            </a:extLst>
          </p:cNvPr>
          <p:cNvGrpSpPr/>
          <p:nvPr/>
        </p:nvGrpSpPr>
        <p:grpSpPr>
          <a:xfrm>
            <a:off x="1033463" y="5987251"/>
            <a:ext cx="2283335" cy="484926"/>
            <a:chOff x="1355146" y="5904320"/>
            <a:chExt cx="2283335" cy="484926"/>
          </a:xfrm>
        </p:grpSpPr>
        <p:pic>
          <p:nvPicPr>
            <p:cNvPr id="5" name="Grafik 4" descr="Ein Bild, das Zeichnung enthält.&#10;&#10;Automatisch generierte Beschreibung">
              <a:extLst>
                <a:ext uri="{FF2B5EF4-FFF2-40B4-BE49-F238E27FC236}">
                  <a16:creationId xmlns:a16="http://schemas.microsoft.com/office/drawing/2014/main" id="{EE6DF50F-7655-90BD-4A08-3CCAF74205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5146" y="5904320"/>
              <a:ext cx="424795" cy="484926"/>
            </a:xfrm>
            <a:prstGeom prst="rect">
              <a:avLst/>
            </a:prstGeom>
          </p:spPr>
        </p:pic>
        <p:sp>
          <p:nvSpPr>
            <p:cNvPr id="6" name="Textfeld 5">
              <a:extLst>
                <a:ext uri="{FF2B5EF4-FFF2-40B4-BE49-F238E27FC236}">
                  <a16:creationId xmlns:a16="http://schemas.microsoft.com/office/drawing/2014/main" id="{CBCD313C-D589-04E2-D537-895BBF59011A}"/>
                </a:ext>
              </a:extLst>
            </p:cNvPr>
            <p:cNvSpPr txBox="1"/>
            <p:nvPr/>
          </p:nvSpPr>
          <p:spPr>
            <a:xfrm>
              <a:off x="1779941" y="5949434"/>
              <a:ext cx="1858540" cy="369332"/>
            </a:xfrm>
            <a:prstGeom prst="rect">
              <a:avLst/>
            </a:prstGeom>
            <a:noFill/>
          </p:spPr>
          <p:txBody>
            <a:bodyPr wrap="square" rtlCol="0">
              <a:spAutoFit/>
            </a:bodyPr>
            <a:lstStyle/>
            <a:p>
              <a:pPr algn="l"/>
              <a:r>
                <a:rPr lang="de-DE" dirty="0">
                  <a:solidFill>
                    <a:schemeClr val="bg1"/>
                  </a:solidFill>
                  <a:latin typeface="Montserrat" panose="00000500000000000000" pitchFamily="2" charset="0"/>
                  <a:cs typeface="Calibri" panose="020F0502020204030204" pitchFamily="34" charset="0"/>
                </a:rPr>
                <a:t>SCOMPLER</a:t>
              </a:r>
            </a:p>
          </p:txBody>
        </p:sp>
      </p:grpSp>
      <p:sp>
        <p:nvSpPr>
          <p:cNvPr id="7" name="Rechteck: abgerundete Ecken 6">
            <a:extLst>
              <a:ext uri="{FF2B5EF4-FFF2-40B4-BE49-F238E27FC236}">
                <a16:creationId xmlns:a16="http://schemas.microsoft.com/office/drawing/2014/main" id="{C61CA050-103A-10B8-2A21-2921994C2C6D}"/>
              </a:ext>
            </a:extLst>
          </p:cNvPr>
          <p:cNvSpPr/>
          <p:nvPr/>
        </p:nvSpPr>
        <p:spPr>
          <a:xfrm>
            <a:off x="5711553" y="478095"/>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Ziel: </a:t>
            </a:r>
            <a:r>
              <a:rPr lang="de-DE" dirty="0">
                <a:solidFill>
                  <a:schemeClr val="tx1"/>
                </a:solidFill>
                <a:latin typeface="+mj-lt"/>
              </a:rPr>
              <a:t>Kommunikations-</a:t>
            </a:r>
            <a:r>
              <a:rPr lang="de-DE" b="1" dirty="0">
                <a:solidFill>
                  <a:schemeClr val="accent4"/>
                </a:solidFill>
                <a:latin typeface="+mj-lt"/>
              </a:rPr>
              <a:t>Arbeit</a:t>
            </a:r>
            <a:r>
              <a:rPr lang="de-DE" dirty="0">
                <a:solidFill>
                  <a:schemeClr val="tx1"/>
                </a:solidFill>
                <a:latin typeface="+mj-lt"/>
              </a:rPr>
              <a:t> erledigen</a:t>
            </a:r>
          </a:p>
        </p:txBody>
      </p:sp>
      <p:sp>
        <p:nvSpPr>
          <p:cNvPr id="30" name="Rechteck: abgerundete Ecken 29">
            <a:extLst>
              <a:ext uri="{FF2B5EF4-FFF2-40B4-BE49-F238E27FC236}">
                <a16:creationId xmlns:a16="http://schemas.microsoft.com/office/drawing/2014/main" id="{87AA00B1-AB62-9291-F484-6E5227508807}"/>
              </a:ext>
            </a:extLst>
          </p:cNvPr>
          <p:cNvSpPr/>
          <p:nvPr/>
        </p:nvSpPr>
        <p:spPr>
          <a:xfrm>
            <a:off x="5711553" y="2601126"/>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KI: </a:t>
            </a:r>
            <a:r>
              <a:rPr lang="de-DE" dirty="0">
                <a:solidFill>
                  <a:schemeClr val="tx1"/>
                </a:solidFill>
                <a:latin typeface="+mj-lt"/>
              </a:rPr>
              <a:t>Aufträge einfacher und schneller abarbeiten</a:t>
            </a:r>
          </a:p>
        </p:txBody>
      </p:sp>
      <p:sp>
        <p:nvSpPr>
          <p:cNvPr id="31" name="Rechteck: abgerundete Ecken 30">
            <a:extLst>
              <a:ext uri="{FF2B5EF4-FFF2-40B4-BE49-F238E27FC236}">
                <a16:creationId xmlns:a16="http://schemas.microsoft.com/office/drawing/2014/main" id="{EE4E2333-E18B-0633-A8C2-FC4C63C19858}"/>
              </a:ext>
            </a:extLst>
          </p:cNvPr>
          <p:cNvSpPr/>
          <p:nvPr/>
        </p:nvSpPr>
        <p:spPr>
          <a:xfrm>
            <a:off x="5711553" y="1893449"/>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KPI: </a:t>
            </a:r>
            <a:r>
              <a:rPr lang="de-DE" dirty="0">
                <a:solidFill>
                  <a:schemeClr val="tx1"/>
                </a:solidFill>
                <a:latin typeface="+mj-lt"/>
              </a:rPr>
              <a:t>Getting things done. </a:t>
            </a:r>
          </a:p>
        </p:txBody>
      </p:sp>
      <p:sp>
        <p:nvSpPr>
          <p:cNvPr id="3" name="Rechteck: abgerundete Ecken 2">
            <a:extLst>
              <a:ext uri="{FF2B5EF4-FFF2-40B4-BE49-F238E27FC236}">
                <a16:creationId xmlns:a16="http://schemas.microsoft.com/office/drawing/2014/main" id="{FF821BAB-A029-C755-197E-669B429894DF}"/>
              </a:ext>
            </a:extLst>
          </p:cNvPr>
          <p:cNvSpPr/>
          <p:nvPr/>
        </p:nvSpPr>
        <p:spPr>
          <a:xfrm>
            <a:off x="5711553" y="1185772"/>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Content: </a:t>
            </a:r>
            <a:r>
              <a:rPr lang="de-DE" dirty="0">
                <a:solidFill>
                  <a:schemeClr val="tx1"/>
                </a:solidFill>
                <a:latin typeface="+mj-lt"/>
              </a:rPr>
              <a:t>Denken in Formaten vorherrschend</a:t>
            </a:r>
          </a:p>
        </p:txBody>
      </p:sp>
      <p:sp>
        <p:nvSpPr>
          <p:cNvPr id="8" name="Rechteck: abgerundete Ecken 7">
            <a:extLst>
              <a:ext uri="{FF2B5EF4-FFF2-40B4-BE49-F238E27FC236}">
                <a16:creationId xmlns:a16="http://schemas.microsoft.com/office/drawing/2014/main" id="{66D9218E-4537-2DB7-D558-E070BD9E6ACF}"/>
              </a:ext>
            </a:extLst>
          </p:cNvPr>
          <p:cNvSpPr/>
          <p:nvPr/>
        </p:nvSpPr>
        <p:spPr>
          <a:xfrm>
            <a:off x="5711553" y="3308803"/>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Kollaboration: </a:t>
            </a:r>
            <a:r>
              <a:rPr lang="de-DE" dirty="0">
                <a:solidFill>
                  <a:schemeClr val="tx1"/>
                </a:solidFill>
                <a:latin typeface="+mj-lt"/>
              </a:rPr>
              <a:t>Gerne im Team aber im eigenen</a:t>
            </a:r>
          </a:p>
        </p:txBody>
      </p:sp>
      <p:sp>
        <p:nvSpPr>
          <p:cNvPr id="78" name="Rechteck: abgerundete Ecken 77">
            <a:extLst>
              <a:ext uri="{FF2B5EF4-FFF2-40B4-BE49-F238E27FC236}">
                <a16:creationId xmlns:a16="http://schemas.microsoft.com/office/drawing/2014/main" id="{71BA94C8-7C1C-1F5E-EB38-C412A850B0CB}"/>
              </a:ext>
            </a:extLst>
          </p:cNvPr>
          <p:cNvSpPr/>
          <p:nvPr/>
        </p:nvSpPr>
        <p:spPr>
          <a:xfrm>
            <a:off x="5711553" y="4016480"/>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Bedürfnis: </a:t>
            </a:r>
            <a:r>
              <a:rPr lang="de-DE" dirty="0">
                <a:solidFill>
                  <a:schemeClr val="tx1"/>
                </a:solidFill>
                <a:latin typeface="+mj-lt"/>
              </a:rPr>
              <a:t>Bitte nichts kompliziert machen!</a:t>
            </a:r>
          </a:p>
        </p:txBody>
      </p:sp>
      <p:sp>
        <p:nvSpPr>
          <p:cNvPr id="2" name="Rechteck: abgerundete Ecken 1">
            <a:extLst>
              <a:ext uri="{FF2B5EF4-FFF2-40B4-BE49-F238E27FC236}">
                <a16:creationId xmlns:a16="http://schemas.microsoft.com/office/drawing/2014/main" id="{48579A1E-E157-CECB-7392-0185F34413EB}"/>
              </a:ext>
            </a:extLst>
          </p:cNvPr>
          <p:cNvSpPr/>
          <p:nvPr/>
        </p:nvSpPr>
        <p:spPr>
          <a:xfrm>
            <a:off x="5711553" y="4724156"/>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Haltung: </a:t>
            </a:r>
            <a:r>
              <a:rPr lang="de-DE" dirty="0">
                <a:solidFill>
                  <a:schemeClr val="tx1"/>
                </a:solidFill>
                <a:latin typeface="+mj-lt"/>
              </a:rPr>
              <a:t>Der beste Dienstleister sein</a:t>
            </a:r>
          </a:p>
        </p:txBody>
      </p:sp>
      <p:sp>
        <p:nvSpPr>
          <p:cNvPr id="9" name="Rechteck: abgerundete Ecken 8">
            <a:extLst>
              <a:ext uri="{FF2B5EF4-FFF2-40B4-BE49-F238E27FC236}">
                <a16:creationId xmlns:a16="http://schemas.microsoft.com/office/drawing/2014/main" id="{749C25A3-21F6-0F93-D160-8E787D3B4C19}"/>
              </a:ext>
            </a:extLst>
          </p:cNvPr>
          <p:cNvSpPr/>
          <p:nvPr/>
        </p:nvSpPr>
        <p:spPr>
          <a:xfrm>
            <a:off x="5711553" y="5417099"/>
            <a:ext cx="5943118" cy="504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de-DE" b="1" dirty="0">
                <a:solidFill>
                  <a:schemeClr val="tx1"/>
                </a:solidFill>
                <a:latin typeface="+mj-lt"/>
              </a:rPr>
              <a:t>Problem: </a:t>
            </a:r>
            <a:r>
              <a:rPr lang="de-DE" dirty="0">
                <a:solidFill>
                  <a:schemeClr val="tx1"/>
                </a:solidFill>
                <a:latin typeface="+mj-lt"/>
              </a:rPr>
              <a:t>Viel zu viel Arbeit!</a:t>
            </a:r>
          </a:p>
        </p:txBody>
      </p:sp>
    </p:spTree>
    <p:extLst>
      <p:ext uri="{BB962C8B-B14F-4D97-AF65-F5344CB8AC3E}">
        <p14:creationId xmlns:p14="http://schemas.microsoft.com/office/powerpoint/2010/main" val="412409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250"/>
                                        <p:tgtEl>
                                          <p:spTgt spid="3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250"/>
                                        <p:tgtEl>
                                          <p:spTgt spid="30"/>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250"/>
                                        <p:tgtEl>
                                          <p:spTgt spid="78"/>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1" grpId="0" animBg="1"/>
      <p:bldP spid="3" grpId="0" animBg="1"/>
      <p:bldP spid="8" grpId="0" animBg="1"/>
      <p:bldP spid="78" grpId="0" animBg="1"/>
      <p:bldP spid="2"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ECONDSLIDEISINFO" val="True"/>
  <p:tag name="LASTSLIDEISINFO" val="True"/>
  <p:tag name="ISPRING_PRESENTATION_COURSE_TITLE" val="200204 Scompler - Beispiele Themenarchitekturen"/>
  <p:tag name="ISPRING_CURRENT_PLAYER_ID" val="universal-no-video"/>
  <p:tag name="ISPRING_LMS_API_VERSION" val="SCORM 1.2"/>
  <p:tag name="ISPRING_ULTRA_SCORM_COURSE_ID" val="909B2EEE-0E22-43B4-AE55-7C7712B7CAF4"/>
  <p:tag name="ISPRING_CMI5_LAUNCH_METHOD" val="any window"/>
  <p:tag name="ISPRING_SCORM_RATE_SLIDES" val="1"/>
  <p:tag name="ISPRINGONLINEFOLDERID" val="1"/>
  <p:tag name="ISPRING_SCORM_PASSING_SCORE" val="100.000000"/>
  <p:tag name="ISPRING_FIRST_PUBLISH" val="1"/>
  <p:tag name="ISPRING_OUTPUT_FOLDER" val="[[&quot;\uFFFD\uFFFD\uFFFD{C427BF61-C9A4-41A0-A3FF-DF561D5A30EB}&quot;,&quot;D:\\OneDrive\\Dokumente\\Presentations&quot;],[&quot;I\uFFFD\u001C\uFFFD{E938C5CC-2FB3-44EF-9C6C-C200AB6B0326}&quot;,&quot;C:\\Users\\mirko\\OneDrive\\Dokumente\\Presentations&quot;]]"/>
  <p:tag name="ISPRING_ULTRA_SCORM_COURCE_TITLE" val="Das Content Command Center"/>
  <p:tag name="ISPRING_PRESENTATION_TITLE" val="Das Content Command Center"/>
  <p:tag name="ISPRINGCLOUDFOLDERDOMAIN" val="https://scompler.ispringcloud.eu"/>
  <p:tag name="ISPRINGCLOUDFOLDERID" val="173"/>
  <p:tag name="ISPRINGCLOUDFOLDERPATH" val="Repository/Basis-Präsentationen/"/>
  <p:tag name="ISPRING_SCORM_ENDPOINT" val="&lt;endpoint&gt;&lt;enable&gt;0&lt;/enable&gt;&lt;lrs&gt;http://&lt;/lrs&gt;&lt;auth&gt;0&lt;/auth&gt;&lt;login&gt;&lt;/login&gt;&lt;password&gt;&lt;/password&gt;&lt;key&gt;&lt;/key&gt;&lt;name&gt;&lt;/name&gt;&lt;email&gt;&lt;/email&gt;&lt;/endpoint&gt;&#10;"/>
  <p:tag name="ISPRING_PUBLISH_SETTINGS" val="{&quot;commonSettings&quot;:{&quot;webSettings&quot;:{&quot;useMobileViewer&quot;:&quot;T_TRUE&quot;},&quot;lmsSettings&quot;:{&quot;useMobileViewer&quot;:&quot;T_FALSE&quot;},&quot;cloudSettings&quot;:{&quot;useMobileViewer&quot;:&quot;T_FALSE&quot;},&quot;ispringLmsSettings&quot;:{&quot;useMobileViewer&quot;:&quot;T_FALSE&quot;},&quot;playerId&quot;:&quot;universal-no-video&quot;},&quot;advancedSettings&quot;:{&quot;enableTextAllocation&quot;:&quot;T_TRUE&quot;,&quot;viewingFromLocalDrive&quot;:&quot;T_TRUE&quot;,&quot;contentScale&quot;:150,&quot;contentScaleMode&quot;:&quot;SCALE&quot;},&quot;accessibilitySettings&quot;:{&quot;enabled&quot;:&quot;T_FALSE&quot;,&quot;language&quot;:&quot;DE&quot;},&quot;compressionSettings&quot;:{&quot;imageSettings&quot;:{&quot;jpegQuality&quot;:80,&quot;optimizeImageForResolution&quot;:&quot;T_TRUE&quot;,&quot;optimizeImageForResolutionWidth&quot;:1920,&quot;optimizeImageForResolutionHeight&quot;:1200},&quot;audioQuality&quot;:90,&quot;videoQuality&quot;:8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Path&quot;:&quot;Repository/Basis-Präsentationen/&quot;,&quot;onlineDestinationFolderId&quot;:&quot;173&quot;,&quot;onlineDestinationUrl&quot;:&quot;https://scompler.ispringcloud.eu&quot;},&quot;publishDestination&quot;:&quot;ISPRING_CLOUD&quot;,&quot;wordSettings&quot;:{&quot;printCopies&quot;:1}}"/>
  <p:tag name="ISPRING_PLAYERS_CUSTOMIZATION_2" val="UEsDBBQAAgAIAG88J1MyG7oi+QMAAOAOAAAYAAAAbm9uZS9jb21tb25fbWVzc2FnZXMubG5nrVffb6s2FH6/0v0fLKT7tvVub3toUwFxMysEc8Fp2r0gF5zUuoAzMOmyv37HhnTJ3SpCWilCsZHPj+/7zjnm+vavskA7UTdSVTfOr1e/OEhUmcpltblxluzu598c1Ghe5bxQlbhxKuWg28nnT9cFrzYt3wj4//kTQtelaBpYNhOz+neNZH7jRF7q+j5OEuIFOHVj4qaB6+Eg9Vx/njKaenhGQmcyU0jD71mgJ7GRVQVBILW2G00hc3H9tbc6zglljC7SyA1x4Ew8pbUqkcfry6yF7j2ZuYzQMPWWYDhMnEnId3LDNUCInlowXzWX2U4wYyScgUU3y+CAfJKF1HuUCK0Bi0utBmSKnUlyOYKMRgf4mNqOxW45JRRgi+MONWsSMmxzqVDF69oCN8JgFLiPOE4TH4NRY5qyNFlGEY0ZnkKERi2ybIuOENmgSmnUtNutqrXIkaysoPgJwqUahU0yJ2EK7m1+/TYJCHtMF9Rgzdq6QuD8w5yENF64wYn19fp95u9BFf/Dyz2o5DJeVi7DEGU87yL3Ywwb03RF2O/OxK8FN+i/SP2MZLKtTW2LHS/ajqa+BQ25OzQMN4r68jvE7fHs+9Bpn4YspkGn5TTEDwxqF57jzkUxvncm5jl4bhnHOGRdBaYksVL16SIKsJXqo2rRM98J0/V2UrxYYYpKy7pveOZFpmCjagepndKFC7DHOGEx8Q2lUPOqrvc/dXpv9bOqwV2DctnwpwLIMD4ND+b9thYNuO7YUKZGoHJyVXJZXQ25hhyhICM3SVY0hrxwpUWNONrypnlRdX6S37GjIcMk9ClA6LMj46a+Xw1DjBLGVV2LTA8bgyhdi0zPyIqEU7pKmRWCIaNsGw2Al9tCaGGjlSYVnnW9XawVMFMIaPcWNfBuaRoEaAE14s4wjKIH0ACIjo45QefOhM7HnHjEMEPgMXTmaJiBOg/SOUgz40YJxb7vM4a5nVRtAzuGTRCQzb65Gucmwd+WoBjiBm9UQGf10Kg3cicgjjoX9aAjKEofT2GEpt+W5I/0ziWB7UA/0sz3dijwfMerzNw2Mt42Au3hXS5z+85IzPr/s5V/I677gvzS13I4xQ9fxsZzUv5vqI9rLcqtHnJtAOvDvyQKU05vhnBO6pf5f53ZH8LM0ZR/Nz8nt4kxHA0G8U6kzmfrQyOxSjm7S1qhXN4ej2bWSRtjhAX45HoNJgtZSrhJnGFzucAG0QSaTdd8TjJZqbbIrbAK+d02IBhMbSn+Ow3XNXwwmN2CNwdguwZ4+54ouuTizmk0Yiq+auNsfo6kcTlLydKzMScpvbuDibReD51gBHL/kAsJ74qtVCVs/RDp66qx36LXX48+Tf8BUEsDBBQAAgAIAG88J1MVHmAbowAAAH8BAAApAAAAbm9uZS9wbGF5YmFja19hbmRfbmF2aWdhdGlvbl9zZXR0aW5ncy54bWx1kEEKgzAQRfeewhsIXYdA16VFqBcYcZRAkgmZUfD2TURtadNl3vs/w4xiFDF+Yl3VtYJZ6CkQRUucUTXvd7YMC169cSCGfMKCvOdKJjcsUWgjMnrZlB7Bcsr/8GN4a2E9P+IjXjDlQmcc6kupsJlc8rCYaWPdGlCPEdOAL5hz6KG3eMO1J4jD4wzsG//VuZs2mx3eaUAdIrkgqvlAVbrXcfQXUEsDBBQAAgAIAG88J1MfVIpqMAMAAMcOAAAiAAAAbm9uZS9mbGFzaF9wdWJsaXNoaW5nX3NldHRpbmdzLnhtbOWX3U/bMBDA3/tXWJl4XAPaJk0oLWL9kKqNgkhh8ITc2G1OOHbmj3blr985bkvZyha+JLY9VE3su9+d787nODn4Xggy49qAkq1or7kbES4zxUBOW9HZqP/2Y0SMpZJRoSRvRVJF5KDdSEo3FmDylFuLooYgRpr90rai3NpyP47n83kTTKn9rBLOIt80M1XEpeaGS8t1XAq6wD+7KLmJloQaAPwVSi7V2o0GIUkgHSnmBCfAWtEQne0LavIoDhJjml1PtXKSdZRQmujpuBW96fS6e913K5lA6ULBpQ+HaeOgH7b7lDHwDlCRwg0nOYdpjp5isObAbO6fYi+dxL8yKnJYM/WMjsLFS7uE44RyOuNLYzhCraVZjvrWtCdUGJ7Em0MrMfAhpJmFGXp2qx78nTghUleWStu21Q4RPw2uKPE9mGSiNowt38lYCYxt5RSWSTHmbEgLHqKdXoPso9BeRCa0ALFoRccllySlEpMLlgrI1rrGjY0FWyW1v5Q+1EAFOZOA1cfJURrdWg+LynKqDd/0ajVjfGSz9lflBCML5YiAa06sIhhdV+BTzslmCshEq6IaxRKxxAhAizPgc84OqlAtgfcZukQThUNNLMVScBssfHNwQ8Z8ojRyOZ1h4eI4mMBvPghcUmNuoXTl4076ZdDtXQ2G3d7Fjl8gZTMqswfCsZx4UdoX4dMFkcqu9DAcGXWGV0lhwKq5OmtrPj4N64rGPD9TNu7wDRRO0OfErwOygX7BlL+MlYck/o8e1Dab01m10f3mrdC4xQFTEpg4kWFLArnsgDWAGZVESbEgNMOmbHzbmIFyBkdCgwho83gPgz6WafU2hRk2SaUZ179HsoXERpn1lS58Mhnx518r6nZGGLNR7/SwMxqcD0aXV6PexSicRmv1eGv3TGLf1Lf3eH9ovMYWf3LaO68T+SEGoVaGemkt3HEdqePPdaROw5l0snEe1XIBe8w07BnsMgIKwCJ4RRXzlK+CUG3PXDF/zYb5B1b/+j4Ja68/7R0NPh1/6f7vu+CpcQhvqztTfOdek8RbL0B+pgAJBV6r/KG4vjW1P7zfTeLtU40G0u5ePtuNH1BLAwQUAAIACABvPCdTcVeUnRUBAADRAgAAHAAAAG5vbmUvZmxhc2hfc2tpbl9zZXR0aW5ncy54bWyNktFOgzAUhu99CoL3kE2NmrAmbuiN0SzZXuAAB9IMekh7IOHtrYUNVIjrVfv//9fTnjYyJ6m8FrWRpDb+yhc3nhelVJI+ILNUhflWzpons42fNMykgpQUo+JAka6g9MXtmxtR6JL/UWRrXsvkkOJY5mH9tI2vQoYa99vHePe8BNRQYJBAeio0NSqz+d1rvIrvJvlhOm1IZH52BxqmA4NmwbrBKBzXvW+gxRclK2DbZ2swmiE55/RMSVTvNRrbLmeKHEpjiT/6eIR9Cd1lM3MGZpwl5CgrFOs5xDk9pqCVhVOPXY0i12iL/BL7JCpISnzHLiHQ2eclMtx90e5pe8emwg/KUNSaqpqjcCK5hxmfwc7tVxZfUEsDBBQAAgAIAG88J1PXm3CWKwMAAG8OAAAhAAAAbm9uZS9odG1sX3B1Ymxpc2hpbmdfc2V0dGluZ3MueG1s3VdNTxsxEL3nV1hbcWy2qJcKJUE0H2pUSBAbKJyQs3ayI7z21h9Jw6/veJ2EQANdKBGohyjZ8cyb8Zvxc7Zx+CsXZMa1ASWb0X79U0S4TBUDOW1G56Pexy8RMZZKRoWSvBlJFZHDVq1RuLEAkyXcWnQ1BGGkOShsM8qsLQ7ieD6f18EU2q8q4Szim3qq8rjQ3HBpuY4LQRf4ZRcFN9ESoQIAfnIll2GtWo2QRkA6UcwJToA1owEW+83mIoqDw5imN1OtnGRtJZQmejpuRh/a3c5+5/PKJ4B0IOfSs2FaaPRme0AZA5+figRuOck4TDMsFLmaA7OZ/xV770b8J0aJHLZMPUZb4d6lXYLjgnI65ctkaKHW0jTDeGtaEyoMb8SbppUbeAZpamGGld2Fh3onTojEFYXStmW1Q4gHxhVK/AhMY6I2ki2fyVgJpLYsCqckH3M2oDnOxGlPRmRCcxCLZjQsuCQJldhRsFRAuo4wbmws2LKTvaX3kQYqyLkEHDlOTpLoLmfYSppRbfhmLasV4/lMWz+UE4wslCMCbjixiiCnLsdfGSebxJOJVnlpFdRYYgRgxhnwOWeHJUFLwMcSXWGK3GEkzl8huA0Zfjq4JWM+URpxOZ3htKIdTMCvPwu4oMbcgdJVjXvJcb/Tve4POt3LPb9BymZUps8ExyHieWF3gk8XRCq7ikM6UuoML5vCgJVrVfZWf3kb1nOMfX6lbtzDN5A7QV8Tfk3IBvQOW76bLM9p/F8rqJw2o7PyoPvDW0LjEQdsScDEhRTVCuRS9yoAplQSJcWC0BSl2HjZmIFyBi1BIAK0eXmFIR7HtHyawgxFUmnG9dOQbCFRKNOe0rlvJiP+0mtGnfYIORt1z47ao/5Ff3R1PepejsIdtA6Pt6pnI/ZSvl3Z/VXxUNjHb6fsp2fdiyqED3DvlRrTTSrBDat4Db9X8ToLV9HpxjVUqQSUlmk4KiguAnLA3r+jQdn6FwCenJQwW688KO/gePz3u97aa7NNFkjCc/BBu9aHygQk3ZP+1+FxZ6dMQDUq3nYU/pWJ8LR6JYrvvbY04q3vNzW0339JbNV+A1BLAwQUAAIACABvPCdTjnP2+moAAADlAAAAGgAAAG5vbmUvaHRtbF9za2luX3NldHRpbmdzLmpzq+ZSAAKlHCUFK4VqMBvMTyotKcnP00vOzytJzSvRy8svyk0Eq1FSdgMDJR2civPLUosIKE1LTE5FMdTUyMLJBadKhIkmTuYuzpbI6goS01P1khKTs9OL8kvzUiDKnF1dDF2MlcCqarlqAVBLAwQUAAIACABvPCdTvH0190oAAABJAAAAFwAAAG5vbmUvbG9jYWxfc2V0dGluZ3MueG1ss7GvyM1RKEstKs7Mz7NVMtQzUFJIzUvOT8nMS7dVCg1x07VQUiguScxLSczJz0u1VcrLV1Kwt+OyyclPTswJTi0pASos1rfjAgBQSwMEFAACAAgAQU2zUNb1bnc5AwAAWQkAAB0AAAB1bml2ZXJzYWwtbm8tdmlkZW8vcGxheWVyLnhtbKVVyW7bMBA9u18h8G7Sjps2MSQHaQCjh6YI4KbtzaClscRaIlWSiuJ8fblIsuUlbdCDDGs473GWN6Pw5rnIgyeQigkeoTEeoQB4LBLG0wg9fpsPr9DNLCxzugUZJKBiyUptfB+oziK0Z8CGCAUsiVDFmSWk+ZCL4RNLQKCglExIprcRmozMFd2FE/NigFxFKNO6nBJS1zVmyvjzVIm8stQKx6IgpQQFXIMkPpoGOC3127FEb0tQLcM/EJinELwPe1asB6wnWMiUXIxGY/Lz/ssizqCgQ8aVpjwGNHs3cHVc0XhzL5IqB2VMg9BTL0Bre6s1DUI9ZeMrHigZR8ifLwtQiqagcM5TRFq3lrCFe0hrXVKeLDl9Yim1qSxV4+V61XGoTEgdV7oBb2C7ElQmy86+cw/JcbThOqcq82RqPwvHvWFNGs5rad9PheFyqVY5U5k52UfsrCfDJ70rw8IV1snwsZXh3PKgQMLviklI3Ov3TvGjMQpsVHMaayG3d+bUiLERAe6Eg71wsHXFncJxd8liR4F8+J2TSxqrOkZNqmugupLQVGkQuhn5SqV0XZppWUFIDoweSXrQkPh0fWe6NoSZLvLLvzbEeh3045d6pR3O//+78dnQtIVgPIHnOTMuGgpTYA2m8taGdZlje2EXj6pWxW5oepad5k1/TAqBpjIFM9QJ1ZTs7OQMEiRVxiOu5AF07+AcNmNplptHnyQ4PD3HUlC5OUmwd3AOm4t4cwLZmc/hVlLUJjtVlaUZ8+O6HZ+3rSAHvejLsBVfSI6XXRhXSouCvThN7y9BPXXyNd8JeGJQL3oDNGysuDSrr5vj25J1U/xx9Pp89+exF0U7nWt0vHrtv/6+tZYHuxPabWkNy9JbDtYq6Kr0Tu2UVWXfJYE1rXJ9tx9Pf5M75EG8J5f4KaofZpZEvWAvEGRgZRihD1cTFNQssR/v8cSUrSMwgjFbrHe5M525by14WwKMiXvzv66Uzcei6apTw5nWh01vHcDP6iejmVSKiicHjXP999QqN+vxVgLtMvs4vkZBDmvzd3xhtCzKCL2/6JK9vrxuoC6kB3+rj+MN0mmi3YmGeKm3SYTNvpn9AVBLAwQUAAIACABgQCdTb6zkt10HAADJGAAAJgAAAHVuaXZlcnNhbC1uby12aWRlby9jb21tb25fbWVzc2FnZXMubG5npVnLbttGFN0X6D8MCBhoATd9AA2KwlEwImmLNUUq5MhOUhQEJY2kgfgI+HASrfohXRb9hKy805/0S3pmSOqROiHpLAyblOa+z7n3ji+ev4sjcsezXKTJM+3HJz9ohCfzdCGS1TNtyi6/+0UjeREmizBKE/5MS1KNPB98/dVFFCarMlxx/P31V4RcxDzP8ZgP5NPhmYjFM20yDKium75vDW0zoFPDcgOHeh5llusENh2atjag5UKkYbnccjFfJ2Wyuvi+ltEucmLTV6YX+LoJsVK4ywJ/Opm4HjMNbcDWnOQiLqOwgJtE5CRJC5KXb96kWcEXRCSkwFfC+RwaxExEonhP4nTBe5jgX1tOAPXKw/q1ZVvsVTB2DVMb3KRZxHO+LJONMiLErzvBM548UonjemNqf0p6mefzdRgV/cVPPNM3HYZwTkYuc7XBUEQLcpfGxEi3POkp0bYMmBq4l4HuTh2mDS7TSHBy9mJq+ir7znQ8NL0zKEjIGXMZXGo+8896aLqBogeq6kYs+GOr6pYiCmPqXVeB0T0TL4zg1mIjbWBmecGjqCCxKIjw32RADGE8L2owtekZUv06YG5AJ5NgOGXsYPLrMtvdzzdtAnR3PKHOq8B2r9xgaF0htCKLeRKlq5R889PTp+9+/Pnpt72k+Cgo+/9yfv6hgxiHea4dQJZpB475Epm+NS3Er99Jd8psy0FBW86I2qzfYVTuDcI39XZ/6detR6eehzKvK9TyFWfIaNim4gwfVRrv7vOcJ+CO+Zos8EIVb4JajaK82P2dLMSKhEnO13hZxmQJOlmGa2CabEuy2X1Ikna0GO6YorqAOuZZuqxdFFdSAL5lBPkoWSJtmYmi4OcknPGMLPBDyyLNyDosyCLM8ZQvd/dKs/xwku3+huFFWJPBUlqf4wMjjWE2Jwk8KgjPorCcFU/aTbx1bJcaqljHgAe9QoqmcSX1I20SDwp1+T40h2Cckyhc4M3eIxXWTQosoeAgS7g+oclbniyk4w2uJlH4nqx5VoJ+snZzPXprOVdAl2v7oEujeYPiUDQAA2YcKjok51SUR33T0wZeCKuzVRnH4hECAgUyGoGwSbT7gET3tWNkXY1s/DBpjM1L5DIvxLLoJ2ViotL8LufqdkB9/9b1gI0rPqtzKGtvEub5W1Q+4UKhQGb0tCSQf8wQaLVJa+4sR3cBTJ0dqTOOlYi8qKt3k2YZ3xTtEmE8VcCqwY4YoKIDpljqGOfSckuWWFh10ROcz3iYzbgoVPHcAXvK/4YU5AwVhVJKmz02nTr6KBiyPeH7VWw6HgRXPARDEkZ5hTvAblsq4J3vPZO2noApKYtth3TUWoKh+xIEqQ0c03L6nHGvtYF73efEK9PXBr/RtiMOvbGuqk4P7m7IsyHudSgLNCkz8rpcYVCVFQjiRPYkKWFKldHBNyo+f9JPmW9iQHGYRe3PdwlRcbHUt5KAwSuPCyhephFk1+TYqhxdTTcNCdsXU+t1cEktWw0hH9XwYnefLaXTChuHTnQOjO6h+qIUW7A+ICR7wlnd+xzDfHmG+OSlpKLGn76GnfTPT2Osnv9OVNehOD8C1sGBx9ghueNzRuxjAacL1aI+jsUX2bHfQ/on6y0XUZUufGwIbF0rombjh+JWHZc+hLKZVWX/GDs/kztMo9CdFTkvtrIlHzPKkY2fMvHAmo+166FcfrFRVdY7WFSvQiZmNMDd/G4ciqj7sZFUOrRAnDccYchWfXRaziUOVktX91OOWx+8RjuW7QzVFas2rAax7lvcQaQ/QuCVFzTBHtXLCbWWNV7AAtWhuh+/NYc+tggsE3yWyzJqO6oooK3NH9CvhsDz04aeNy0dTWPf1Vur92h+P+lnzGI27HfCO7Fqrh/UqIQuNF9jTEraRxjIno7NJixVIzrxbrz7ACaAa8saFIpKUuURmH7F17sPmJ0UPzz/Em2VM6fT3UFnm+Q9rh9I0E0q95qY3DQRV82zSkS1KdSgXvKsECu1fHdIi29SD0OTTh1dXTLNZhnvMnDX54AmGQ6b+c2wVsFq95caJxKM3XEMBoK5K3n7sugsuVpZDfOSQnpTpLIBdzz/kVnqKPhllggE79deQuRICaY198J+d9JCIJ9/9BYj/dhLqeaggr8r2gVNh6q2/MC9vARd8OZ6rBUbjA5PjceD9dp0upyrbxuak93uHJgFcHxqWz9ebY+WdRT1UhZ1vbDjG0NeZCEwK7vX/zd2EZNxGuORqI13pgrrSbtlTN6FqsKijFF9NAaAfUnba/DMivcR0FSm7k497Kw18q9LDI+g4QgOiPyN4FEfmfIuDaSu1k+QVphthNzpV/lbnm22vOxnoco68l3Vap+Th1umRN6RguSr60GR95HyuE4tnWfWJKCGoS7dENNIzDd14awRkHO1RKNHHd3DrQV2um253N136L6NCn1EHXShh7U8oEQtSc241qrEM839/Zu8HFL3K7a83fn3z3/aTle3tXUDAMlWz0cU+9CgsH/K1T8dLr4/+h/Ef1BLAwQUAAIACABgQCdTFR5gG6MAAAB/AQAANwAAAHVuaXZlcnNhbC1uby12aWRlby9wbGF5YmFja19hbmRfbmF2aWdhdGlvbl9zZXR0aW5ncy54bWx1kEEKgzAQRfeewhsIXYdA16VFqBcYcZRAkgmZUfD2TURtadNl3vs/w4xiFDF+Yl3VtYJZ6CkQRUucUTXvd7YMC169cSCGfMKCvOdKJjcsUWgjMnrZlB7Bcsr/8GN4a2E9P+IjXjDlQmcc6kupsJlc8rCYaWPdGlCPEdOAL5hz6KG3eMO1J4jD4wzsG//VuZs2mx3eaUAdIrkgqvlAVbrXcfQXUEsDBBQAAgAIAGBAJ1OC2KNaEQQAAF0RAAAwAAAAdW5pdmVyc2FsLW5vLXZpZGVvL2ZsYXNoX3B1Ymxpc2hpbmdfc2V0dGluZ3MueG1s7VjNbttGEL7rKRYscnNEO3GaxKBkuJKMsrEl12LcxBdjSY7IhZa7BHcpxT71QXoM8gg+5aY36ZN0lj+K5J+AqerUQHsQJO7OfPPNzLcYrpz9DwknM8gUk6Jj7bS3LQIikCETUcd66x0+fWURpakIKZcCOpaQFtnvtpw09zlT8Ri0RlNFEEaovVR3rFjrdM+25/N5m6k0M7uS5xrxVTuQiZ1moEBoyOyU00v80pcpKKtCaACAn0SKyq3bahHilEjHMsw5EBYic8FMUpQfcqpiyy7NfBpMo0zmIuxJLjOSRX7H+qE36O/0n9c2JVSfJSBMTVQXF82y3qNhyAwLysfsCkgMLIqR7stdi8xZqOOO9WzXoKC1fRulwC5TpwalJ7EGQlfwCWgaUk3LxzKehg9a1QvlUngpaMICD3eIyb9j9b2Ln9+fDE6P3OGbC280OvLck5JE4WOv4zj2eiAHCck8C2AZx6Fa0yBG3ugzoVyBY68u1WbMdJAGms2wJnCD5iTnfJynqcx0V2c5FDRWF5f07oFxJlKs5W6eiS85trYghSpNfAiHNIGVZo+nTByi5Y5FJlgnftmxRikIMqYCBcY05SxYAqjcV5rpQliHlfVBxigniIcnAMjx2PpCocwsiGmmYJVavaNMW4Pu8eI6iLGxZIJ5ouUViC0yl2TMgNB8EkG8uM40iakPYr+oS+V4H6BxTBafFQqHhFSRX3N2RXwAERpkH2aoY2MTYvmAHEqOv69yc6RR+ejU3iCI0hDjypPxkdsfXLjD/uDdk5WQJsUJjbO/EaTkuQ6MTTLhtjaLEC4+ZxOMgD2M9QrAFiZWFqrODyWjTU9u5afywKRdcf32AuJvt9D11GiLzCTnSi8+ipBFiE4zH5hRyFrvqoos29Yk6Bm6h5CQs9oJn7IKyGdaA+mjnGVEJpBpFmE3OW+Yz3lugEoF5yJa5lawxe8KeCbvbmUtne8Sqi7oPyCROTB+M/C9kUt3kyo1h7E809+sFoUoXwRwQy3VkSB5skLTHO/p4lqIZvU1wQpqRGClz/OIYpERwocMy6YwRgRFlPpYbp4DK5VokCPwC+RTYBhiInkEdVaNwmzvPHu+++LHl69e77XtP3//9PSrTtV8POEUKVQDsvfVCXnLF6WY4MCDcMXfHXqD04Oe55653vsLb/DOWwcoON0eDY5txtbdU8yMxUc7xM7fni7+6L1p0p/fBi7WponlLwdNrIYDd9jEbtSI3Um2+Lh841oZyY2Y0BmLSkeGgwKYOSdBjIhiqh9Mut9Jfhu/RJX6fRj5PebCbXpu/6t1e9xv7Q9UufHg2P1pdNT//8z+WxUsn5a337XrrmPfeR83OwkTLMGychbC8hLffbG7jRfoO7daLURb/0uk2/oLUEsDBBQAAgAIAGBAJ1MAcxvDdAMAAKAMAAAqAAAAdW5pdmVyc2FsLW5vLXZpZGVvL2ZsYXNoX3NraW5fc2V0dGluZ3MueG1slVddTyIxFH33VxD2XVZQ0WQkQcDELKtmYXnvMBdo6LSTtoPLv9/baYdpYUbQiYm995z2fpzexkhtKW/tQCoq+FO72x5ctVrRMpcSuJ5DmjGioRUTBa/JU/vl73Ta7liIYELOQGvK18pYSluLIjDOtRb8eim4xn2uuZApYe3Bj5fiJ+oUyHMsgWFdylmRJfjHdF8e+5dQ3BkPvZ/3d+MmwlKkGeH7qViL65gst2spcp6Yc3rma6Jt9hlIRvkWkXfdh+dxYxKMKv2qIQ1imtxMupPuZZRMglJgQnocD7vD+7MsRmJg5Um3/duH2+GFnOqorxtzRNtRRXVB63f7vf5tEy0jawiLPJqMb8a9ZjzH3cOufBmXJWj4p89mjuLfg/zW5iLLs+9oJJNibQp6xOmb7yyHCZLg9UPC+NF8ZwkmIXPQWUEqRhNsg5CJleJP8zWBm2rp/vSHRGTuthTswzThaHoYhcQMBlrmEHXKlfWpjfh8zzVeJhisCFMI8E0V6AMz/CC5CmCVsQL+gU/KEx/lLBVkIViewshG7CNDR0UYjZ6L0eJjDzYvRgk7Z7S5Hhkr5BtW9gTpGSvkzDTsnbP9CfzYYzmlJJ6J66fXABd90AF0Aye4TNzW5ar0mqOm5qYr72xnKDGpSGBQSGtOUzCdizqFzcbUOQkq4mRH10Tj2/Tb4OL9TEOmos6R3YmtXlqRpppBneKWIpcKY0H3Isy9xmMp9u1QQz2FlS7RobFqinkwfC0U66uztS4POdTNrlsa35OndkrkFuRcCKbaLcfDO4g1ty/zKcNMbHxPQb7ylbiQw4UGf/8iziawsNfwUjjRmiw3KYbUlMGhpLaz9Q2M3LF1neV5GoOcoCAolIIMbRa3oesNw1+9oPAJSUhocFqm3uB2nNCD3j2DUwAQudyUt8EurCfNmaYMdsCc1zMUCTdlFim8O3X5GnWFmvQsFwnSzaBKKMEADRw1hAXGVc+wngtEr0msitSCkVJO+GqmBDO/nJNGrf6ILNZOSsHG6K8rITYrqCfJtZhpIrXbtFq75MkOhpymxQhCh3d8jcdymBCZK0vhLMtwYq9CMA/XYTNVEmo8TRQzZwfdOkrhOR6yc7yfg5UE8CdsYbzynoBfsI8FkcnbARK8CTVuy8Yc8dksBjZO+jTTUccz2eYc2oB/438mg/9QSwMEFAACAAgAYEAnU/9AwSINBAAA5xAAAC8AAAB1bml2ZXJzYWwtbm8tdmlkZW8vaHRtbF9wdWJsaXNoaW5nX3NldHRpbmdzLnhtbO1YzW7bRhC+6ykWLHJzxDhxm9SgZLiSjDCxJdVi3MQXY0mOyIWXuwR3KcU+9UFyDPIIPuWmN+mTdJY/imTLBlPXbgv0YEhc7nzzzTffckQ7ex8TTmaQKSZFx9puP7MIiECGTEQd65138PSVRZSmIqRcCuhYQlpkr9ty0tznTMUT0Bq3KoIwQu2mumPFWqe7tj2fz9tMpZm5K3muEV+1A5nYaQYKhIbMTjm9wA99kYKyKoQGAPiXSFGFdVstQpwS6UiGOQfCQmQumCmK8tc64ZZd7vJpcB5lMhdhT3KZkSzyO9YPvUF/u/+i3lMi9VkCwkiiurholvUuDUNmSFA+YZdAYmBRjGxf7lhkzkIdd6znOwYFd9s3UQrssnJqUHoSJRC6gk9A05BqWl6W+TR81KpeKJfCC0ETFnh4h5jyO1bfO3v9YTw4PnSHb8+80ejQc8cliSLGXsdx7PVEDhKSeRbAMo9DtaZBjLwxZkq5AsdeXaq3MdNAGmg2Q03gGs1pzvkkT1OZ6a7OcihorC4u6d0C40ylWKvdXBNfcuxsQQpNmvgQDmmCGowPhEWmKAy/6FijFASZUIGGYppyFiwjVO4rzXRhpINq937GKCdoFnQ8kKOJ9S1nWUoQ00zBKpf6jjJ9DLpHi6sgxk6SKRaGOy9BbJG5JBMGhObTCOLFVaZJTH0Qe4UQVeBtgCYwWXxV6BQSUkV+zdkl8QFEaJB9mKFxzZ4Q9QJyIDl+v8zNEebUBLXvkURpiHHlyeTQ7Q/O3GF/8P7JSkpT4pTG2V9IUvJcB8YmmXRb98sQLr5mU8yAPYz1CsAWFlYKVdeHzwNtenKjPpUHpuyK6/cLiN/dwsjnxltkJjlXevFZhCxCdJr5wIxD1npXKbJsW5OkJxgeQkJO6iC8yiogn2kNpI92lhGZQqZZhN3kvGE9p7kBKh2ci2hZW8EWPyvgmdzcyto6j5KqFvRvsMgcGL+e+NbMZbgplZrDWJ7p73aLQpRvBrjmlupIkDxZoWmO9/niSohm+ppkBTUiUOnTPKIoMkL4kKFsCnNEUGSpj+X9a2ClEw1yBH6BfAwMU0wlj6CuqlGaZ9vPX+z8+NPLVz/vtu0/fv/y9M6gaiCOOUUK1UTs3TkSb8SiFROccBCuxLtDb3C83/PcE9f7cOYN3nvrAAWnm6PBsc2c2jy2zBy8PrX8f25snb47XnzqvW3Skd8GLqrRZOeb/Sa7hgN32GTfqBG7cbb4vPxRtTKEGzGhMxaVgQxHAzBzMoIYEcW5fjCzPpLhNv5OYnc6rvTowxju3yzVxrP5v1SNXaU2PcjIBBJmgh7pifZAqk0GR+4vo8P+g8rHmun3HzTdfeUrr5avr2vvq4698YW6hevr/5zotv4EUEsDBBQAAgAIAGBAJ1Og62gxvwEAAH8GAAAoAAAAdW5pdmVyc2FsLW5vLXZpZGVvL2h0bWxfc2tpbl9zZXR0aW5ncy5qc42Uz0/CMBTH7/wVZF4N0YEMvKHDhISDid6Mh248xkLX17QFReL/7joEuu5NWS/rN59934+ub9/plk+QBt377r56r/bP9X2lgdWM2sB1XectemH1QPN8Aa95ATwXEHjI1iJLxjWc9O8zQjkHonJNdi8GpHb8Ajx5OaKkREXYagrcEuAHBX5S4tfx645T16Emp9PJxhgUvRSFAWF6AlXBKia4eqoet0YPxi2of9AlS8EzDZ/GURt5dhz1b4Z3sculWEgmdnPMsJewdJ0p3IjFr2vfLpde7SSo8szXB+AuHD3EtQR5rs3MQOEHnt5Ow2nYTkoFWsNv3HE8CSdDEuYsAe74DqLBaDD5A60ZNxvq0dtc5+ZIR2HUjwYuLVkGjS49TuPbuF/HROnV6GYj+IEz8GnaipGc7UBdYoVyIy84QKkwsx1popFdJMqRLXKRHbh4bBfJ2WStbdu/UQ2NXoJqcforbuxymUYzatcMvWu2Iq5y0TZeqNngaYa83NqLOqfmAqdEKi4SmmydU+cxeszG+KPG7t/Kuplag3pF5OUAtacCupwmoGZiiVZgxrB0VZRaWc+7OynI1NOLi/Tz7Hz/AFBLAwQUAAIACABgQCdTlBOzImkAAABuAAAAJQAAAHVuaXZlcnNhbC1uby12aWRlby9sb2NhbF9zZXR0aW5ncy54bWwNzDEOgzAMQNGdU1jeKe3WgcDGVpbSA1jERZEcG5GA4PZk+8PTb/szChy8pWDq8PV4IrDO5oMuDn/TUL8RUib1JKbsUA2h76pWbCb5cs4FJliFLt4mjiUyjxSLHHYRqOFTXv/AHpuuugFQSwMEFAACAAgAYUAnU5v2EbdACQAAvh4AACAAAAB1bml2ZXJzYWwtbm8tdmlkZW8vdW5pdmVyc2FsLnBuZ+2Za1RTRx7AY4T6wK4PjkI1IV3t2rq8lkapoCTa2g22KlZ6NmAgpGISXQiv8IpAIuKux1rJikcgFEiPbNVdJeEhiREMVA7GNSEpdU0MFwgPwwVDEiGQEG8eey/t7ul+2C+7H/ZLPtyZ+c393/n/Z+Y/879n5uLRI6Q3V29ejUKh3jwYf+AYCuWXhEItz1v5Blzzu6u8Ejhbxj5G+hAlUmOmYfBj7j+8H4Vq5Qe4vvCHeVVOfDIbhfpFL/IsU2TfOolChSQePLD/82KqeTiqCpgSnB17MEClRY4GLKJLlqUhhd2DmVuZgTFfPxZsYwYePvz+lYyqi/ULWvIPaRUPr1P8qIWfnoxLeEauem9nPPrzV93ov3mLl8G63l4P24ZCbS1HFL+94b+G64nlRlDIi34UnP5VFJJwXseY8mmIimIGOgDO9r3Tggge8IEPfOADH/jABz7wgQ984AMf+MAHPvCBD3zgg/8P4DYk/Xh+iSSNHK57Qaf51YvCm0tCKK+wBw1n61aFIXTlP0Gaku89w3EKcVSqB4JqaoieBaOR6D0h73OKve78SoYcAsGrRQPZXi7HaTPwDIYBt4DfUBAx2aVyyuKRU9PFzdzF6eJWptwtCC7s8+u4uIsE7TQ8UjkFtvxyRNWrXUmniPYUWZUxgbdnpMYpYaif+iNW9pAgRaQiYI9tNz57R4zpFHESqA/w24RCneVPmvfzieSR7fl3cTaW2h9criwdVaZ5Zv+idY91TqzIYzBw7WI9c/E3b8HSF8ZWVytw5Ja9jpSciBbXHADJE3LscQ7YuFcqP/hVuVEGnmOX0+WEmalKawwbB/dcc4jGca1PaiyJ2B2URBhPFIEEuLZR0DO3uO2nljDD0yVrYDPxgUmE/q6KLx4kjmt43tqiw0MZftVgY8AZGuew88JPWhLa5VMn5a6TMYMWCmZJoWNVWEcs3P+97SUrqvWGufhZhvxlMcMLkYLLjaZ+UtdI5D0eTSCmEAYtKtSSXMRqsHmXMmX9++QKDEsqdPJnORhx/5dYiGjleTp5Hi7g4rK8br5QewEfuE1CLGEIMzzzUoPjAzxvhHtkaoAAWnmL00/NCx+edZeae9oadZ5gda4QcChKG76OybLhbVCTPru7EuB2ulUEzUzRZLPuMQUvni1YeFrLW04CrslGPeX0xhcePyEWHlqmJDWnWtCh04Y18iV76pL/LqeHF9e40cVul12msvJnejV5SgKTccVb12Ggd2qSe/g4b4E3kiWAkAklM9HK2nRJFsA9rSIcC7fVcUytYrNOlgJ5q/SgwG1puFiBtx03/BV7ghg0FNlyJ8hSuzyR2oXMTyZunUh9voK+aYgEdEW316ZeGt+VMbsHSgXCbQ5AyAttUb3OEf26lsV1mh2AtlAZDtUrZCqDWHHf3i2haAm6a3HMIItUPaRJJkGyWJOTpYGiD/TnpknF6z5QnPB0lc2YikXJxHa1MfYRwKrmrDFJTqOAbopUrLc6PhVfoTA+vtFa1j+SHnEvgZZcs4aVwNhxfsm0LbBpX65v8rzrUN3fSsO9U23eymEMe+2ymSCjmCUdatMsCJ1pZyqVx7+PZIpexuAB6N6zAa5ITahT3UnveAjE8qHgdlg/08HOj9CFQbaigm4S6K4W6Hr3eo1TrdQG2LuSc+n99S845/DkyIFlyO0EM6gK0kdaHAHD7fiA2Y6jwysu0nk40qXxpj7bffPLjWGm3LLpl3+ka2+ZmBbZ6IjGgxkaP0Wka20pv6S7Of7XnAVZaWNwCXoOBjfrRVa+2lhH53lEFsfUrjzTjKbXE5WKaI6pWxVKnniy5PzAG+dDE0c25+/MDs+pcT8s2PQ4HUrRcu2Mse7UbRHSGbY+4jGfkXzli6GM1rKd0B/cNZmGNrY4OfuK4D1JiAbTabYyOxfOJIOjHQpufgS/Emojypn2Tinvcr3AUXz7e39rYFLlpKpkBFl/+sLvOHTtxtXpm24wtRQo+bN0dM8AJafafeK1tifvbg41Sw/mZdDeMuHjLB3PCXW6Ew8zXsYQ6xZia9feTVVkYW/S1dO1thZuFtxHR4YEPN2gbJqQqzSZ2cR2Q/MGsoScdrng2pGGAML2lkP+cbE0MXYf4uiF/D57nEfH1Z5U1miZUN/8Z2v0EU+kQn5r2p8j4V6mls1+G1pQLatLh7oq0d/FMUIg2K12tDeCmKaF6G8KDulkSeKr5lmAYC8AuBIwz1uk9Lgahq0U2JGYDwiPaqjbmJPnHGvDgOVdl8NsJhen2/3PAb6dSBxlc7mp07Na72sxy54GdW6SANKN5iCjqYKtKIziMoShmK90W79XtVmYIb3HRK84LEnGMAVrvqk+86aqFRC16p6Fm6xScDFzpd473BZ3E0+2Q4MZL6r1jROcRlsdvMk8SXkVRW7J7E491Thv/+hCpWQF4lSOlWF4oG+6OHTfDHNLROWdPoudMJmryRRvfj4CDlwvHdbYw+OZdllZwGPXfUmao0NCkVya79DoC4cLxfpH55dssH9yw7wRw14jlSjmmxVySbLC8XuangJgzLBnzX2rJ3ZzDmNZRQURi/c0NP1vq5ubWMuQ2Y4LcgFH398/pvV/eXxKzugsbuwzfYlRvtbYmsqygjRAKF1CvjN0XyO4GAag2lVcXbTSnpsdNOagnu3eGEhl3xXGmj651tq94TTW4CwogZ6ta2PoQ0yC21CZedfcoMoO6HpdW3YPilT+uKAkxiTKgmWtQDZsy1tJkktPc5XohSeHXtT6z9dRPlJT2IVCgGWYYBGZjJBeeHajQCZ1Qim4TVUvfX4DYzG92D0IB6hRwTC+pVaMRyvZGn9cYBL1UujEqRLEjba37PWsDNPEBZXOUM5nYf+tqj4gzDorv+FWlSG7Pb7cOEuiceB1mkKLeb0TLNFkGKL9YNvCfhayjA8IDUX9MyXQtA7ZeOJ/FrMelermu/5UGbJPoAcHHHXL4Sa3/KvJUiQyf7M+KYS3FKl+DKrRuMs5d2/h+XgygTi/1oC1KkspeHAajdyOjma0POfOOD0Kzbtz5/mL48FPwfEa68qlf4TetURspEUlJfJcJvBq8Q8lvNyvpgPlpaSl8H98e9u9KmMrQ5S1aDYIE0b9rQt9UTcSXHPY//Wm9ifgcJxE9I4xa72fpAapPvjxkQOiD2nn/gFQSwMEFAACAAgAYUAnUzqd53BLAAAAawAAACQAAAB1bml2ZXJzYWwtbm8tdmlkZW8vdW5pdmVyc2FsLnBuZy54bWyzsa/IzVEoSy0qzszPs1Uy1DNQsrfj5bIpKEoty0wtV6gAigEFIUBJoRLINUJwyzNTSjKAQgYWFgjBjNTM9IwSWyULQzO4oD7QTABQSwECAAAUAAIACABvPCdTMhu6IvkDAADgDgAAGAAAAAAAAAABAAAAAAAAAAAAbm9uZS9jb21tb25fbWVzc2FnZXMubG5nUEsBAgAAFAACAAgAbzwnUxUeYBujAAAAfwEAACkAAAAAAAAAAQAAAAAALwQAAG5vbmUvcGxheWJhY2tfYW5kX25hdmlnYXRpb25fc2V0dGluZ3MueG1sUEsBAgAAFAACAAgAbzwnUx9UimowAwAAxw4AACIAAAAAAAAAAQAAAAAAGQUAAG5vbmUvZmxhc2hfcHVibGlzaGluZ19zZXR0aW5ncy54bWxQSwECAAAUAAIACABvPCdTcVeUnRUBAADRAgAAHAAAAAAAAAABAAAAAACJCAAAbm9uZS9mbGFzaF9za2luX3NldHRpbmdzLnhtbFBLAQIAABQAAgAIAG88J1PXm3CWKwMAAG8OAAAhAAAAAAAAAAEAAAAAANgJAABub25lL2h0bWxfcHVibGlzaGluZ19zZXR0aW5ncy54bWxQSwECAAAUAAIACABvPCdTjnP2+moAAADlAAAAGgAAAAAAAAABAAAAAABCDQAAbm9uZS9odG1sX3NraW5fc2V0dGluZ3MuanNQSwECAAAUAAIACABvPCdTvH0190oAAABJAAAAFwAAAAAAAAABAAAAAADkDQAAbm9uZS9sb2NhbF9zZXR0aW5ncy54bWxQSwECAAAUAAIACABBTbNQ1vVudzkDAABZCQAAHQAAAAAAAAABAAAAAABjDgAAdW5pdmVyc2FsLW5vLXZpZGVvL3BsYXllci54bWxQSwECAAAUAAIACABgQCdTb6zkt10HAADJGAAAJgAAAAAAAAABAAAAAADXEQAAdW5pdmVyc2FsLW5vLXZpZGVvL2NvbW1vbl9tZXNzYWdlcy5sbmdQSwECAAAUAAIACABgQCdTFR5gG6MAAAB/AQAANwAAAAAAAAABAAAAAAB4GQAAdW5pdmVyc2FsLW5vLXZpZGVvL3BsYXliYWNrX2FuZF9uYXZpZ2F0aW9uX3NldHRpbmdzLnhtbFBLAQIAABQAAgAIAGBAJ1OC2KNaEQQAAF0RAAAwAAAAAAAAAAEAAAAAAHAaAAB1bml2ZXJzYWwtbm8tdmlkZW8vZmxhc2hfcHVibGlzaGluZ19zZXR0aW5ncy54bWxQSwECAAAUAAIACABgQCdTAHMbw3QDAACgDAAAKgAAAAAAAAABAAAAAADPHgAAdW5pdmVyc2FsLW5vLXZpZGVvL2ZsYXNoX3NraW5fc2V0dGluZ3MueG1sUEsBAgAAFAACAAgAYEAnU/9AwSINBAAA5xAAAC8AAAAAAAAAAQAAAAAAiyIAAHVuaXZlcnNhbC1uby12aWRlby9odG1sX3B1Ymxpc2hpbmdfc2V0dGluZ3MueG1sUEsBAgAAFAACAAgAYEAnU6DraDG/AQAAfwYAACgAAAAAAAAAAQAAAAAA5SYAAHVuaXZlcnNhbC1uby12aWRlby9odG1sX3NraW5fc2V0dGluZ3MuanNQSwECAAAUAAIACABgQCdTlBOzImkAAABuAAAAJQAAAAAAAAABAAAAAADqKAAAdW5pdmVyc2FsLW5vLXZpZGVvL2xvY2FsX3NldHRpbmdzLnhtbFBLAQIAABQAAgAIAGFAJ1Ob9hG3QAkAAL4eAAAgAAAAAAAAAAAAAAAAAJYpAAB1bml2ZXJzYWwtbm8tdmlkZW8vdW5pdmVyc2FsLnBuZ1BLAQIAABQAAgAIAGFAJ1M6nedwSwAAAGsAAAAkAAAAAAAAAAEAAAAAABQzAAB1bml2ZXJzYWwtbm8tdmlkZW8vdW5pdmVyc2FsLnBuZy54bWxQSwUGAAAAABEAEQBzBQAAoTMAAAAA"/>
  <p:tag name="ISPRING_SCORM_RATE_QUIZZES" val="0"/>
  <p:tag name="SLIDO_APP_VERSION" val="1.6.1.4122"/>
  <p:tag name="SLIDO_PRESENTATION_ID" val="00000000-0000-0000-0000-000000000000"/>
  <p:tag name="SLIDO_EVENT_UUID" val="919f6302-d88d-481b-81ab-f7faeec6b5ae"/>
  <p:tag name="SLIDO_EVENT_SECTION_UUID" val="740932a1-8c9b-4bda-b2ef-b3e148daf05d"/>
</p:tagLst>
</file>

<file path=ppt/tags/tag10.xml><?xml version="1.0" encoding="utf-8"?>
<p:tagLst xmlns:a="http://schemas.openxmlformats.org/drawingml/2006/main" xmlns:r="http://schemas.openxmlformats.org/officeDocument/2006/relationships" xmlns:p="http://schemas.openxmlformats.org/presentationml/2006/main">
  <p:tag name="SLIDO_METADATA" val="eyJUaW1lc3RhbXAiOjE3MTI2NzQyMzR9"/>
  <p:tag name="SLIDO_TYPE" val="SlidoPoll"/>
  <p:tag name="SLIDO_POLL_UUID" val="010ff90c-6fcc-4dfa-9feb-be6bcb5da01d"/>
  <p:tag name="SLIDO_TIMELINE" val="W3sicG9sbFF1ZXN0aW9uVXVpZCI6IjRhMTA4MTEyLTQyMzAtNDA0NC04YmJkLTNjYzA5YmM5ZDgxOSIsInNob3dSZXN1bHRzIjpmYWxzZSwic2hvd0NvcnJlY3RBbnN3ZXJzIjpmYWxzZSwidm90aW5nTG9ja2VkIjpmYWxzZX0seyJwb2xsUXVlc3Rpb25VdWlkIjoiNGExMDgxMTItNDIzMC00MDQ0LThiYmQtM2NjMDliYzlkODE5Iiwic2hvd1Jlc3VsdHMiOnRydWUsInNob3dDb3JyZWN0QW5zd2VycyI6ZmFsc2UsInZvdGluZ0xvY2tlZCI6ZmFsc2V9XQ=="/>
</p:tagLst>
</file>

<file path=ppt/tags/tag11.xml><?xml version="1.0" encoding="utf-8"?>
<p:tagLst xmlns:a="http://schemas.openxmlformats.org/drawingml/2006/main" xmlns:r="http://schemas.openxmlformats.org/officeDocument/2006/relationships" xmlns:p="http://schemas.openxmlformats.org/presentationml/2006/main">
  <p:tag name="SLIDO_ELEMENT" val="title"/>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3MTI2NzQyMzV9"/>
  <p:tag name="SLIDO_TYPE" val="SlidoPoll"/>
  <p:tag name="SLIDO_POLL_UUID" val="42a85316-ccd2-4487-a08a-67aa47107198"/>
  <p:tag name="SLIDO_TIMELINE" val="W3sicG9sbFF1ZXN0aW9uVXVpZCI6IjQ3MTc4MDZiLTE3N2QtNGI3Ny1hMjJiLWM4M2E4M2JkNDcxYiIsInNob3dSZXN1bHRzIjpmYWxzZSwic2hvd0NvcnJlY3RBbnN3ZXJzIjpmYWxzZSwidm90aW5nTG9ja2VkIjpmYWxzZX0seyJwb2xsUXVlc3Rpb25VdWlkIjoiNDcxNzgwNmItMTc3ZC00Yjc3LWEyMmItYzgzYTgzYmQ0NzFiIiwic2hvd1Jlc3VsdHMiOnRydWUsInNob3dDb3JyZWN0QW5zd2VycyI6ZmFsc2UsInZvdGluZ0xvY2tlZCI6ZmFsc2V9XQ=="/>
</p:tagLst>
</file>

<file path=ppt/tags/tag13.xml><?xml version="1.0" encoding="utf-8"?>
<p:tagLst xmlns:a="http://schemas.openxmlformats.org/drawingml/2006/main" xmlns:r="http://schemas.openxmlformats.org/officeDocument/2006/relationships" xmlns:p="http://schemas.openxmlformats.org/presentationml/2006/main">
  <p:tag name="SLIDO_ELEMENT" val="title"/>
</p:tagLst>
</file>

<file path=ppt/tags/tag14.xml><?xml version="1.0" encoding="utf-8"?>
<p:tagLst xmlns:a="http://schemas.openxmlformats.org/drawingml/2006/main" xmlns:r="http://schemas.openxmlformats.org/officeDocument/2006/relationships" xmlns:p="http://schemas.openxmlformats.org/presentationml/2006/main">
  <p:tag name="SLIDO_ELEMENT" val="footer"/>
</p:tagLst>
</file>

<file path=ppt/tags/tag15.xml><?xml version="1.0" encoding="utf-8"?>
<p:tagLst xmlns:a="http://schemas.openxmlformats.org/drawingml/2006/main" xmlns:r="http://schemas.openxmlformats.org/officeDocument/2006/relationships" xmlns:p="http://schemas.openxmlformats.org/presentationml/2006/main">
  <p:tag name="GENSWF_SLIDE_UID" val="{DBFDDB2C-61D0-4E1D-8CD8-613E82CE7CF9}:9457"/>
</p:tagLst>
</file>

<file path=ppt/tags/tag16.xml><?xml version="1.0" encoding="utf-8"?>
<p:tagLst xmlns:a="http://schemas.openxmlformats.org/drawingml/2006/main" xmlns:r="http://schemas.openxmlformats.org/officeDocument/2006/relationships" xmlns:p="http://schemas.openxmlformats.org/presentationml/2006/main">
  <p:tag name="GENSWF_SLIDE_UID" val="{DBFDDB2C-61D0-4E1D-8CD8-613E82CE7CF9}:9457"/>
</p:tagLst>
</file>

<file path=ppt/tags/tag17.xml><?xml version="1.0" encoding="utf-8"?>
<p:tagLst xmlns:a="http://schemas.openxmlformats.org/drawingml/2006/main" xmlns:r="http://schemas.openxmlformats.org/officeDocument/2006/relationships" xmlns:p="http://schemas.openxmlformats.org/presentationml/2006/main">
  <p:tag name="GENSWF_SLIDE_UID" val="{DBFDDB2C-61D0-4E1D-8CD8-613E82CE7CF9}:9457"/>
</p:tagLst>
</file>

<file path=ppt/tags/tag18.xml><?xml version="1.0" encoding="utf-8"?>
<p:tagLst xmlns:a="http://schemas.openxmlformats.org/drawingml/2006/main" xmlns:r="http://schemas.openxmlformats.org/officeDocument/2006/relationships" xmlns:p="http://schemas.openxmlformats.org/presentationml/2006/main">
  <p:tag name="GENSWF_SLIDE_UID" val="{DBFDDB2C-61D0-4E1D-8CD8-613E82CE7CF9}:9457"/>
</p:tagLst>
</file>

<file path=ppt/tags/tag19.xml><?xml version="1.0" encoding="utf-8"?>
<p:tagLst xmlns:a="http://schemas.openxmlformats.org/drawingml/2006/main" xmlns:r="http://schemas.openxmlformats.org/officeDocument/2006/relationships" xmlns:p="http://schemas.openxmlformats.org/presentationml/2006/main">
  <p:tag name="GENSWF_SLIDE_UID" val="{9972E828-CD60-465D-964B-5CA136972AF0}:10104"/>
</p:tagLst>
</file>

<file path=ppt/tags/tag2.xml><?xml version="1.0" encoding="utf-8"?>
<p:tagLst xmlns:a="http://schemas.openxmlformats.org/drawingml/2006/main" xmlns:r="http://schemas.openxmlformats.org/officeDocument/2006/relationships" xmlns:p="http://schemas.openxmlformats.org/presentationml/2006/main">
  <p:tag name="GENSWF_SLIDE_UID" val="{DBFDDB2C-61D0-4E1D-8CD8-613E82CE7CF9}:9457"/>
</p:tagLst>
</file>

<file path=ppt/tags/tag20.xml><?xml version="1.0" encoding="utf-8"?>
<p:tagLst xmlns:a="http://schemas.openxmlformats.org/drawingml/2006/main" xmlns:r="http://schemas.openxmlformats.org/officeDocument/2006/relationships" xmlns:p="http://schemas.openxmlformats.org/presentationml/2006/main">
  <p:tag name="GENSWF_SLIDE_UID" val="{9972E828-CD60-465D-964B-5CA136972AF0}:10104"/>
</p:tagLst>
</file>

<file path=ppt/tags/tag21.xml><?xml version="1.0" encoding="utf-8"?>
<p:tagLst xmlns:a="http://schemas.openxmlformats.org/drawingml/2006/main" xmlns:r="http://schemas.openxmlformats.org/officeDocument/2006/relationships" xmlns:p="http://schemas.openxmlformats.org/presentationml/2006/main">
  <p:tag name="GENSWF_SLIDE_UID" val="{9972E828-CD60-465D-964B-5CA136972AF0}:10104"/>
</p:tagLst>
</file>

<file path=ppt/tags/tag22.xml><?xml version="1.0" encoding="utf-8"?>
<p:tagLst xmlns:a="http://schemas.openxmlformats.org/drawingml/2006/main" xmlns:r="http://schemas.openxmlformats.org/officeDocument/2006/relationships" xmlns:p="http://schemas.openxmlformats.org/presentationml/2006/main">
  <p:tag name="GENSWF_SLIDE_UID" val="{9972E828-CD60-465D-964B-5CA136972AF0}:10104"/>
</p:tagLst>
</file>

<file path=ppt/tags/tag23.xml><?xml version="1.0" encoding="utf-8"?>
<p:tagLst xmlns:a="http://schemas.openxmlformats.org/drawingml/2006/main" xmlns:r="http://schemas.openxmlformats.org/officeDocument/2006/relationships" xmlns:p="http://schemas.openxmlformats.org/presentationml/2006/main">
  <p:tag name="GENSWF_SLIDE_UID" val="{9972E828-CD60-465D-964B-5CA136972AF0}:10104"/>
</p:tagLst>
</file>

<file path=ppt/tags/tag24.xml><?xml version="1.0" encoding="utf-8"?>
<p:tagLst xmlns:a="http://schemas.openxmlformats.org/drawingml/2006/main" xmlns:r="http://schemas.openxmlformats.org/officeDocument/2006/relationships" xmlns:p="http://schemas.openxmlformats.org/presentationml/2006/main">
  <p:tag name="GENSWF_SLIDE_UID" val="{9972E828-CD60-465D-964B-5CA136972AF0}:10104"/>
</p:tagLst>
</file>

<file path=ppt/tags/tag25.xml><?xml version="1.0" encoding="utf-8"?>
<p:tagLst xmlns:a="http://schemas.openxmlformats.org/drawingml/2006/main" xmlns:r="http://schemas.openxmlformats.org/officeDocument/2006/relationships" xmlns:p="http://schemas.openxmlformats.org/presentationml/2006/main">
  <p:tag name="GENSWF_SLIDE_UID" val="{9972E828-CD60-465D-964B-5CA136972AF0}:10104"/>
</p:tagLst>
</file>

<file path=ppt/tags/tag26.xml><?xml version="1.0" encoding="utf-8"?>
<p:tagLst xmlns:a="http://schemas.openxmlformats.org/drawingml/2006/main" xmlns:r="http://schemas.openxmlformats.org/officeDocument/2006/relationships" xmlns:p="http://schemas.openxmlformats.org/presentationml/2006/main">
  <p:tag name="GENSWF_SLIDE_UID" val="{9972E828-CD60-465D-964B-5CA136972AF0}:10104"/>
</p:tagLst>
</file>

<file path=ppt/tags/tag27.xml><?xml version="1.0" encoding="utf-8"?>
<p:tagLst xmlns:a="http://schemas.openxmlformats.org/drawingml/2006/main" xmlns:r="http://schemas.openxmlformats.org/officeDocument/2006/relationships" xmlns:p="http://schemas.openxmlformats.org/presentationml/2006/main">
  <p:tag name="GENSWF_SLIDE_UID" val="{9972E828-CD60-465D-964B-5CA136972AF0}:10104"/>
</p:tagLst>
</file>

<file path=ppt/tags/tag28.xml><?xml version="1.0" encoding="utf-8"?>
<p:tagLst xmlns:a="http://schemas.openxmlformats.org/drawingml/2006/main" xmlns:r="http://schemas.openxmlformats.org/officeDocument/2006/relationships" xmlns:p="http://schemas.openxmlformats.org/presentationml/2006/main">
  <p:tag name="GENSWF_SLIDE_UID" val="{9972E828-CD60-465D-964B-5CA136972AF0}:10104"/>
</p:tagLst>
</file>

<file path=ppt/tags/tag3.xml><?xml version="1.0" encoding="utf-8"?>
<p:tagLst xmlns:a="http://schemas.openxmlformats.org/drawingml/2006/main" xmlns:r="http://schemas.openxmlformats.org/officeDocument/2006/relationships" xmlns:p="http://schemas.openxmlformats.org/presentationml/2006/main">
  <p:tag name="GENSWF_SLIDE_UID" val="{DBFDDB2C-61D0-4E1D-8CD8-613E82CE7CF9}:9457"/>
</p:tagLst>
</file>

<file path=ppt/tags/tag4.xml><?xml version="1.0" encoding="utf-8"?>
<p:tagLst xmlns:a="http://schemas.openxmlformats.org/drawingml/2006/main" xmlns:r="http://schemas.openxmlformats.org/officeDocument/2006/relationships" xmlns:p="http://schemas.openxmlformats.org/presentationml/2006/main">
  <p:tag name="GENSWF_SLIDE_UID" val="{DBFDDB2C-61D0-4E1D-8CD8-613E82CE7CF9}:9457"/>
</p:tagLst>
</file>

<file path=ppt/tags/tag5.xml><?xml version="1.0" encoding="utf-8"?>
<p:tagLst xmlns:a="http://schemas.openxmlformats.org/drawingml/2006/main" xmlns:r="http://schemas.openxmlformats.org/officeDocument/2006/relationships" xmlns:p="http://schemas.openxmlformats.org/presentationml/2006/main">
  <p:tag name="GENSWF_SLIDE_UID" val="{DBFDDB2C-61D0-4E1D-8CD8-613E82CE7CF9}:9457"/>
</p:tagLst>
</file>

<file path=ppt/tags/tag6.xml><?xml version="1.0" encoding="utf-8"?>
<p:tagLst xmlns:a="http://schemas.openxmlformats.org/drawingml/2006/main" xmlns:r="http://schemas.openxmlformats.org/officeDocument/2006/relationships" xmlns:p="http://schemas.openxmlformats.org/presentationml/2006/main">
  <p:tag name="GENSWF_SLIDE_UID" val="{DBFDDB2C-61D0-4E1D-8CD8-613E82CE7CF9}:9457"/>
</p:tagLst>
</file>

<file path=ppt/tags/tag7.xml><?xml version="1.0" encoding="utf-8"?>
<p:tagLst xmlns:a="http://schemas.openxmlformats.org/drawingml/2006/main" xmlns:r="http://schemas.openxmlformats.org/officeDocument/2006/relationships" xmlns:p="http://schemas.openxmlformats.org/presentationml/2006/main">
  <p:tag name="GENSWF_SLIDE_UID" val="{DBFDDB2C-61D0-4E1D-8CD8-613E82CE7CF9}:9457"/>
</p:tagLst>
</file>

<file path=ppt/tags/tag8.xml><?xml version="1.0" encoding="utf-8"?>
<p:tagLst xmlns:a="http://schemas.openxmlformats.org/drawingml/2006/main" xmlns:r="http://schemas.openxmlformats.org/officeDocument/2006/relationships" xmlns:p="http://schemas.openxmlformats.org/presentationml/2006/main">
  <p:tag name="GENSWF_SLIDE_UID" val="{DBFDDB2C-61D0-4E1D-8CD8-613E82CE7CF9}:9457"/>
</p:tagLst>
</file>

<file path=ppt/tags/tag9.xml><?xml version="1.0" encoding="utf-8"?>
<p:tagLst xmlns:a="http://schemas.openxmlformats.org/drawingml/2006/main" xmlns:r="http://schemas.openxmlformats.org/officeDocument/2006/relationships" xmlns:p="http://schemas.openxmlformats.org/presentationml/2006/main">
  <p:tag name="GENSWF_SLIDE_UID" val="{DBFDDB2C-61D0-4E1D-8CD8-613E82CE7CF9}:9457"/>
</p:tagLst>
</file>

<file path=ppt/theme/theme1.xml><?xml version="1.0" encoding="utf-8"?>
<a:theme xmlns:a="http://schemas.openxmlformats.org/drawingml/2006/main" name="1_Larissa-Design">
  <a:themeElements>
    <a:clrScheme name="Scompler">
      <a:dk1>
        <a:sysClr val="windowText" lastClr="000000"/>
      </a:dk1>
      <a:lt1>
        <a:sysClr val="window" lastClr="FFFFFF"/>
      </a:lt1>
      <a:dk2>
        <a:srgbClr val="D8D8D8"/>
      </a:dk2>
      <a:lt2>
        <a:srgbClr val="A5A5A5"/>
      </a:lt2>
      <a:accent1>
        <a:srgbClr val="9300D2"/>
      </a:accent1>
      <a:accent2>
        <a:srgbClr val="D21AFF"/>
      </a:accent2>
      <a:accent3>
        <a:srgbClr val="D92268"/>
      </a:accent3>
      <a:accent4>
        <a:srgbClr val="FC2D84"/>
      </a:accent4>
      <a:accent5>
        <a:srgbClr val="250FE4"/>
      </a:accent5>
      <a:accent6>
        <a:srgbClr val="008CFF"/>
      </a:accent6>
      <a:hlink>
        <a:srgbClr val="00A3E5"/>
      </a:hlink>
      <a:folHlink>
        <a:srgbClr val="00A3E5"/>
      </a:folHlink>
    </a:clrScheme>
    <a:fontScheme name="Scompler">
      <a:majorFont>
        <a:latin typeface="Montserrat"/>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lumMod val="8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a:solidFill>
              <a:schemeClr val="bg1"/>
            </a:solidFill>
            <a:latin typeface="Calibri" panose="020F0502020204030204" pitchFamily="34" charset="0"/>
            <a:cs typeface="Calibri" panose="020F0502020204030204" pitchFamily="34" charset="0"/>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0023_ xmlns="047799fa-ef8c-4d38-9a02-963cf97f9bd8" xsi:nil="true"/>
    <SharedWithUsers xmlns="de00df0e-df14-4ea6-b543-ffb5730a452f">
      <UserInfo>
        <DisplayName>Mitglieder von Sales</DisplayName>
        <AccountId>548</AccountId>
        <AccountType/>
      </UserInfo>
      <UserInfo>
        <DisplayName>Elenia Wolf</DisplayName>
        <AccountId>728</AccountId>
        <AccountType/>
      </UserInfo>
      <UserInfo>
        <DisplayName>Mirko Lange (Scompler)</DisplayName>
        <AccountId>7</AccountId>
        <AccountType/>
      </UserInfo>
      <UserInfo>
        <DisplayName>Ilane Paccaut</DisplayName>
        <AccountId>1166</AccountId>
        <AccountType/>
      </UserInfo>
    </SharedWithUsers>
    <bild xmlns="047799fa-ef8c-4d38-9a02-963cf97f9bd8" xsi:nil="true"/>
    <lcf76f155ced4ddcb4097134ff3c332f xmlns="047799fa-ef8c-4d38-9a02-963cf97f9bd8">
      <Terms xmlns="http://schemas.microsoft.com/office/infopath/2007/PartnerControls"/>
    </lcf76f155ced4ddcb4097134ff3c332f>
    <TaxCatchAll xmlns="de00df0e-df14-4ea6-b543-ffb5730a452f" xsi:nil="true"/>
    <vollst_x00e4_ndig_x003f_ xmlns="047799fa-ef8c-4d38-9a02-963cf97f9bd8">false</vollst_x00e4_ndig_x003f_>
    <Relevanz xmlns="047799fa-ef8c-4d38-9a02-963cf97f9bd8">true</Relevanz>
    <Scomplerprojekt xmlns="047799fa-ef8c-4d38-9a02-963cf97f9bd8">
      <Url xsi:nil="true"/>
      <Description xsi:nil="true"/>
    </Scomplerprojekt>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B5D11A5D2DD804DB17470611C6F45A1" ma:contentTypeVersion="23" ma:contentTypeDescription="Ein neues Dokument erstellen." ma:contentTypeScope="" ma:versionID="7f21014e4b29ee1bd3c851e651bf6b98">
  <xsd:schema xmlns:xsd="http://www.w3.org/2001/XMLSchema" xmlns:xs="http://www.w3.org/2001/XMLSchema" xmlns:p="http://schemas.microsoft.com/office/2006/metadata/properties" xmlns:ns2="047799fa-ef8c-4d38-9a02-963cf97f9bd8" xmlns:ns3="de00df0e-df14-4ea6-b543-ffb5730a452f" targetNamespace="http://schemas.microsoft.com/office/2006/metadata/properties" ma:root="true" ma:fieldsID="0a130e1e228034a03ff596530fc99af5" ns2:_="" ns3:_="">
    <xsd:import namespace="047799fa-ef8c-4d38-9a02-963cf97f9bd8"/>
    <xsd:import namespace="de00df0e-df14-4ea6-b543-ffb5730a45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_x0023_" minOccurs="0"/>
                <xsd:element ref="ns2:bild" minOccurs="0"/>
                <xsd:element ref="ns2:lcf76f155ced4ddcb4097134ff3c332f" minOccurs="0"/>
                <xsd:element ref="ns3:TaxCatchAll" minOccurs="0"/>
                <xsd:element ref="ns2:vollst_x00e4_ndig_x003f_" minOccurs="0"/>
                <xsd:element ref="ns2:MediaServiceSearchProperties" minOccurs="0"/>
                <xsd:element ref="ns2:Relevanz" minOccurs="0"/>
                <xsd:element ref="ns2:MediaServiceObjectDetectorVersions" minOccurs="0"/>
                <xsd:element ref="ns2:Scomplerprojekt"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7799fa-ef8c-4d38-9a02-963cf97f9b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x0023_" ma:index="19" nillable="true" ma:displayName="#" ma:decimals="0" ma:format="Dropdown" ma:indexed="true" ma:internalName="_x0023_" ma:percentage="FALSE">
      <xsd:simpleType>
        <xsd:restriction base="dms:Number"/>
      </xsd:simpleType>
    </xsd:element>
    <xsd:element name="bild" ma:index="20" nillable="true" ma:displayName="bild" ma:format="Thumbnail" ma:internalName="bild">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79d066b3-2eb4-454e-949a-361616ce2383" ma:termSetId="09814cd3-568e-fe90-9814-8d621ff8fb84" ma:anchorId="fba54fb3-c3e1-fe81-a776-ca4b69148c4d" ma:open="true" ma:isKeyword="false">
      <xsd:complexType>
        <xsd:sequence>
          <xsd:element ref="pc:Terms" minOccurs="0" maxOccurs="1"/>
        </xsd:sequence>
      </xsd:complexType>
    </xsd:element>
    <xsd:element name="vollst_x00e4_ndig_x003f_" ma:index="24" nillable="true" ma:displayName="vollständig?" ma:default="0" ma:description="Ist das Profil vollständig ausgefüllt und aktuell?" ma:format="Dropdown" ma:internalName="vollst_x00e4_ndig_x003f_">
      <xsd:simpleType>
        <xsd:restriction base="dms:Boolea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Relevanz" ma:index="26" nillable="true" ma:displayName="Relevanz" ma:default="1" ma:format="Dropdown" ma:internalName="Relevanz">
      <xsd:simpleType>
        <xsd:restriction base="dms:Boolea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Scomplerprojekt" ma:index="28" nillable="true" ma:displayName="Scomplerprojekt" ma:format="Hyperlink" ma:internalName="Scomplerprojekt">
      <xsd:complexType>
        <xsd:complexContent>
          <xsd:extension base="dms:URL">
            <xsd:sequence>
              <xsd:element name="Url" type="dms:ValidUrl" minOccurs="0" nillable="true"/>
              <xsd:element name="Description" type="xsd:string" nillable="true"/>
            </xsd:sequence>
          </xsd:extension>
        </xsd:complexContent>
      </xsd:complexType>
    </xsd:element>
    <xsd:element name="MediaServiceLocation" ma:index="2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00df0e-df14-4ea6-b543-ffb5730a452f"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85340db4-dabc-4045-8b6c-09ec602827bf}" ma:internalName="TaxCatchAll" ma:showField="CatchAllData" ma:web="de00df0e-df14-4ea6-b543-ffb5730a45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4829EE-07D1-4691-A495-9E8B6A0228F7}">
  <ds:schemaRef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http://schemas.microsoft.com/office/2006/metadata/properties"/>
    <ds:schemaRef ds:uri="http://schemas.microsoft.com/office/2006/documentManagement/types"/>
    <ds:schemaRef ds:uri="de00df0e-df14-4ea6-b543-ffb5730a452f"/>
    <ds:schemaRef ds:uri="047799fa-ef8c-4d38-9a02-963cf97f9bd8"/>
    <ds:schemaRef ds:uri="http://www.w3.org/XML/1998/namespace"/>
  </ds:schemaRefs>
</ds:datastoreItem>
</file>

<file path=customXml/itemProps2.xml><?xml version="1.0" encoding="utf-8"?>
<ds:datastoreItem xmlns:ds="http://schemas.openxmlformats.org/officeDocument/2006/customXml" ds:itemID="{B245B686-45FF-47AD-B060-F58B2C5CC2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7799fa-ef8c-4d38-9a02-963cf97f9bd8"/>
    <ds:schemaRef ds:uri="de00df0e-df14-4ea6-b543-ffb5730a45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CD7F7C-B1E2-495E-A38B-F76944405F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1600</Words>
  <Application>Microsoft Office PowerPoint</Application>
  <PresentationFormat>Breitbild</PresentationFormat>
  <Paragraphs>333</Paragraphs>
  <Slides>44</Slides>
  <Notes>22</Notes>
  <HiddenSlides>0</HiddenSlides>
  <MMClips>1</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44</vt:i4>
      </vt:variant>
    </vt:vector>
  </HeadingPairs>
  <TitlesOfParts>
    <vt:vector size="55" baseType="lpstr">
      <vt:lpstr>Montserrat SemiBold</vt:lpstr>
      <vt:lpstr>Wingdings</vt:lpstr>
      <vt:lpstr>Montserrat</vt:lpstr>
      <vt:lpstr>Calibri Light</vt:lpstr>
      <vt:lpstr>Arial</vt:lpstr>
      <vt:lpstr>Open Sans</vt:lpstr>
      <vt:lpstr>Open Sans Light</vt:lpstr>
      <vt:lpstr>Calibri</vt:lpstr>
      <vt:lpstr>Open Sans Semibold</vt:lpstr>
      <vt:lpstr>Montserrat Bold</vt:lpstr>
      <vt:lpstr>1_Larissa-Design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cp:lastModifiedBy/>
  <cp:revision>24</cp:revision>
  <dcterms:created xsi:type="dcterms:W3CDTF">2021-11-24T17:40:39Z</dcterms:created>
  <dcterms:modified xsi:type="dcterms:W3CDTF">2024-06-25T06:49:03Z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0x010100BB5D11A5D2DD804DB17470611C6F45A1</vt:lpwstr>
  </property>
  <property fmtid="{D5CDD505-2E9C-101B-9397-08002B2CF9AE}" pid="3" name="MediaServiceImageTags">
    <vt:lpwstr/>
  </property>
  <property fmtid="{D5CDD505-2E9C-101B-9397-08002B2CF9AE}" pid="4" name="SlidoAppVersion">
    <vt:lpwstr>1.6.1.4122</vt:lpwstr>
  </property>
</Properties>
</file>